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85" r:id="rId3"/>
    <p:sldId id="258" r:id="rId4"/>
    <p:sldId id="259" r:id="rId5"/>
    <p:sldId id="264" r:id="rId6"/>
    <p:sldId id="261" r:id="rId7"/>
    <p:sldId id="262" r:id="rId8"/>
    <p:sldId id="263" r:id="rId9"/>
    <p:sldId id="283" r:id="rId10"/>
    <p:sldId id="299" r:id="rId11"/>
    <p:sldId id="28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89" r:id="rId20"/>
    <p:sldId id="290" r:id="rId21"/>
    <p:sldId id="288" r:id="rId22"/>
    <p:sldId id="292" r:id="rId23"/>
    <p:sldId id="293" r:id="rId24"/>
    <p:sldId id="291" r:id="rId25"/>
    <p:sldId id="275" r:id="rId26"/>
    <p:sldId id="276" r:id="rId27"/>
    <p:sldId id="303" r:id="rId28"/>
    <p:sldId id="304" r:id="rId29"/>
    <p:sldId id="305" r:id="rId30"/>
    <p:sldId id="306" r:id="rId31"/>
    <p:sldId id="307" r:id="rId32"/>
    <p:sldId id="308" r:id="rId33"/>
    <p:sldId id="310" r:id="rId34"/>
    <p:sldId id="309" r:id="rId35"/>
    <p:sldId id="294" r:id="rId36"/>
    <p:sldId id="295" r:id="rId37"/>
    <p:sldId id="298" r:id="rId38"/>
    <p:sldId id="297" r:id="rId39"/>
    <p:sldId id="296" r:id="rId40"/>
    <p:sldId id="300" r:id="rId41"/>
    <p:sldId id="301" r:id="rId4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1334" autoAdjust="0"/>
  </p:normalViewPr>
  <p:slideViewPr>
    <p:cSldViewPr snapToGrid="0">
      <p:cViewPr varScale="1">
        <p:scale>
          <a:sx n="104" d="100"/>
          <a:sy n="104" d="100"/>
        </p:scale>
        <p:origin x="1013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3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4786999060\export\&#37329;&#34701;&#26426;&#26500;&#23384;&#27454;&#20934;&#22791;&#37329;&#29575;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4786999060\export\&#22269;&#20538;&#25910;&#30410;&#29575;(&#26085;)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4786999060\export\&#20154;&#27665;&#24065;&#23384;&#27454;&#22522;&#20934;&#21033;&#29575;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unhui%20Qian\Documents\econdata\ChinaMacro\06&#22806;&#36152;\&#20154;&#27665;&#24065;&#27719;&#29575;_yearly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4786999060\export\&#23448;&#26041;&#20648;&#22791;&#36164;&#20135;(&#26376;)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5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unhui%20Qian\Documents\courses\China_economy\2018\china\Lecture10\&#20013;&#20538;&#22269;&#20538;&#21040;&#26399;&#25910;&#30410;&#29575;(&#20013;&#20538;)(&#26085;)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4786999060\export\&#36827;&#20986;&#21475;&#36152;&#26131;(&#24180;)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4786999060\export\CPI&#24403;&#26376;&#21516;&#27604;(&#26376;)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4786999060\export\&#20013;&#20538;&#22269;&#20538;&#21040;&#26399;&#25910;&#30410;&#29575;(&#20013;&#20538;)(&#26085;)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baseline="0"/>
              <a:t>Required Reserve Ratio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Small Banks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Sheet1!$A$4:$A$54</c:f>
              <c:numCache>
                <c:formatCode>yyyy\-mm\-dd;@</c:formatCode>
                <c:ptCount val="51"/>
                <c:pt idx="0">
                  <c:v>43215</c:v>
                </c:pt>
                <c:pt idx="1">
                  <c:v>42430</c:v>
                </c:pt>
                <c:pt idx="2">
                  <c:v>42301</c:v>
                </c:pt>
                <c:pt idx="3">
                  <c:v>42253</c:v>
                </c:pt>
                <c:pt idx="4">
                  <c:v>42114</c:v>
                </c:pt>
                <c:pt idx="5">
                  <c:v>42040</c:v>
                </c:pt>
                <c:pt idx="6">
                  <c:v>41047</c:v>
                </c:pt>
                <c:pt idx="7">
                  <c:v>40963</c:v>
                </c:pt>
                <c:pt idx="8">
                  <c:v>40882</c:v>
                </c:pt>
                <c:pt idx="9">
                  <c:v>40714</c:v>
                </c:pt>
                <c:pt idx="10">
                  <c:v>40681</c:v>
                </c:pt>
                <c:pt idx="11">
                  <c:v>40654</c:v>
                </c:pt>
                <c:pt idx="12">
                  <c:v>40627</c:v>
                </c:pt>
                <c:pt idx="13">
                  <c:v>40598</c:v>
                </c:pt>
                <c:pt idx="14">
                  <c:v>40563</c:v>
                </c:pt>
                <c:pt idx="15">
                  <c:v>40532</c:v>
                </c:pt>
                <c:pt idx="16">
                  <c:v>40511</c:v>
                </c:pt>
                <c:pt idx="17">
                  <c:v>40498</c:v>
                </c:pt>
                <c:pt idx="18">
                  <c:v>40308</c:v>
                </c:pt>
                <c:pt idx="19">
                  <c:v>40234</c:v>
                </c:pt>
                <c:pt idx="20">
                  <c:v>40196</c:v>
                </c:pt>
                <c:pt idx="21">
                  <c:v>39807</c:v>
                </c:pt>
                <c:pt idx="22">
                  <c:v>39787</c:v>
                </c:pt>
                <c:pt idx="23">
                  <c:v>39736</c:v>
                </c:pt>
                <c:pt idx="24">
                  <c:v>39716</c:v>
                </c:pt>
                <c:pt idx="25">
                  <c:v>39624</c:v>
                </c:pt>
                <c:pt idx="26">
                  <c:v>39614</c:v>
                </c:pt>
                <c:pt idx="27">
                  <c:v>39588</c:v>
                </c:pt>
                <c:pt idx="28">
                  <c:v>39563</c:v>
                </c:pt>
                <c:pt idx="29">
                  <c:v>39532</c:v>
                </c:pt>
                <c:pt idx="30">
                  <c:v>39472</c:v>
                </c:pt>
                <c:pt idx="31">
                  <c:v>39441</c:v>
                </c:pt>
                <c:pt idx="32">
                  <c:v>39412</c:v>
                </c:pt>
                <c:pt idx="33">
                  <c:v>39380</c:v>
                </c:pt>
                <c:pt idx="34">
                  <c:v>39350</c:v>
                </c:pt>
                <c:pt idx="35">
                  <c:v>39309</c:v>
                </c:pt>
                <c:pt idx="36">
                  <c:v>39238</c:v>
                </c:pt>
                <c:pt idx="37">
                  <c:v>39217</c:v>
                </c:pt>
                <c:pt idx="38">
                  <c:v>39188</c:v>
                </c:pt>
                <c:pt idx="39">
                  <c:v>39138</c:v>
                </c:pt>
                <c:pt idx="40">
                  <c:v>39097</c:v>
                </c:pt>
                <c:pt idx="41">
                  <c:v>39036</c:v>
                </c:pt>
                <c:pt idx="42">
                  <c:v>38944</c:v>
                </c:pt>
                <c:pt idx="43">
                  <c:v>38903</c:v>
                </c:pt>
                <c:pt idx="44">
                  <c:v>38102</c:v>
                </c:pt>
                <c:pt idx="45">
                  <c:v>37885</c:v>
                </c:pt>
                <c:pt idx="46">
                  <c:v>36485</c:v>
                </c:pt>
                <c:pt idx="47">
                  <c:v>35875</c:v>
                </c:pt>
                <c:pt idx="48">
                  <c:v>32143</c:v>
                </c:pt>
                <c:pt idx="49">
                  <c:v>31778</c:v>
                </c:pt>
                <c:pt idx="50">
                  <c:v>31048</c:v>
                </c:pt>
              </c:numCache>
            </c:numRef>
          </c:cat>
          <c:val>
            <c:numRef>
              <c:f>Sheet1!$B$4:$B$54</c:f>
              <c:numCache>
                <c:formatCode>###,###,###,###,##0.00</c:formatCode>
                <c:ptCount val="51"/>
                <c:pt idx="0">
                  <c:v>14</c:v>
                </c:pt>
                <c:pt idx="1">
                  <c:v>15</c:v>
                </c:pt>
                <c:pt idx="2">
                  <c:v>15.5</c:v>
                </c:pt>
                <c:pt idx="3">
                  <c:v>16</c:v>
                </c:pt>
                <c:pt idx="4">
                  <c:v>16.5</c:v>
                </c:pt>
                <c:pt idx="5">
                  <c:v>17.5</c:v>
                </c:pt>
                <c:pt idx="6">
                  <c:v>18</c:v>
                </c:pt>
                <c:pt idx="7">
                  <c:v>18.5</c:v>
                </c:pt>
                <c:pt idx="8">
                  <c:v>19</c:v>
                </c:pt>
                <c:pt idx="9">
                  <c:v>19.5</c:v>
                </c:pt>
                <c:pt idx="10">
                  <c:v>19</c:v>
                </c:pt>
                <c:pt idx="11">
                  <c:v>18.5</c:v>
                </c:pt>
                <c:pt idx="12">
                  <c:v>18</c:v>
                </c:pt>
                <c:pt idx="13">
                  <c:v>17.5</c:v>
                </c:pt>
                <c:pt idx="14">
                  <c:v>17</c:v>
                </c:pt>
                <c:pt idx="15">
                  <c:v>16.5</c:v>
                </c:pt>
                <c:pt idx="16">
                  <c:v>16</c:v>
                </c:pt>
                <c:pt idx="17">
                  <c:v>15.5</c:v>
                </c:pt>
                <c:pt idx="18">
                  <c:v>15</c:v>
                </c:pt>
                <c:pt idx="19">
                  <c:v>14.5</c:v>
                </c:pt>
                <c:pt idx="20">
                  <c:v>14</c:v>
                </c:pt>
                <c:pt idx="21">
                  <c:v>13.5</c:v>
                </c:pt>
                <c:pt idx="22">
                  <c:v>14</c:v>
                </c:pt>
                <c:pt idx="23">
                  <c:v>16</c:v>
                </c:pt>
                <c:pt idx="24">
                  <c:v>16.5</c:v>
                </c:pt>
                <c:pt idx="25">
                  <c:v>17.5</c:v>
                </c:pt>
                <c:pt idx="26">
                  <c:v>17</c:v>
                </c:pt>
                <c:pt idx="27">
                  <c:v>16.5</c:v>
                </c:pt>
                <c:pt idx="28">
                  <c:v>16</c:v>
                </c:pt>
                <c:pt idx="29">
                  <c:v>15.5</c:v>
                </c:pt>
                <c:pt idx="30">
                  <c:v>15</c:v>
                </c:pt>
                <c:pt idx="31">
                  <c:v>14.5</c:v>
                </c:pt>
                <c:pt idx="32">
                  <c:v>13.5</c:v>
                </c:pt>
                <c:pt idx="33">
                  <c:v>13</c:v>
                </c:pt>
                <c:pt idx="34">
                  <c:v>12.5</c:v>
                </c:pt>
                <c:pt idx="35">
                  <c:v>12</c:v>
                </c:pt>
                <c:pt idx="36">
                  <c:v>11.5</c:v>
                </c:pt>
                <c:pt idx="37">
                  <c:v>11</c:v>
                </c:pt>
                <c:pt idx="38">
                  <c:v>10.5</c:v>
                </c:pt>
                <c:pt idx="39">
                  <c:v>10</c:v>
                </c:pt>
                <c:pt idx="40">
                  <c:v>9.5</c:v>
                </c:pt>
                <c:pt idx="41">
                  <c:v>9</c:v>
                </c:pt>
                <c:pt idx="42">
                  <c:v>8.5</c:v>
                </c:pt>
                <c:pt idx="43">
                  <c:v>8</c:v>
                </c:pt>
                <c:pt idx="44">
                  <c:v>7.5</c:v>
                </c:pt>
                <c:pt idx="45">
                  <c:v>7</c:v>
                </c:pt>
                <c:pt idx="46">
                  <c:v>6</c:v>
                </c:pt>
                <c:pt idx="47">
                  <c:v>8</c:v>
                </c:pt>
                <c:pt idx="48">
                  <c:v>13</c:v>
                </c:pt>
                <c:pt idx="49">
                  <c:v>12</c:v>
                </c:pt>
                <c:pt idx="50">
                  <c:v>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Big Banks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Sheet1!$A$4:$A$54</c:f>
              <c:numCache>
                <c:formatCode>yyyy\-mm\-dd;@</c:formatCode>
                <c:ptCount val="51"/>
                <c:pt idx="0">
                  <c:v>43215</c:v>
                </c:pt>
                <c:pt idx="1">
                  <c:v>42430</c:v>
                </c:pt>
                <c:pt idx="2">
                  <c:v>42301</c:v>
                </c:pt>
                <c:pt idx="3">
                  <c:v>42253</c:v>
                </c:pt>
                <c:pt idx="4">
                  <c:v>42114</c:v>
                </c:pt>
                <c:pt idx="5">
                  <c:v>42040</c:v>
                </c:pt>
                <c:pt idx="6">
                  <c:v>41047</c:v>
                </c:pt>
                <c:pt idx="7">
                  <c:v>40963</c:v>
                </c:pt>
                <c:pt idx="8">
                  <c:v>40882</c:v>
                </c:pt>
                <c:pt idx="9">
                  <c:v>40714</c:v>
                </c:pt>
                <c:pt idx="10">
                  <c:v>40681</c:v>
                </c:pt>
                <c:pt idx="11">
                  <c:v>40654</c:v>
                </c:pt>
                <c:pt idx="12">
                  <c:v>40627</c:v>
                </c:pt>
                <c:pt idx="13">
                  <c:v>40598</c:v>
                </c:pt>
                <c:pt idx="14">
                  <c:v>40563</c:v>
                </c:pt>
                <c:pt idx="15">
                  <c:v>40532</c:v>
                </c:pt>
                <c:pt idx="16">
                  <c:v>40511</c:v>
                </c:pt>
                <c:pt idx="17">
                  <c:v>40498</c:v>
                </c:pt>
                <c:pt idx="18">
                  <c:v>40308</c:v>
                </c:pt>
                <c:pt idx="19">
                  <c:v>40234</c:v>
                </c:pt>
                <c:pt idx="20">
                  <c:v>40196</c:v>
                </c:pt>
                <c:pt idx="21">
                  <c:v>39807</c:v>
                </c:pt>
                <c:pt idx="22">
                  <c:v>39787</c:v>
                </c:pt>
                <c:pt idx="23">
                  <c:v>39736</c:v>
                </c:pt>
                <c:pt idx="24">
                  <c:v>39716</c:v>
                </c:pt>
                <c:pt idx="25">
                  <c:v>39624</c:v>
                </c:pt>
                <c:pt idx="26">
                  <c:v>39614</c:v>
                </c:pt>
                <c:pt idx="27">
                  <c:v>39588</c:v>
                </c:pt>
                <c:pt idx="28">
                  <c:v>39563</c:v>
                </c:pt>
                <c:pt idx="29">
                  <c:v>39532</c:v>
                </c:pt>
                <c:pt idx="30">
                  <c:v>39472</c:v>
                </c:pt>
                <c:pt idx="31">
                  <c:v>39441</c:v>
                </c:pt>
                <c:pt idx="32">
                  <c:v>39412</c:v>
                </c:pt>
                <c:pt idx="33">
                  <c:v>39380</c:v>
                </c:pt>
                <c:pt idx="34">
                  <c:v>39350</c:v>
                </c:pt>
                <c:pt idx="35">
                  <c:v>39309</c:v>
                </c:pt>
                <c:pt idx="36">
                  <c:v>39238</c:v>
                </c:pt>
                <c:pt idx="37">
                  <c:v>39217</c:v>
                </c:pt>
                <c:pt idx="38">
                  <c:v>39188</c:v>
                </c:pt>
                <c:pt idx="39">
                  <c:v>39138</c:v>
                </c:pt>
                <c:pt idx="40">
                  <c:v>39097</c:v>
                </c:pt>
                <c:pt idx="41">
                  <c:v>39036</c:v>
                </c:pt>
                <c:pt idx="42">
                  <c:v>38944</c:v>
                </c:pt>
                <c:pt idx="43">
                  <c:v>38903</c:v>
                </c:pt>
                <c:pt idx="44">
                  <c:v>38102</c:v>
                </c:pt>
                <c:pt idx="45">
                  <c:v>37885</c:v>
                </c:pt>
                <c:pt idx="46">
                  <c:v>36485</c:v>
                </c:pt>
                <c:pt idx="47">
                  <c:v>35875</c:v>
                </c:pt>
                <c:pt idx="48">
                  <c:v>32143</c:v>
                </c:pt>
                <c:pt idx="49">
                  <c:v>31778</c:v>
                </c:pt>
                <c:pt idx="50">
                  <c:v>31048</c:v>
                </c:pt>
              </c:numCache>
            </c:numRef>
          </c:cat>
          <c:val>
            <c:numRef>
              <c:f>Sheet1!$C$4:$C$54</c:f>
              <c:numCache>
                <c:formatCode>###,###,###,###,##0.00</c:formatCode>
                <c:ptCount val="51"/>
                <c:pt idx="0">
                  <c:v>16</c:v>
                </c:pt>
                <c:pt idx="1">
                  <c:v>17</c:v>
                </c:pt>
                <c:pt idx="2">
                  <c:v>17.5</c:v>
                </c:pt>
                <c:pt idx="3">
                  <c:v>18</c:v>
                </c:pt>
                <c:pt idx="4">
                  <c:v>18.5</c:v>
                </c:pt>
                <c:pt idx="5">
                  <c:v>19.5</c:v>
                </c:pt>
                <c:pt idx="6">
                  <c:v>20</c:v>
                </c:pt>
                <c:pt idx="7">
                  <c:v>20.5</c:v>
                </c:pt>
                <c:pt idx="8">
                  <c:v>21</c:v>
                </c:pt>
                <c:pt idx="9">
                  <c:v>21.5</c:v>
                </c:pt>
                <c:pt idx="10">
                  <c:v>21</c:v>
                </c:pt>
                <c:pt idx="11">
                  <c:v>20.5</c:v>
                </c:pt>
                <c:pt idx="12">
                  <c:v>20</c:v>
                </c:pt>
                <c:pt idx="13">
                  <c:v>19.5</c:v>
                </c:pt>
                <c:pt idx="14">
                  <c:v>19</c:v>
                </c:pt>
                <c:pt idx="15">
                  <c:v>18.5</c:v>
                </c:pt>
                <c:pt idx="16">
                  <c:v>18</c:v>
                </c:pt>
                <c:pt idx="17">
                  <c:v>17.5</c:v>
                </c:pt>
                <c:pt idx="18">
                  <c:v>17</c:v>
                </c:pt>
                <c:pt idx="19">
                  <c:v>16.5</c:v>
                </c:pt>
                <c:pt idx="20">
                  <c:v>16</c:v>
                </c:pt>
                <c:pt idx="21">
                  <c:v>15.5</c:v>
                </c:pt>
                <c:pt idx="22">
                  <c:v>16</c:v>
                </c:pt>
                <c:pt idx="23">
                  <c:v>17</c:v>
                </c:pt>
                <c:pt idx="24">
                  <c:v>17.5</c:v>
                </c:pt>
                <c:pt idx="25">
                  <c:v>17.5</c:v>
                </c:pt>
                <c:pt idx="26">
                  <c:v>17</c:v>
                </c:pt>
                <c:pt idx="27">
                  <c:v>16.5</c:v>
                </c:pt>
                <c:pt idx="28">
                  <c:v>16</c:v>
                </c:pt>
                <c:pt idx="29">
                  <c:v>15.5</c:v>
                </c:pt>
                <c:pt idx="30">
                  <c:v>15</c:v>
                </c:pt>
                <c:pt idx="31">
                  <c:v>14.5</c:v>
                </c:pt>
                <c:pt idx="32">
                  <c:v>13.5</c:v>
                </c:pt>
                <c:pt idx="33">
                  <c:v>13</c:v>
                </c:pt>
                <c:pt idx="34">
                  <c:v>12.5</c:v>
                </c:pt>
                <c:pt idx="35">
                  <c:v>12</c:v>
                </c:pt>
                <c:pt idx="36">
                  <c:v>11.5</c:v>
                </c:pt>
                <c:pt idx="37">
                  <c:v>11</c:v>
                </c:pt>
                <c:pt idx="38">
                  <c:v>10.5</c:v>
                </c:pt>
                <c:pt idx="39">
                  <c:v>10</c:v>
                </c:pt>
                <c:pt idx="40">
                  <c:v>9.5</c:v>
                </c:pt>
                <c:pt idx="41">
                  <c:v>9</c:v>
                </c:pt>
                <c:pt idx="42">
                  <c:v>8.5</c:v>
                </c:pt>
                <c:pt idx="43">
                  <c:v>8</c:v>
                </c:pt>
                <c:pt idx="44">
                  <c:v>7.5</c:v>
                </c:pt>
                <c:pt idx="45">
                  <c:v>7</c:v>
                </c:pt>
                <c:pt idx="46">
                  <c:v>6</c:v>
                </c:pt>
                <c:pt idx="47">
                  <c:v>8</c:v>
                </c:pt>
                <c:pt idx="48">
                  <c:v>13</c:v>
                </c:pt>
                <c:pt idx="49">
                  <c:v>12</c:v>
                </c:pt>
                <c:pt idx="50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267026624"/>
        <c:axId val="-1267003232"/>
      </c:lineChart>
      <c:dateAx>
        <c:axId val="-1267026624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03232"/>
        <c:crosses val="autoZero"/>
        <c:auto val="1"/>
        <c:lblOffset val="100"/>
        <c:baseTimeUnit val="days"/>
      </c:dateAx>
      <c:valAx>
        <c:axId val="-126700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,###,###,##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2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Convergence of Sino-US Interest Rates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Sheet1!$A$4:$A$96</c:f>
              <c:numCache>
                <c:formatCode>yyyy\-mm\-dd;@</c:formatCode>
                <c:ptCount val="93"/>
                <c:pt idx="0">
                  <c:v>43224</c:v>
                </c:pt>
                <c:pt idx="1">
                  <c:v>43223</c:v>
                </c:pt>
                <c:pt idx="2">
                  <c:v>43222</c:v>
                </c:pt>
                <c:pt idx="3">
                  <c:v>43221</c:v>
                </c:pt>
                <c:pt idx="4">
                  <c:v>43220</c:v>
                </c:pt>
                <c:pt idx="5">
                  <c:v>43218</c:v>
                </c:pt>
                <c:pt idx="6">
                  <c:v>43217</c:v>
                </c:pt>
                <c:pt idx="7">
                  <c:v>43216</c:v>
                </c:pt>
                <c:pt idx="8">
                  <c:v>43215</c:v>
                </c:pt>
                <c:pt idx="9">
                  <c:v>43214</c:v>
                </c:pt>
                <c:pt idx="10">
                  <c:v>43213</c:v>
                </c:pt>
                <c:pt idx="11">
                  <c:v>43210</c:v>
                </c:pt>
                <c:pt idx="12">
                  <c:v>43209</c:v>
                </c:pt>
                <c:pt idx="13">
                  <c:v>43208</c:v>
                </c:pt>
                <c:pt idx="14">
                  <c:v>43207</c:v>
                </c:pt>
                <c:pt idx="15">
                  <c:v>43206</c:v>
                </c:pt>
                <c:pt idx="16">
                  <c:v>43203</c:v>
                </c:pt>
                <c:pt idx="17">
                  <c:v>43202</c:v>
                </c:pt>
                <c:pt idx="18">
                  <c:v>43201</c:v>
                </c:pt>
                <c:pt idx="19">
                  <c:v>43200</c:v>
                </c:pt>
                <c:pt idx="20">
                  <c:v>43199</c:v>
                </c:pt>
                <c:pt idx="21">
                  <c:v>43198</c:v>
                </c:pt>
                <c:pt idx="22">
                  <c:v>43196</c:v>
                </c:pt>
                <c:pt idx="23">
                  <c:v>43195</c:v>
                </c:pt>
                <c:pt idx="24">
                  <c:v>43194</c:v>
                </c:pt>
                <c:pt idx="25">
                  <c:v>43193</c:v>
                </c:pt>
                <c:pt idx="26">
                  <c:v>43192</c:v>
                </c:pt>
                <c:pt idx="27">
                  <c:v>43189</c:v>
                </c:pt>
                <c:pt idx="28">
                  <c:v>43188</c:v>
                </c:pt>
                <c:pt idx="29">
                  <c:v>43187</c:v>
                </c:pt>
                <c:pt idx="30">
                  <c:v>43186</c:v>
                </c:pt>
                <c:pt idx="31">
                  <c:v>43185</c:v>
                </c:pt>
                <c:pt idx="32">
                  <c:v>43182</c:v>
                </c:pt>
                <c:pt idx="33">
                  <c:v>43181</c:v>
                </c:pt>
                <c:pt idx="34">
                  <c:v>43180</c:v>
                </c:pt>
                <c:pt idx="35">
                  <c:v>43179</c:v>
                </c:pt>
                <c:pt idx="36">
                  <c:v>43178</c:v>
                </c:pt>
                <c:pt idx="37">
                  <c:v>43175</c:v>
                </c:pt>
                <c:pt idx="38">
                  <c:v>43174</c:v>
                </c:pt>
                <c:pt idx="39">
                  <c:v>43173</c:v>
                </c:pt>
                <c:pt idx="40">
                  <c:v>43172</c:v>
                </c:pt>
                <c:pt idx="41">
                  <c:v>43171</c:v>
                </c:pt>
                <c:pt idx="42">
                  <c:v>43168</c:v>
                </c:pt>
                <c:pt idx="43">
                  <c:v>43167</c:v>
                </c:pt>
                <c:pt idx="44">
                  <c:v>43166</c:v>
                </c:pt>
                <c:pt idx="45">
                  <c:v>43165</c:v>
                </c:pt>
                <c:pt idx="46">
                  <c:v>43164</c:v>
                </c:pt>
                <c:pt idx="47">
                  <c:v>43161</c:v>
                </c:pt>
                <c:pt idx="48">
                  <c:v>43160</c:v>
                </c:pt>
                <c:pt idx="49">
                  <c:v>43159</c:v>
                </c:pt>
                <c:pt idx="50">
                  <c:v>43158</c:v>
                </c:pt>
                <c:pt idx="51">
                  <c:v>43157</c:v>
                </c:pt>
                <c:pt idx="52">
                  <c:v>43155</c:v>
                </c:pt>
                <c:pt idx="53">
                  <c:v>43154</c:v>
                </c:pt>
                <c:pt idx="54">
                  <c:v>43153</c:v>
                </c:pt>
                <c:pt idx="55">
                  <c:v>43152</c:v>
                </c:pt>
                <c:pt idx="56">
                  <c:v>43151</c:v>
                </c:pt>
                <c:pt idx="57">
                  <c:v>43150</c:v>
                </c:pt>
                <c:pt idx="58">
                  <c:v>43147</c:v>
                </c:pt>
                <c:pt idx="59">
                  <c:v>43146</c:v>
                </c:pt>
                <c:pt idx="60">
                  <c:v>43145</c:v>
                </c:pt>
                <c:pt idx="61">
                  <c:v>43144</c:v>
                </c:pt>
                <c:pt idx="62">
                  <c:v>43143</c:v>
                </c:pt>
                <c:pt idx="63">
                  <c:v>43142</c:v>
                </c:pt>
                <c:pt idx="64">
                  <c:v>43140</c:v>
                </c:pt>
                <c:pt idx="65">
                  <c:v>43139</c:v>
                </c:pt>
                <c:pt idx="66">
                  <c:v>43138</c:v>
                </c:pt>
                <c:pt idx="67">
                  <c:v>43137</c:v>
                </c:pt>
                <c:pt idx="68">
                  <c:v>43136</c:v>
                </c:pt>
                <c:pt idx="69">
                  <c:v>43133</c:v>
                </c:pt>
                <c:pt idx="70">
                  <c:v>43132</c:v>
                </c:pt>
                <c:pt idx="71">
                  <c:v>43131</c:v>
                </c:pt>
                <c:pt idx="72">
                  <c:v>43130</c:v>
                </c:pt>
                <c:pt idx="73">
                  <c:v>43129</c:v>
                </c:pt>
                <c:pt idx="74">
                  <c:v>43126</c:v>
                </c:pt>
                <c:pt idx="75">
                  <c:v>43125</c:v>
                </c:pt>
                <c:pt idx="76">
                  <c:v>43124</c:v>
                </c:pt>
                <c:pt idx="77">
                  <c:v>43123</c:v>
                </c:pt>
                <c:pt idx="78">
                  <c:v>43122</c:v>
                </c:pt>
                <c:pt idx="79">
                  <c:v>43119</c:v>
                </c:pt>
                <c:pt idx="80">
                  <c:v>43118</c:v>
                </c:pt>
                <c:pt idx="81">
                  <c:v>43117</c:v>
                </c:pt>
                <c:pt idx="82">
                  <c:v>43116</c:v>
                </c:pt>
                <c:pt idx="83">
                  <c:v>43115</c:v>
                </c:pt>
                <c:pt idx="84">
                  <c:v>43112</c:v>
                </c:pt>
                <c:pt idx="85">
                  <c:v>43111</c:v>
                </c:pt>
                <c:pt idx="86">
                  <c:v>43110</c:v>
                </c:pt>
                <c:pt idx="87">
                  <c:v>43109</c:v>
                </c:pt>
                <c:pt idx="88">
                  <c:v>43108</c:v>
                </c:pt>
                <c:pt idx="89">
                  <c:v>43105</c:v>
                </c:pt>
                <c:pt idx="90">
                  <c:v>43104</c:v>
                </c:pt>
                <c:pt idx="91">
                  <c:v>43103</c:v>
                </c:pt>
                <c:pt idx="92">
                  <c:v>43102</c:v>
                </c:pt>
              </c:numCache>
            </c:numRef>
          </c:cat>
          <c:val>
            <c:numRef>
              <c:f>Sheet1!$E$2:$E$96</c:f>
              <c:numCache>
                <c:formatCode>General</c:formatCode>
                <c:ptCount val="95"/>
                <c:pt idx="2" formatCode="###,###,###,###,##0.0000">
                  <c:v>2.95</c:v>
                </c:pt>
                <c:pt idx="3" formatCode="###,###,###,###,##0.0000">
                  <c:v>2.94</c:v>
                </c:pt>
                <c:pt idx="4" formatCode="###,###,###,###,##0.0000">
                  <c:v>2.97</c:v>
                </c:pt>
                <c:pt idx="5" formatCode="###,###,###,###,##0.0000">
                  <c:v>2.97</c:v>
                </c:pt>
                <c:pt idx="6" formatCode="###,###,###,###,##0.0000">
                  <c:v>2.95</c:v>
                </c:pt>
                <c:pt idx="7" formatCode="###,###,###,###,##0.0000">
                  <c:v>2.96</c:v>
                </c:pt>
                <c:pt idx="8" formatCode="###,###,###,###,##0.0000">
                  <c:v>2.96</c:v>
                </c:pt>
                <c:pt idx="9" formatCode="###,###,###,###,##0.0000">
                  <c:v>3</c:v>
                </c:pt>
                <c:pt idx="10" formatCode="###,###,###,###,##0.0000">
                  <c:v>3.03</c:v>
                </c:pt>
                <c:pt idx="11" formatCode="###,###,###,###,##0.0000">
                  <c:v>3</c:v>
                </c:pt>
                <c:pt idx="12" formatCode="###,###,###,###,##0.0000">
                  <c:v>2.98</c:v>
                </c:pt>
                <c:pt idx="13" formatCode="###,###,###,###,##0.0000">
                  <c:v>2.96</c:v>
                </c:pt>
                <c:pt idx="14" formatCode="###,###,###,###,##0.0000">
                  <c:v>2.92</c:v>
                </c:pt>
                <c:pt idx="15" formatCode="###,###,###,###,##0.0000">
                  <c:v>2.87</c:v>
                </c:pt>
                <c:pt idx="16" formatCode="###,###,###,###,##0.0000">
                  <c:v>2.82</c:v>
                </c:pt>
                <c:pt idx="17" formatCode="###,###,###,###,##0.0000">
                  <c:v>2.83</c:v>
                </c:pt>
                <c:pt idx="18" formatCode="###,###,###,###,##0.0000">
                  <c:v>2.82</c:v>
                </c:pt>
                <c:pt idx="19" formatCode="###,###,###,###,##0.0000">
                  <c:v>2.83</c:v>
                </c:pt>
                <c:pt idx="20" formatCode="###,###,###,###,##0.0000">
                  <c:v>2.79</c:v>
                </c:pt>
                <c:pt idx="21" formatCode="###,###,###,###,##0.0000">
                  <c:v>2.8</c:v>
                </c:pt>
                <c:pt idx="22" formatCode="###,###,###,###,##0.0000">
                  <c:v>2.78</c:v>
                </c:pt>
                <c:pt idx="23" formatCode="###,###,###,###,##0.0000">
                  <c:v>2.77</c:v>
                </c:pt>
                <c:pt idx="24" formatCode="###,###,###,###,##0.0000">
                  <c:v>2.77</c:v>
                </c:pt>
                <c:pt idx="25" formatCode="###,###,###,###,##0.0000">
                  <c:v>2.83</c:v>
                </c:pt>
                <c:pt idx="26" formatCode="###,###,###,###,##0.0000">
                  <c:v>2.79</c:v>
                </c:pt>
                <c:pt idx="27" formatCode="###,###,###,###,##0.0000">
                  <c:v>2.79</c:v>
                </c:pt>
                <c:pt idx="28" formatCode="###,###,###,###,##0.0000">
                  <c:v>2.73</c:v>
                </c:pt>
                <c:pt idx="29" formatCode="###,###,###,###,##0.0000">
                  <c:v>2.74</c:v>
                </c:pt>
                <c:pt idx="30" formatCode="###,###,###,###,##0.0000">
                  <c:v>2.74</c:v>
                </c:pt>
                <c:pt idx="31" formatCode="###,###,###,###,##0.0000">
                  <c:v>2.77</c:v>
                </c:pt>
                <c:pt idx="32" formatCode="###,###,###,###,##0.0000">
                  <c:v>2.78</c:v>
                </c:pt>
                <c:pt idx="33" formatCode="###,###,###,###,##0.0000">
                  <c:v>2.85</c:v>
                </c:pt>
                <c:pt idx="34" formatCode="###,###,###,###,##0.0000">
                  <c:v>2.82</c:v>
                </c:pt>
                <c:pt idx="35" formatCode="###,###,###,###,##0.0000">
                  <c:v>2.83</c:v>
                </c:pt>
                <c:pt idx="36" formatCode="###,###,###,###,##0.0000">
                  <c:v>2.89</c:v>
                </c:pt>
                <c:pt idx="37" formatCode="###,###,###,###,##0.0000">
                  <c:v>2.89</c:v>
                </c:pt>
                <c:pt idx="38" formatCode="###,###,###,###,##0.0000">
                  <c:v>2.85</c:v>
                </c:pt>
                <c:pt idx="39" formatCode="###,###,###,###,##0.0000">
                  <c:v>2.85</c:v>
                </c:pt>
                <c:pt idx="40" formatCode="###,###,###,###,##0.0000">
                  <c:v>2.82</c:v>
                </c:pt>
                <c:pt idx="41" formatCode="###,###,###,###,##0.0000">
                  <c:v>2.81</c:v>
                </c:pt>
                <c:pt idx="42" formatCode="###,###,###,###,##0.0000">
                  <c:v>2.84</c:v>
                </c:pt>
                <c:pt idx="43" formatCode="###,###,###,###,##0.0000">
                  <c:v>2.87</c:v>
                </c:pt>
                <c:pt idx="44" formatCode="###,###,###,###,##0.0000">
                  <c:v>2.9</c:v>
                </c:pt>
                <c:pt idx="45" formatCode="###,###,###,###,##0.0000">
                  <c:v>2.86</c:v>
                </c:pt>
                <c:pt idx="46" formatCode="###,###,###,###,##0.0000">
                  <c:v>2.89</c:v>
                </c:pt>
                <c:pt idx="47" formatCode="###,###,###,###,##0.0000">
                  <c:v>2.88</c:v>
                </c:pt>
                <c:pt idx="48" formatCode="###,###,###,###,##0.0000">
                  <c:v>2.88</c:v>
                </c:pt>
                <c:pt idx="49" formatCode="###,###,###,###,##0.0000">
                  <c:v>2.86</c:v>
                </c:pt>
                <c:pt idx="50" formatCode="###,###,###,###,##0.0000">
                  <c:v>2.81</c:v>
                </c:pt>
                <c:pt idx="51" formatCode="###,###,###,###,##0.0000">
                  <c:v>2.87</c:v>
                </c:pt>
                <c:pt idx="52" formatCode="###,###,###,###,##0.0000">
                  <c:v>2.9</c:v>
                </c:pt>
                <c:pt idx="53" formatCode="###,###,###,###,##0.0000">
                  <c:v>2.86</c:v>
                </c:pt>
                <c:pt idx="54" formatCode="###,###,###,###,##0.0000">
                  <c:v>2.88</c:v>
                </c:pt>
                <c:pt idx="55" formatCode="###,###,###,###,##0.0000">
                  <c:v>2.88</c:v>
                </c:pt>
                <c:pt idx="56" formatCode="###,###,###,###,##0.0000">
                  <c:v>2.92</c:v>
                </c:pt>
                <c:pt idx="57" formatCode="###,###,###,###,##0.0000">
                  <c:v>2.94</c:v>
                </c:pt>
                <c:pt idx="58" formatCode="###,###,###,###,##0.0000">
                  <c:v>2.88</c:v>
                </c:pt>
                <c:pt idx="59" formatCode="###,###,###,###,##0.0000">
                  <c:v>2.87</c:v>
                </c:pt>
                <c:pt idx="60" formatCode="###,###,###,###,##0.0000">
                  <c:v>2.87</c:v>
                </c:pt>
                <c:pt idx="61" formatCode="###,###,###,###,##0.0000">
                  <c:v>2.9</c:v>
                </c:pt>
                <c:pt idx="62" formatCode="###,###,###,###,##0.0000">
                  <c:v>2.91</c:v>
                </c:pt>
                <c:pt idx="63" formatCode="###,###,###,###,##0.0000">
                  <c:v>2.83</c:v>
                </c:pt>
                <c:pt idx="64" formatCode="###,###,###,###,##0.0000">
                  <c:v>2.86</c:v>
                </c:pt>
                <c:pt idx="65" formatCode="###,###,###,###,##0.0000">
                  <c:v>2.83</c:v>
                </c:pt>
                <c:pt idx="66" formatCode="###,###,###,###,##0.0000">
                  <c:v>2.83</c:v>
                </c:pt>
                <c:pt idx="67" formatCode="###,###,###,###,##0.0000">
                  <c:v>2.85</c:v>
                </c:pt>
                <c:pt idx="68" formatCode="###,###,###,###,##0.0000">
                  <c:v>2.84</c:v>
                </c:pt>
                <c:pt idx="69" formatCode="###,###,###,###,##0.0000">
                  <c:v>2.79</c:v>
                </c:pt>
                <c:pt idx="70" formatCode="###,###,###,###,##0.0000">
                  <c:v>2.77</c:v>
                </c:pt>
                <c:pt idx="71" formatCode="###,###,###,###,##0.0000">
                  <c:v>2.84</c:v>
                </c:pt>
                <c:pt idx="72" formatCode="###,###,###,###,##0.0000">
                  <c:v>2.78</c:v>
                </c:pt>
                <c:pt idx="73" formatCode="###,###,###,###,##0.0000">
                  <c:v>2.72</c:v>
                </c:pt>
                <c:pt idx="74" formatCode="###,###,###,###,##0.0000">
                  <c:v>2.73</c:v>
                </c:pt>
                <c:pt idx="75" formatCode="###,###,###,###,##0.0000">
                  <c:v>2.7</c:v>
                </c:pt>
                <c:pt idx="76" formatCode="###,###,###,###,##0.0000">
                  <c:v>2.66</c:v>
                </c:pt>
                <c:pt idx="77" formatCode="###,###,###,###,##0.0000">
                  <c:v>2.63</c:v>
                </c:pt>
                <c:pt idx="78" formatCode="###,###,###,###,##0.0000">
                  <c:v>2.65</c:v>
                </c:pt>
                <c:pt idx="79" formatCode="###,###,###,###,##0.0000">
                  <c:v>2.63</c:v>
                </c:pt>
                <c:pt idx="80" formatCode="###,###,###,###,##0.0000">
                  <c:v>2.66</c:v>
                </c:pt>
                <c:pt idx="81" formatCode="###,###,###,###,##0.0000">
                  <c:v>2.64</c:v>
                </c:pt>
                <c:pt idx="82" formatCode="###,###,###,###,##0.0000">
                  <c:v>2.62</c:v>
                </c:pt>
                <c:pt idx="83" formatCode="###,###,###,###,##0.0000">
                  <c:v>2.57</c:v>
                </c:pt>
                <c:pt idx="84" formatCode="###,###,###,###,##0.0000">
                  <c:v>2.54</c:v>
                </c:pt>
                <c:pt idx="85" formatCode="###,###,###,###,##0.0000">
                  <c:v>2.5499999999999998</c:v>
                </c:pt>
                <c:pt idx="86" formatCode="###,###,###,###,##0.0000">
                  <c:v>2.5499999999999998</c:v>
                </c:pt>
                <c:pt idx="87" formatCode="###,###,###,###,##0.0000">
                  <c:v>2.54</c:v>
                </c:pt>
                <c:pt idx="88" formatCode="###,###,###,###,##0.0000">
                  <c:v>2.5499999999999998</c:v>
                </c:pt>
                <c:pt idx="89" formatCode="###,###,###,###,##0.0000">
                  <c:v>2.5499999999999998</c:v>
                </c:pt>
                <c:pt idx="90" formatCode="###,###,###,###,##0.0000">
                  <c:v>2.4900000000000002</c:v>
                </c:pt>
                <c:pt idx="91" formatCode="###,###,###,###,##0.0000">
                  <c:v>2.4700000000000002</c:v>
                </c:pt>
                <c:pt idx="92" formatCode="###,###,###,###,##0.0000">
                  <c:v>2.46</c:v>
                </c:pt>
                <c:pt idx="93" formatCode="###,###,###,###,##0.0000">
                  <c:v>2.44</c:v>
                </c:pt>
                <c:pt idx="94" formatCode="###,###,###,###,##0.0000">
                  <c:v>2.46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Sheet1!$G$1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Sheet1!$A$4:$A$96</c:f>
              <c:numCache>
                <c:formatCode>yyyy\-mm\-dd;@</c:formatCode>
                <c:ptCount val="93"/>
                <c:pt idx="0">
                  <c:v>43224</c:v>
                </c:pt>
                <c:pt idx="1">
                  <c:v>43223</c:v>
                </c:pt>
                <c:pt idx="2">
                  <c:v>43222</c:v>
                </c:pt>
                <c:pt idx="3">
                  <c:v>43221</c:v>
                </c:pt>
                <c:pt idx="4">
                  <c:v>43220</c:v>
                </c:pt>
                <c:pt idx="5">
                  <c:v>43218</c:v>
                </c:pt>
                <c:pt idx="6">
                  <c:v>43217</c:v>
                </c:pt>
                <c:pt idx="7">
                  <c:v>43216</c:v>
                </c:pt>
                <c:pt idx="8">
                  <c:v>43215</c:v>
                </c:pt>
                <c:pt idx="9">
                  <c:v>43214</c:v>
                </c:pt>
                <c:pt idx="10">
                  <c:v>43213</c:v>
                </c:pt>
                <c:pt idx="11">
                  <c:v>43210</c:v>
                </c:pt>
                <c:pt idx="12">
                  <c:v>43209</c:v>
                </c:pt>
                <c:pt idx="13">
                  <c:v>43208</c:v>
                </c:pt>
                <c:pt idx="14">
                  <c:v>43207</c:v>
                </c:pt>
                <c:pt idx="15">
                  <c:v>43206</c:v>
                </c:pt>
                <c:pt idx="16">
                  <c:v>43203</c:v>
                </c:pt>
                <c:pt idx="17">
                  <c:v>43202</c:v>
                </c:pt>
                <c:pt idx="18">
                  <c:v>43201</c:v>
                </c:pt>
                <c:pt idx="19">
                  <c:v>43200</c:v>
                </c:pt>
                <c:pt idx="20">
                  <c:v>43199</c:v>
                </c:pt>
                <c:pt idx="21">
                  <c:v>43198</c:v>
                </c:pt>
                <c:pt idx="22">
                  <c:v>43196</c:v>
                </c:pt>
                <c:pt idx="23">
                  <c:v>43195</c:v>
                </c:pt>
                <c:pt idx="24">
                  <c:v>43194</c:v>
                </c:pt>
                <c:pt idx="25">
                  <c:v>43193</c:v>
                </c:pt>
                <c:pt idx="26">
                  <c:v>43192</c:v>
                </c:pt>
                <c:pt idx="27">
                  <c:v>43189</c:v>
                </c:pt>
                <c:pt idx="28">
                  <c:v>43188</c:v>
                </c:pt>
                <c:pt idx="29">
                  <c:v>43187</c:v>
                </c:pt>
                <c:pt idx="30">
                  <c:v>43186</c:v>
                </c:pt>
                <c:pt idx="31">
                  <c:v>43185</c:v>
                </c:pt>
                <c:pt idx="32">
                  <c:v>43182</c:v>
                </c:pt>
                <c:pt idx="33">
                  <c:v>43181</c:v>
                </c:pt>
                <c:pt idx="34">
                  <c:v>43180</c:v>
                </c:pt>
                <c:pt idx="35">
                  <c:v>43179</c:v>
                </c:pt>
                <c:pt idx="36">
                  <c:v>43178</c:v>
                </c:pt>
                <c:pt idx="37">
                  <c:v>43175</c:v>
                </c:pt>
                <c:pt idx="38">
                  <c:v>43174</c:v>
                </c:pt>
                <c:pt idx="39">
                  <c:v>43173</c:v>
                </c:pt>
                <c:pt idx="40">
                  <c:v>43172</c:v>
                </c:pt>
                <c:pt idx="41">
                  <c:v>43171</c:v>
                </c:pt>
                <c:pt idx="42">
                  <c:v>43168</c:v>
                </c:pt>
                <c:pt idx="43">
                  <c:v>43167</c:v>
                </c:pt>
                <c:pt idx="44">
                  <c:v>43166</c:v>
                </c:pt>
                <c:pt idx="45">
                  <c:v>43165</c:v>
                </c:pt>
                <c:pt idx="46">
                  <c:v>43164</c:v>
                </c:pt>
                <c:pt idx="47">
                  <c:v>43161</c:v>
                </c:pt>
                <c:pt idx="48">
                  <c:v>43160</c:v>
                </c:pt>
                <c:pt idx="49">
                  <c:v>43159</c:v>
                </c:pt>
                <c:pt idx="50">
                  <c:v>43158</c:v>
                </c:pt>
                <c:pt idx="51">
                  <c:v>43157</c:v>
                </c:pt>
                <c:pt idx="52">
                  <c:v>43155</c:v>
                </c:pt>
                <c:pt idx="53">
                  <c:v>43154</c:v>
                </c:pt>
                <c:pt idx="54">
                  <c:v>43153</c:v>
                </c:pt>
                <c:pt idx="55">
                  <c:v>43152</c:v>
                </c:pt>
                <c:pt idx="56">
                  <c:v>43151</c:v>
                </c:pt>
                <c:pt idx="57">
                  <c:v>43150</c:v>
                </c:pt>
                <c:pt idx="58">
                  <c:v>43147</c:v>
                </c:pt>
                <c:pt idx="59">
                  <c:v>43146</c:v>
                </c:pt>
                <c:pt idx="60">
                  <c:v>43145</c:v>
                </c:pt>
                <c:pt idx="61">
                  <c:v>43144</c:v>
                </c:pt>
                <c:pt idx="62">
                  <c:v>43143</c:v>
                </c:pt>
                <c:pt idx="63">
                  <c:v>43142</c:v>
                </c:pt>
                <c:pt idx="64">
                  <c:v>43140</c:v>
                </c:pt>
                <c:pt idx="65">
                  <c:v>43139</c:v>
                </c:pt>
                <c:pt idx="66">
                  <c:v>43138</c:v>
                </c:pt>
                <c:pt idx="67">
                  <c:v>43137</c:v>
                </c:pt>
                <c:pt idx="68">
                  <c:v>43136</c:v>
                </c:pt>
                <c:pt idx="69">
                  <c:v>43133</c:v>
                </c:pt>
                <c:pt idx="70">
                  <c:v>43132</c:v>
                </c:pt>
                <c:pt idx="71">
                  <c:v>43131</c:v>
                </c:pt>
                <c:pt idx="72">
                  <c:v>43130</c:v>
                </c:pt>
                <c:pt idx="73">
                  <c:v>43129</c:v>
                </c:pt>
                <c:pt idx="74">
                  <c:v>43126</c:v>
                </c:pt>
                <c:pt idx="75">
                  <c:v>43125</c:v>
                </c:pt>
                <c:pt idx="76">
                  <c:v>43124</c:v>
                </c:pt>
                <c:pt idx="77">
                  <c:v>43123</c:v>
                </c:pt>
                <c:pt idx="78">
                  <c:v>43122</c:v>
                </c:pt>
                <c:pt idx="79">
                  <c:v>43119</c:v>
                </c:pt>
                <c:pt idx="80">
                  <c:v>43118</c:v>
                </c:pt>
                <c:pt idx="81">
                  <c:v>43117</c:v>
                </c:pt>
                <c:pt idx="82">
                  <c:v>43116</c:v>
                </c:pt>
                <c:pt idx="83">
                  <c:v>43115</c:v>
                </c:pt>
                <c:pt idx="84">
                  <c:v>43112</c:v>
                </c:pt>
                <c:pt idx="85">
                  <c:v>43111</c:v>
                </c:pt>
                <c:pt idx="86">
                  <c:v>43110</c:v>
                </c:pt>
                <c:pt idx="87">
                  <c:v>43109</c:v>
                </c:pt>
                <c:pt idx="88">
                  <c:v>43108</c:v>
                </c:pt>
                <c:pt idx="89">
                  <c:v>43105</c:v>
                </c:pt>
                <c:pt idx="90">
                  <c:v>43104</c:v>
                </c:pt>
                <c:pt idx="91">
                  <c:v>43103</c:v>
                </c:pt>
                <c:pt idx="92">
                  <c:v>43102</c:v>
                </c:pt>
              </c:numCache>
            </c:numRef>
          </c:cat>
          <c:val>
            <c:numRef>
              <c:f>Sheet1!$G$2:$G$96</c:f>
              <c:numCache>
                <c:formatCode>General</c:formatCode>
                <c:ptCount val="95"/>
                <c:pt idx="2" formatCode="###,###,###,###,##0.0000">
                  <c:v>3.6318999999999999</c:v>
                </c:pt>
                <c:pt idx="3" formatCode="###,###,###,###,##0.0000">
                  <c:v>3.6467000000000001</c:v>
                </c:pt>
                <c:pt idx="4" formatCode="###,###,###,###,##0.0000">
                  <c:v>3.6665000000000001</c:v>
                </c:pt>
                <c:pt idx="5" formatCode="###,###,###,###,##0.0000">
                  <c:v>3.6217000000000001</c:v>
                </c:pt>
                <c:pt idx="6" formatCode="###,###,###,###,##0.0000">
                  <c:v>3.6217000000000001</c:v>
                </c:pt>
                <c:pt idx="7" formatCode="###,###,###,###,##0.0000">
                  <c:v>3.6217000000000001</c:v>
                </c:pt>
                <c:pt idx="8" formatCode="###,###,###,###,##0.0000">
                  <c:v>3.6364000000000001</c:v>
                </c:pt>
                <c:pt idx="9" formatCode="###,###,###,###,##0.0000">
                  <c:v>3.6343999999999999</c:v>
                </c:pt>
                <c:pt idx="10" formatCode="###,###,###,###,##0.0000">
                  <c:v>3.6118000000000001</c:v>
                </c:pt>
                <c:pt idx="11" formatCode="###,###,###,###,##0.0000">
                  <c:v>3.5855000000000001</c:v>
                </c:pt>
                <c:pt idx="12" formatCode="###,###,###,###,##0.0000">
                  <c:v>3.6019000000000001</c:v>
                </c:pt>
                <c:pt idx="13" formatCode="###,###,###,###,##0.0000">
                  <c:v>3.5215000000000001</c:v>
                </c:pt>
                <c:pt idx="14" formatCode="###,###,###,###,##0.0000">
                  <c:v>3.5064000000000002</c:v>
                </c:pt>
                <c:pt idx="15" formatCode="###,###,###,###,##0.0000">
                  <c:v>3.5013000000000001</c:v>
                </c:pt>
                <c:pt idx="16" formatCode="###,###,###,###,##0.0000">
                  <c:v>3.6511999999999998</c:v>
                </c:pt>
                <c:pt idx="17" formatCode="###,###,###,###,##0.0000">
                  <c:v>3.6560999999999999</c:v>
                </c:pt>
                <c:pt idx="18" formatCode="###,###,###,###,##0.0000">
                  <c:v>3.7061999999999999</c:v>
                </c:pt>
                <c:pt idx="19" formatCode="###,###,###,###,##0.0000">
                  <c:v>3.7109000000000001</c:v>
                </c:pt>
                <c:pt idx="20" formatCode="###,###,###,###,##0.0000">
                  <c:v>3.7109000000000001</c:v>
                </c:pt>
                <c:pt idx="21" formatCode="###,###,###,###,##0.0000">
                  <c:v>3.7159</c:v>
                </c:pt>
                <c:pt idx="22" formatCode="###,###,###,###,##0.0000">
                  <c:v>3.6959</c:v>
                </c:pt>
                <c:pt idx="23" formatCode="###,###,###,###,##0.0000">
                  <c:v>3.7008000000000001</c:v>
                </c:pt>
                <c:pt idx="24" formatCode="###,###,###,###,##0.0000">
                  <c:v>3.7233999999999998</c:v>
                </c:pt>
                <c:pt idx="25" formatCode="###,###,###,###,##0.0000">
                  <c:v>3.7233999999999998</c:v>
                </c:pt>
                <c:pt idx="26" formatCode="###,###,###,###,##0.0000">
                  <c:v>3.7233999999999998</c:v>
                </c:pt>
                <c:pt idx="27" formatCode="###,###,###,###,##0.0000">
                  <c:v>3.7507000000000001</c:v>
                </c:pt>
                <c:pt idx="28" formatCode="###,###,###,###,##0.0000">
                  <c:v>3.7357</c:v>
                </c:pt>
                <c:pt idx="29" formatCode="###,###,###,###,##0.0000">
                  <c:v>3.7406999999999999</c:v>
                </c:pt>
                <c:pt idx="30" formatCode="###,###,###,###,##0.0000">
                  <c:v>3.7456</c:v>
                </c:pt>
                <c:pt idx="31" formatCode="###,###,###,###,##0.0000">
                  <c:v>3.7406000000000001</c:v>
                </c:pt>
                <c:pt idx="32" formatCode="###,###,###,###,##0.0000">
                  <c:v>3.7431999999999999</c:v>
                </c:pt>
                <c:pt idx="33" formatCode="###,###,###,###,##0.0000">
                  <c:v>3.7307000000000001</c:v>
                </c:pt>
                <c:pt idx="34" formatCode="###,###,###,###,##0.0000">
                  <c:v>3.7004999999999999</c:v>
                </c:pt>
                <c:pt idx="35" formatCode="###,###,###,###,##0.0000">
                  <c:v>3.7480000000000002</c:v>
                </c:pt>
                <c:pt idx="36" formatCode="###,###,###,###,##0.0000">
                  <c:v>3.7629999999999999</c:v>
                </c:pt>
                <c:pt idx="37" formatCode="###,###,###,###,##0.0000">
                  <c:v>3.7906</c:v>
                </c:pt>
                <c:pt idx="38" formatCode="###,###,###,###,##0.0000">
                  <c:v>3.8104</c:v>
                </c:pt>
                <c:pt idx="39" formatCode="###,###,###,###,##0.0000">
                  <c:v>3.8153999999999999</c:v>
                </c:pt>
                <c:pt idx="40" formatCode="###,###,###,###,##0.0000">
                  <c:v>3.8256999999999999</c:v>
                </c:pt>
                <c:pt idx="41" formatCode="###,###,###,###,##0.0000">
                  <c:v>3.8412999999999999</c:v>
                </c:pt>
                <c:pt idx="42" formatCode="###,###,###,###,##0.0000">
                  <c:v>3.8361999999999998</c:v>
                </c:pt>
                <c:pt idx="43" formatCode="###,###,###,###,##0.0000">
                  <c:v>3.8243</c:v>
                </c:pt>
                <c:pt idx="44" formatCode="###,###,###,###,##0.0000">
                  <c:v>3.8277999999999999</c:v>
                </c:pt>
                <c:pt idx="45" formatCode="###,###,###,###,##0.0000">
                  <c:v>3.8203</c:v>
                </c:pt>
                <c:pt idx="46" formatCode="###,###,###,###,##0.0000">
                  <c:v>3.8203</c:v>
                </c:pt>
                <c:pt idx="47" formatCode="###,###,###,###,##0.0000">
                  <c:v>3.8252999999999999</c:v>
                </c:pt>
                <c:pt idx="48" formatCode="###,###,###,###,##0.0000">
                  <c:v>3.8452999999999999</c:v>
                </c:pt>
                <c:pt idx="49" formatCode="###,###,###,###,##0.0000">
                  <c:v>3.8351999999999999</c:v>
                </c:pt>
                <c:pt idx="50" formatCode="###,###,###,###,##0.0000">
                  <c:v>3.8201000000000001</c:v>
                </c:pt>
                <c:pt idx="51" formatCode="###,###,###,###,##0.0000">
                  <c:v>3.8201999999999998</c:v>
                </c:pt>
                <c:pt idx="52" formatCode="###,###,###,###,##0.0000">
                  <c:v>3.8201000000000001</c:v>
                </c:pt>
                <c:pt idx="53" formatCode="###,###,###,###,##0.0000">
                  <c:v>3.8452000000000002</c:v>
                </c:pt>
                <c:pt idx="54" formatCode="###,###,###,###,##0.0000">
                  <c:v>3.8652000000000002</c:v>
                </c:pt>
                <c:pt idx="55" formatCode="###,###,###,###,##0.0000">
                  <c:v>3.8702000000000001</c:v>
                </c:pt>
                <c:pt idx="56" formatCode="###,###,###,###,##0.0000">
                  <c:v>3.8752</c:v>
                </c:pt>
                <c:pt idx="57" formatCode="###,###,###,###,##0.0000">
                  <c:v>3.8702000000000001</c:v>
                </c:pt>
                <c:pt idx="58" formatCode="###,###,###,###,##0.0000">
                  <c:v>3.8702000000000001</c:v>
                </c:pt>
                <c:pt idx="59" formatCode="###,###,###,###,##0.0000">
                  <c:v>3.8702000000000001</c:v>
                </c:pt>
                <c:pt idx="60" formatCode="###,###,###,###,##0.0000">
                  <c:v>3.8702000000000001</c:v>
                </c:pt>
                <c:pt idx="61" formatCode="###,###,###,###,##0.0000">
                  <c:v>3.8702000000000001</c:v>
                </c:pt>
                <c:pt idx="62" formatCode="###,###,###,###,##0.0000">
                  <c:v>3.8702000000000001</c:v>
                </c:pt>
                <c:pt idx="63" formatCode="###,###,###,###,##0.0000">
                  <c:v>3.87</c:v>
                </c:pt>
                <c:pt idx="64" formatCode="###,###,###,###,##0.0000">
                  <c:v>3.875</c:v>
                </c:pt>
                <c:pt idx="65" formatCode="###,###,###,###,##0.0000">
                  <c:v>3.8774999999999999</c:v>
                </c:pt>
                <c:pt idx="66" formatCode="###,###,###,###,##0.0000">
                  <c:v>3.88</c:v>
                </c:pt>
                <c:pt idx="67" formatCode="###,###,###,###,##0.0000">
                  <c:v>3.8801000000000001</c:v>
                </c:pt>
                <c:pt idx="68" formatCode="###,###,###,###,##0.0000">
                  <c:v>3.87</c:v>
                </c:pt>
                <c:pt idx="69" formatCode="###,###,###,###,##0.0000">
                  <c:v>3.8824999999999998</c:v>
                </c:pt>
                <c:pt idx="70" formatCode="###,###,###,###,##0.0000">
                  <c:v>3.9167000000000001</c:v>
                </c:pt>
                <c:pt idx="71" formatCode="###,###,###,###,##0.0000">
                  <c:v>3.9091999999999998</c:v>
                </c:pt>
                <c:pt idx="72" formatCode="###,###,###,###,##0.0000">
                  <c:v>3.9066000000000001</c:v>
                </c:pt>
                <c:pt idx="73" formatCode="###,###,###,###,##0.0000">
                  <c:v>3.9140000000000001</c:v>
                </c:pt>
                <c:pt idx="74" formatCode="###,###,###,###,##0.0000">
                  <c:v>3.9291999999999998</c:v>
                </c:pt>
                <c:pt idx="75" formatCode="###,###,###,###,##0.0000">
                  <c:v>3.9367999999999999</c:v>
                </c:pt>
                <c:pt idx="76" formatCode="###,###,###,###,##0.0000">
                  <c:v>3.9365000000000001</c:v>
                </c:pt>
                <c:pt idx="77" formatCode="###,###,###,###,##0.0000">
                  <c:v>3.9434999999999998</c:v>
                </c:pt>
                <c:pt idx="78" formatCode="###,###,###,###,##0.0000">
                  <c:v>3.9506999999999999</c:v>
                </c:pt>
                <c:pt idx="79" formatCode="###,###,###,###,##0.0000">
                  <c:v>3.9413999999999998</c:v>
                </c:pt>
                <c:pt idx="80" formatCode="###,###,###,###,##0.0000">
                  <c:v>3.9521999999999999</c:v>
                </c:pt>
                <c:pt idx="81" formatCode="###,###,###,###,##0.0000">
                  <c:v>3.9754</c:v>
                </c:pt>
                <c:pt idx="82" formatCode="###,###,###,###,##0.0000">
                  <c:v>3.9796999999999998</c:v>
                </c:pt>
                <c:pt idx="83" formatCode="###,###,###,###,##0.0000">
                  <c:v>3.9597000000000002</c:v>
                </c:pt>
                <c:pt idx="84" formatCode="###,###,###,###,##0.0000">
                  <c:v>3.9596</c:v>
                </c:pt>
                <c:pt idx="85" formatCode="###,###,###,###,##0.0000">
                  <c:v>3.9649999999999999</c:v>
                </c:pt>
                <c:pt idx="86" formatCode="###,###,###,###,##0.0000">
                  <c:v>3.9337</c:v>
                </c:pt>
                <c:pt idx="87" formatCode="###,###,###,###,##0.0000">
                  <c:v>3.9546000000000001</c:v>
                </c:pt>
                <c:pt idx="88" formatCode="###,###,###,###,##0.0000">
                  <c:v>3.9201000000000001</c:v>
                </c:pt>
                <c:pt idx="89" formatCode="###,###,###,###,##0.0000">
                  <c:v>3.8908999999999998</c:v>
                </c:pt>
                <c:pt idx="90" formatCode="###,###,###,###,##0.0000">
                  <c:v>3.911</c:v>
                </c:pt>
                <c:pt idx="91" formatCode="###,###,###,###,##0.0000">
                  <c:v>3.9211999999999998</c:v>
                </c:pt>
                <c:pt idx="92" formatCode="###,###,###,###,##0.0000">
                  <c:v>3.9319000000000002</c:v>
                </c:pt>
                <c:pt idx="93" formatCode="###,###,###,###,##0.0000">
                  <c:v>3.9161999999999999</c:v>
                </c:pt>
                <c:pt idx="94" formatCode="###,###,###,###,##0.0000">
                  <c:v>3.9007999999999998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138897008"/>
        <c:axId val="-1138903536"/>
      </c:lineChart>
      <c:dateAx>
        <c:axId val="-1138897008"/>
        <c:scaling>
          <c:orientation val="minMax"/>
        </c:scaling>
        <c:delete val="0"/>
        <c:axPos val="b"/>
        <c:numFmt formatCode="yyyy\-mm\-dd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138903536"/>
        <c:crosses val="autoZero"/>
        <c:auto val="1"/>
        <c:lblOffset val="100"/>
        <c:baseTimeUnit val="days"/>
      </c:dateAx>
      <c:valAx>
        <c:axId val="-1138903536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13889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Benchmark Interest</a:t>
            </a:r>
            <a:r>
              <a:rPr lang="en-US" altLang="zh-CN" baseline="0"/>
              <a:t> Rates and Inflation Rate (%)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1-year deposite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Sheet1!$A$4:$A$353</c:f>
              <c:numCache>
                <c:formatCode>yyyy\-mm;@</c:formatCode>
                <c:ptCount val="350"/>
                <c:pt idx="0">
                  <c:v>43190</c:v>
                </c:pt>
                <c:pt idx="1">
                  <c:v>43159</c:v>
                </c:pt>
                <c:pt idx="2">
                  <c:v>43131</c:v>
                </c:pt>
                <c:pt idx="3">
                  <c:v>43100</c:v>
                </c:pt>
                <c:pt idx="4">
                  <c:v>43069</c:v>
                </c:pt>
                <c:pt idx="5">
                  <c:v>43039</c:v>
                </c:pt>
                <c:pt idx="6">
                  <c:v>43008</c:v>
                </c:pt>
                <c:pt idx="7">
                  <c:v>42978</c:v>
                </c:pt>
                <c:pt idx="8">
                  <c:v>42947</c:v>
                </c:pt>
                <c:pt idx="9">
                  <c:v>42916</c:v>
                </c:pt>
                <c:pt idx="10">
                  <c:v>42886</c:v>
                </c:pt>
                <c:pt idx="11">
                  <c:v>42855</c:v>
                </c:pt>
                <c:pt idx="12">
                  <c:v>42825</c:v>
                </c:pt>
                <c:pt idx="13">
                  <c:v>42794</c:v>
                </c:pt>
                <c:pt idx="14">
                  <c:v>42766</c:v>
                </c:pt>
                <c:pt idx="15">
                  <c:v>42735</c:v>
                </c:pt>
                <c:pt idx="16">
                  <c:v>42704</c:v>
                </c:pt>
                <c:pt idx="17">
                  <c:v>42674</c:v>
                </c:pt>
                <c:pt idx="18">
                  <c:v>42643</c:v>
                </c:pt>
                <c:pt idx="19">
                  <c:v>42613</c:v>
                </c:pt>
                <c:pt idx="20">
                  <c:v>42582</c:v>
                </c:pt>
                <c:pt idx="21">
                  <c:v>42551</c:v>
                </c:pt>
                <c:pt idx="22">
                  <c:v>42521</c:v>
                </c:pt>
                <c:pt idx="23">
                  <c:v>42490</c:v>
                </c:pt>
                <c:pt idx="24">
                  <c:v>42460</c:v>
                </c:pt>
                <c:pt idx="25">
                  <c:v>42429</c:v>
                </c:pt>
                <c:pt idx="26">
                  <c:v>42400</c:v>
                </c:pt>
                <c:pt idx="27">
                  <c:v>42369</c:v>
                </c:pt>
                <c:pt idx="28">
                  <c:v>42338</c:v>
                </c:pt>
                <c:pt idx="29">
                  <c:v>42308</c:v>
                </c:pt>
                <c:pt idx="30">
                  <c:v>42277</c:v>
                </c:pt>
                <c:pt idx="31">
                  <c:v>42247</c:v>
                </c:pt>
                <c:pt idx="32">
                  <c:v>42216</c:v>
                </c:pt>
                <c:pt idx="33">
                  <c:v>42185</c:v>
                </c:pt>
                <c:pt idx="34">
                  <c:v>42155</c:v>
                </c:pt>
                <c:pt idx="35">
                  <c:v>42124</c:v>
                </c:pt>
                <c:pt idx="36">
                  <c:v>42094</c:v>
                </c:pt>
                <c:pt idx="37">
                  <c:v>42063</c:v>
                </c:pt>
                <c:pt idx="38">
                  <c:v>42035</c:v>
                </c:pt>
                <c:pt idx="39">
                  <c:v>42004</c:v>
                </c:pt>
                <c:pt idx="40">
                  <c:v>41973</c:v>
                </c:pt>
                <c:pt idx="41">
                  <c:v>41943</c:v>
                </c:pt>
                <c:pt idx="42">
                  <c:v>41912</c:v>
                </c:pt>
                <c:pt idx="43">
                  <c:v>41882</c:v>
                </c:pt>
                <c:pt idx="44">
                  <c:v>41851</c:v>
                </c:pt>
                <c:pt idx="45">
                  <c:v>41820</c:v>
                </c:pt>
                <c:pt idx="46">
                  <c:v>41790</c:v>
                </c:pt>
                <c:pt idx="47">
                  <c:v>41759</c:v>
                </c:pt>
                <c:pt idx="48">
                  <c:v>41729</c:v>
                </c:pt>
                <c:pt idx="49">
                  <c:v>41698</c:v>
                </c:pt>
                <c:pt idx="50">
                  <c:v>41670</c:v>
                </c:pt>
                <c:pt idx="51">
                  <c:v>41639</c:v>
                </c:pt>
                <c:pt idx="52">
                  <c:v>41608</c:v>
                </c:pt>
                <c:pt idx="53">
                  <c:v>41578</c:v>
                </c:pt>
                <c:pt idx="54">
                  <c:v>41547</c:v>
                </c:pt>
                <c:pt idx="55">
                  <c:v>41517</c:v>
                </c:pt>
                <c:pt idx="56">
                  <c:v>41486</c:v>
                </c:pt>
                <c:pt idx="57">
                  <c:v>41455</c:v>
                </c:pt>
                <c:pt idx="58">
                  <c:v>41425</c:v>
                </c:pt>
                <c:pt idx="59">
                  <c:v>41394</c:v>
                </c:pt>
                <c:pt idx="60">
                  <c:v>41364</c:v>
                </c:pt>
                <c:pt idx="61">
                  <c:v>41333</c:v>
                </c:pt>
                <c:pt idx="62">
                  <c:v>41305</c:v>
                </c:pt>
                <c:pt idx="63">
                  <c:v>41274</c:v>
                </c:pt>
                <c:pt idx="64">
                  <c:v>41243</c:v>
                </c:pt>
                <c:pt idx="65">
                  <c:v>41213</c:v>
                </c:pt>
                <c:pt idx="66">
                  <c:v>41182</c:v>
                </c:pt>
                <c:pt idx="67">
                  <c:v>41152</c:v>
                </c:pt>
                <c:pt idx="68">
                  <c:v>41121</c:v>
                </c:pt>
                <c:pt idx="69">
                  <c:v>41090</c:v>
                </c:pt>
                <c:pt idx="70">
                  <c:v>41060</c:v>
                </c:pt>
                <c:pt idx="71">
                  <c:v>41029</c:v>
                </c:pt>
                <c:pt idx="72">
                  <c:v>40999</c:v>
                </c:pt>
                <c:pt idx="73">
                  <c:v>40968</c:v>
                </c:pt>
                <c:pt idx="74">
                  <c:v>40939</c:v>
                </c:pt>
                <c:pt idx="75">
                  <c:v>40908</c:v>
                </c:pt>
                <c:pt idx="76">
                  <c:v>40877</c:v>
                </c:pt>
                <c:pt idx="77">
                  <c:v>40847</c:v>
                </c:pt>
                <c:pt idx="78">
                  <c:v>40816</c:v>
                </c:pt>
                <c:pt idx="79">
                  <c:v>40786</c:v>
                </c:pt>
                <c:pt idx="80">
                  <c:v>40755</c:v>
                </c:pt>
                <c:pt idx="81">
                  <c:v>40724</c:v>
                </c:pt>
                <c:pt idx="82">
                  <c:v>40694</c:v>
                </c:pt>
                <c:pt idx="83">
                  <c:v>40663</c:v>
                </c:pt>
                <c:pt idx="84">
                  <c:v>40633</c:v>
                </c:pt>
                <c:pt idx="85">
                  <c:v>40602</c:v>
                </c:pt>
                <c:pt idx="86">
                  <c:v>40574</c:v>
                </c:pt>
                <c:pt idx="87">
                  <c:v>40543</c:v>
                </c:pt>
                <c:pt idx="88">
                  <c:v>40512</c:v>
                </c:pt>
                <c:pt idx="89">
                  <c:v>40482</c:v>
                </c:pt>
                <c:pt idx="90">
                  <c:v>40451</c:v>
                </c:pt>
                <c:pt idx="91">
                  <c:v>40421</c:v>
                </c:pt>
                <c:pt idx="92">
                  <c:v>40390</c:v>
                </c:pt>
                <c:pt idx="93">
                  <c:v>40359</c:v>
                </c:pt>
                <c:pt idx="94">
                  <c:v>40329</c:v>
                </c:pt>
                <c:pt idx="95">
                  <c:v>40298</c:v>
                </c:pt>
                <c:pt idx="96">
                  <c:v>40268</c:v>
                </c:pt>
                <c:pt idx="97">
                  <c:v>40237</c:v>
                </c:pt>
                <c:pt idx="98">
                  <c:v>40209</c:v>
                </c:pt>
                <c:pt idx="99">
                  <c:v>40178</c:v>
                </c:pt>
                <c:pt idx="100">
                  <c:v>40147</c:v>
                </c:pt>
                <c:pt idx="101">
                  <c:v>40117</c:v>
                </c:pt>
                <c:pt idx="102">
                  <c:v>40086</c:v>
                </c:pt>
                <c:pt idx="103">
                  <c:v>40056</c:v>
                </c:pt>
                <c:pt idx="104">
                  <c:v>40025</c:v>
                </c:pt>
                <c:pt idx="105">
                  <c:v>39994</c:v>
                </c:pt>
                <c:pt idx="106">
                  <c:v>39964</c:v>
                </c:pt>
                <c:pt idx="107">
                  <c:v>39933</c:v>
                </c:pt>
                <c:pt idx="108">
                  <c:v>39903</c:v>
                </c:pt>
                <c:pt idx="109">
                  <c:v>39872</c:v>
                </c:pt>
                <c:pt idx="110">
                  <c:v>39844</c:v>
                </c:pt>
                <c:pt idx="111">
                  <c:v>39813</c:v>
                </c:pt>
                <c:pt idx="112">
                  <c:v>39782</c:v>
                </c:pt>
                <c:pt idx="113">
                  <c:v>39752</c:v>
                </c:pt>
                <c:pt idx="114">
                  <c:v>39721</c:v>
                </c:pt>
                <c:pt idx="115">
                  <c:v>39691</c:v>
                </c:pt>
                <c:pt idx="116">
                  <c:v>39660</c:v>
                </c:pt>
                <c:pt idx="117">
                  <c:v>39629</c:v>
                </c:pt>
                <c:pt idx="118">
                  <c:v>39599</c:v>
                </c:pt>
                <c:pt idx="119">
                  <c:v>39568</c:v>
                </c:pt>
                <c:pt idx="120">
                  <c:v>39538</c:v>
                </c:pt>
                <c:pt idx="121">
                  <c:v>39507</c:v>
                </c:pt>
                <c:pt idx="122">
                  <c:v>39478</c:v>
                </c:pt>
                <c:pt idx="123">
                  <c:v>39447</c:v>
                </c:pt>
                <c:pt idx="124">
                  <c:v>39416</c:v>
                </c:pt>
                <c:pt idx="125">
                  <c:v>39386</c:v>
                </c:pt>
                <c:pt idx="126">
                  <c:v>39355</c:v>
                </c:pt>
                <c:pt idx="127">
                  <c:v>39325</c:v>
                </c:pt>
                <c:pt idx="128">
                  <c:v>39294</c:v>
                </c:pt>
                <c:pt idx="129">
                  <c:v>39263</c:v>
                </c:pt>
                <c:pt idx="130">
                  <c:v>39233</c:v>
                </c:pt>
                <c:pt idx="131">
                  <c:v>39202</c:v>
                </c:pt>
                <c:pt idx="132">
                  <c:v>39172</c:v>
                </c:pt>
                <c:pt idx="133">
                  <c:v>39141</c:v>
                </c:pt>
                <c:pt idx="134">
                  <c:v>39113</c:v>
                </c:pt>
                <c:pt idx="135">
                  <c:v>39082</c:v>
                </c:pt>
                <c:pt idx="136">
                  <c:v>39051</c:v>
                </c:pt>
                <c:pt idx="137">
                  <c:v>39021</c:v>
                </c:pt>
                <c:pt idx="138">
                  <c:v>38990</c:v>
                </c:pt>
                <c:pt idx="139">
                  <c:v>38960</c:v>
                </c:pt>
                <c:pt idx="140">
                  <c:v>38929</c:v>
                </c:pt>
                <c:pt idx="141">
                  <c:v>38898</c:v>
                </c:pt>
                <c:pt idx="142">
                  <c:v>38868</c:v>
                </c:pt>
                <c:pt idx="143">
                  <c:v>38837</c:v>
                </c:pt>
                <c:pt idx="144">
                  <c:v>38807</c:v>
                </c:pt>
                <c:pt idx="145">
                  <c:v>38776</c:v>
                </c:pt>
                <c:pt idx="146">
                  <c:v>38748</c:v>
                </c:pt>
                <c:pt idx="147">
                  <c:v>38717</c:v>
                </c:pt>
                <c:pt idx="148">
                  <c:v>38686</c:v>
                </c:pt>
                <c:pt idx="149">
                  <c:v>38656</c:v>
                </c:pt>
                <c:pt idx="150">
                  <c:v>38625</c:v>
                </c:pt>
                <c:pt idx="151">
                  <c:v>38595</c:v>
                </c:pt>
                <c:pt idx="152">
                  <c:v>38564</c:v>
                </c:pt>
                <c:pt idx="153">
                  <c:v>38533</c:v>
                </c:pt>
                <c:pt idx="154">
                  <c:v>38503</c:v>
                </c:pt>
                <c:pt idx="155">
                  <c:v>38472</c:v>
                </c:pt>
                <c:pt idx="156">
                  <c:v>38442</c:v>
                </c:pt>
                <c:pt idx="157">
                  <c:v>38411</c:v>
                </c:pt>
                <c:pt idx="158">
                  <c:v>38383</c:v>
                </c:pt>
                <c:pt idx="159">
                  <c:v>38352</c:v>
                </c:pt>
                <c:pt idx="160">
                  <c:v>38321</c:v>
                </c:pt>
                <c:pt idx="161">
                  <c:v>38291</c:v>
                </c:pt>
                <c:pt idx="162">
                  <c:v>38260</c:v>
                </c:pt>
                <c:pt idx="163">
                  <c:v>38230</c:v>
                </c:pt>
                <c:pt idx="164">
                  <c:v>38199</c:v>
                </c:pt>
                <c:pt idx="165">
                  <c:v>38168</c:v>
                </c:pt>
                <c:pt idx="166">
                  <c:v>38138</c:v>
                </c:pt>
                <c:pt idx="167">
                  <c:v>38107</c:v>
                </c:pt>
                <c:pt idx="168">
                  <c:v>38077</c:v>
                </c:pt>
                <c:pt idx="169">
                  <c:v>38046</c:v>
                </c:pt>
                <c:pt idx="170">
                  <c:v>38017</c:v>
                </c:pt>
                <c:pt idx="171">
                  <c:v>37986</c:v>
                </c:pt>
                <c:pt idx="172">
                  <c:v>37955</c:v>
                </c:pt>
                <c:pt idx="173">
                  <c:v>37925</c:v>
                </c:pt>
                <c:pt idx="174">
                  <c:v>37894</c:v>
                </c:pt>
                <c:pt idx="175">
                  <c:v>37864</c:v>
                </c:pt>
                <c:pt idx="176">
                  <c:v>37833</c:v>
                </c:pt>
                <c:pt idx="177">
                  <c:v>37802</c:v>
                </c:pt>
                <c:pt idx="178">
                  <c:v>37772</c:v>
                </c:pt>
                <c:pt idx="179">
                  <c:v>37741</c:v>
                </c:pt>
                <c:pt idx="180">
                  <c:v>37711</c:v>
                </c:pt>
                <c:pt idx="181">
                  <c:v>37680</c:v>
                </c:pt>
                <c:pt idx="182">
                  <c:v>37652</c:v>
                </c:pt>
                <c:pt idx="183">
                  <c:v>37621</c:v>
                </c:pt>
                <c:pt idx="184">
                  <c:v>37590</c:v>
                </c:pt>
                <c:pt idx="185">
                  <c:v>37560</c:v>
                </c:pt>
                <c:pt idx="186">
                  <c:v>37529</c:v>
                </c:pt>
                <c:pt idx="187">
                  <c:v>37499</c:v>
                </c:pt>
                <c:pt idx="188">
                  <c:v>37468</c:v>
                </c:pt>
                <c:pt idx="189">
                  <c:v>37437</c:v>
                </c:pt>
                <c:pt idx="190">
                  <c:v>37407</c:v>
                </c:pt>
                <c:pt idx="191">
                  <c:v>37376</c:v>
                </c:pt>
                <c:pt idx="192">
                  <c:v>37346</c:v>
                </c:pt>
                <c:pt idx="193">
                  <c:v>37315</c:v>
                </c:pt>
                <c:pt idx="194">
                  <c:v>37287</c:v>
                </c:pt>
                <c:pt idx="195">
                  <c:v>37256</c:v>
                </c:pt>
                <c:pt idx="196">
                  <c:v>37225</c:v>
                </c:pt>
                <c:pt idx="197">
                  <c:v>37195</c:v>
                </c:pt>
                <c:pt idx="198">
                  <c:v>37164</c:v>
                </c:pt>
                <c:pt idx="199">
                  <c:v>37134</c:v>
                </c:pt>
                <c:pt idx="200">
                  <c:v>37103</c:v>
                </c:pt>
                <c:pt idx="201">
                  <c:v>37072</c:v>
                </c:pt>
                <c:pt idx="202">
                  <c:v>37042</c:v>
                </c:pt>
                <c:pt idx="203">
                  <c:v>37011</c:v>
                </c:pt>
                <c:pt idx="204">
                  <c:v>36981</c:v>
                </c:pt>
                <c:pt idx="205">
                  <c:v>36950</c:v>
                </c:pt>
                <c:pt idx="206">
                  <c:v>36922</c:v>
                </c:pt>
                <c:pt idx="207">
                  <c:v>36891</c:v>
                </c:pt>
                <c:pt idx="208">
                  <c:v>36860</c:v>
                </c:pt>
                <c:pt idx="209">
                  <c:v>36830</c:v>
                </c:pt>
                <c:pt idx="210">
                  <c:v>36799</c:v>
                </c:pt>
                <c:pt idx="211">
                  <c:v>36769</c:v>
                </c:pt>
                <c:pt idx="212">
                  <c:v>36738</c:v>
                </c:pt>
                <c:pt idx="213">
                  <c:v>36707</c:v>
                </c:pt>
                <c:pt idx="214">
                  <c:v>36677</c:v>
                </c:pt>
                <c:pt idx="215">
                  <c:v>36646</c:v>
                </c:pt>
                <c:pt idx="216">
                  <c:v>36616</c:v>
                </c:pt>
                <c:pt idx="217">
                  <c:v>36585</c:v>
                </c:pt>
                <c:pt idx="218">
                  <c:v>36556</c:v>
                </c:pt>
                <c:pt idx="219">
                  <c:v>36525</c:v>
                </c:pt>
                <c:pt idx="220">
                  <c:v>36494</c:v>
                </c:pt>
                <c:pt idx="221">
                  <c:v>36464</c:v>
                </c:pt>
                <c:pt idx="222">
                  <c:v>36433</c:v>
                </c:pt>
                <c:pt idx="223">
                  <c:v>36403</c:v>
                </c:pt>
                <c:pt idx="224">
                  <c:v>36372</c:v>
                </c:pt>
                <c:pt idx="225">
                  <c:v>36341</c:v>
                </c:pt>
                <c:pt idx="226">
                  <c:v>36311</c:v>
                </c:pt>
                <c:pt idx="227">
                  <c:v>36280</c:v>
                </c:pt>
                <c:pt idx="228">
                  <c:v>36250</c:v>
                </c:pt>
                <c:pt idx="229">
                  <c:v>36219</c:v>
                </c:pt>
                <c:pt idx="230">
                  <c:v>36191</c:v>
                </c:pt>
                <c:pt idx="231">
                  <c:v>36160</c:v>
                </c:pt>
                <c:pt idx="232">
                  <c:v>36129</c:v>
                </c:pt>
                <c:pt idx="233">
                  <c:v>36099</c:v>
                </c:pt>
                <c:pt idx="234">
                  <c:v>36068</c:v>
                </c:pt>
                <c:pt idx="235">
                  <c:v>36038</c:v>
                </c:pt>
                <c:pt idx="236">
                  <c:v>36007</c:v>
                </c:pt>
                <c:pt idx="237">
                  <c:v>35976</c:v>
                </c:pt>
                <c:pt idx="238">
                  <c:v>35946</c:v>
                </c:pt>
                <c:pt idx="239">
                  <c:v>35915</c:v>
                </c:pt>
                <c:pt idx="240">
                  <c:v>35885</c:v>
                </c:pt>
                <c:pt idx="241">
                  <c:v>35854</c:v>
                </c:pt>
                <c:pt idx="242">
                  <c:v>35826</c:v>
                </c:pt>
                <c:pt idx="243">
                  <c:v>35795</c:v>
                </c:pt>
                <c:pt idx="244">
                  <c:v>35764</c:v>
                </c:pt>
                <c:pt idx="245">
                  <c:v>35734</c:v>
                </c:pt>
                <c:pt idx="246">
                  <c:v>35703</c:v>
                </c:pt>
                <c:pt idx="247">
                  <c:v>35673</c:v>
                </c:pt>
                <c:pt idx="248">
                  <c:v>35642</c:v>
                </c:pt>
                <c:pt idx="249">
                  <c:v>35611</c:v>
                </c:pt>
                <c:pt idx="250">
                  <c:v>35581</c:v>
                </c:pt>
                <c:pt idx="251">
                  <c:v>35550</c:v>
                </c:pt>
                <c:pt idx="252">
                  <c:v>35520</c:v>
                </c:pt>
                <c:pt idx="253">
                  <c:v>35489</c:v>
                </c:pt>
                <c:pt idx="254">
                  <c:v>35461</c:v>
                </c:pt>
                <c:pt idx="255">
                  <c:v>35430</c:v>
                </c:pt>
                <c:pt idx="256">
                  <c:v>35399</c:v>
                </c:pt>
                <c:pt idx="257">
                  <c:v>35369</c:v>
                </c:pt>
                <c:pt idx="258">
                  <c:v>35338</c:v>
                </c:pt>
                <c:pt idx="259">
                  <c:v>35308</c:v>
                </c:pt>
                <c:pt idx="260">
                  <c:v>35277</c:v>
                </c:pt>
                <c:pt idx="261">
                  <c:v>35246</c:v>
                </c:pt>
                <c:pt idx="262">
                  <c:v>35216</c:v>
                </c:pt>
                <c:pt idx="263">
                  <c:v>35185</c:v>
                </c:pt>
                <c:pt idx="264">
                  <c:v>35155</c:v>
                </c:pt>
                <c:pt idx="265">
                  <c:v>35124</c:v>
                </c:pt>
                <c:pt idx="266">
                  <c:v>35095</c:v>
                </c:pt>
                <c:pt idx="267">
                  <c:v>35064</c:v>
                </c:pt>
                <c:pt idx="268">
                  <c:v>35033</c:v>
                </c:pt>
                <c:pt idx="269">
                  <c:v>35003</c:v>
                </c:pt>
                <c:pt idx="270">
                  <c:v>34972</c:v>
                </c:pt>
                <c:pt idx="271">
                  <c:v>34942</c:v>
                </c:pt>
                <c:pt idx="272">
                  <c:v>34911</c:v>
                </c:pt>
                <c:pt idx="273">
                  <c:v>34880</c:v>
                </c:pt>
                <c:pt idx="274">
                  <c:v>34850</c:v>
                </c:pt>
                <c:pt idx="275">
                  <c:v>34819</c:v>
                </c:pt>
                <c:pt idx="276">
                  <c:v>34789</c:v>
                </c:pt>
                <c:pt idx="277">
                  <c:v>34758</c:v>
                </c:pt>
                <c:pt idx="278">
                  <c:v>34730</c:v>
                </c:pt>
                <c:pt idx="279">
                  <c:v>34699</c:v>
                </c:pt>
                <c:pt idx="280">
                  <c:v>34668</c:v>
                </c:pt>
                <c:pt idx="281">
                  <c:v>34638</c:v>
                </c:pt>
                <c:pt idx="282">
                  <c:v>34607</c:v>
                </c:pt>
                <c:pt idx="283">
                  <c:v>34577</c:v>
                </c:pt>
                <c:pt idx="284">
                  <c:v>34546</c:v>
                </c:pt>
                <c:pt idx="285">
                  <c:v>34515</c:v>
                </c:pt>
                <c:pt idx="286">
                  <c:v>34485</c:v>
                </c:pt>
                <c:pt idx="287">
                  <c:v>34454</c:v>
                </c:pt>
                <c:pt idx="288">
                  <c:v>34424</c:v>
                </c:pt>
                <c:pt idx="289">
                  <c:v>34393</c:v>
                </c:pt>
                <c:pt idx="290">
                  <c:v>34365</c:v>
                </c:pt>
                <c:pt idx="291">
                  <c:v>34334</c:v>
                </c:pt>
                <c:pt idx="292">
                  <c:v>34303</c:v>
                </c:pt>
                <c:pt idx="293">
                  <c:v>34273</c:v>
                </c:pt>
                <c:pt idx="294">
                  <c:v>34242</c:v>
                </c:pt>
                <c:pt idx="295">
                  <c:v>34212</c:v>
                </c:pt>
                <c:pt idx="296">
                  <c:v>34181</c:v>
                </c:pt>
                <c:pt idx="297">
                  <c:v>34150</c:v>
                </c:pt>
                <c:pt idx="298">
                  <c:v>34120</c:v>
                </c:pt>
                <c:pt idx="299">
                  <c:v>34089</c:v>
                </c:pt>
                <c:pt idx="300">
                  <c:v>34059</c:v>
                </c:pt>
                <c:pt idx="301">
                  <c:v>34028</c:v>
                </c:pt>
                <c:pt idx="302">
                  <c:v>34000</c:v>
                </c:pt>
                <c:pt idx="303">
                  <c:v>33969</c:v>
                </c:pt>
                <c:pt idx="304">
                  <c:v>33938</c:v>
                </c:pt>
                <c:pt idx="305">
                  <c:v>33908</c:v>
                </c:pt>
                <c:pt idx="306">
                  <c:v>33877</c:v>
                </c:pt>
                <c:pt idx="307">
                  <c:v>33847</c:v>
                </c:pt>
                <c:pt idx="308">
                  <c:v>33816</c:v>
                </c:pt>
                <c:pt idx="309">
                  <c:v>33785</c:v>
                </c:pt>
                <c:pt idx="310">
                  <c:v>33755</c:v>
                </c:pt>
                <c:pt idx="311">
                  <c:v>33724</c:v>
                </c:pt>
                <c:pt idx="312">
                  <c:v>33694</c:v>
                </c:pt>
                <c:pt idx="313">
                  <c:v>33663</c:v>
                </c:pt>
                <c:pt idx="314">
                  <c:v>33634</c:v>
                </c:pt>
                <c:pt idx="315">
                  <c:v>33603</c:v>
                </c:pt>
                <c:pt idx="316">
                  <c:v>33572</c:v>
                </c:pt>
                <c:pt idx="317">
                  <c:v>33542</c:v>
                </c:pt>
                <c:pt idx="318">
                  <c:v>33511</c:v>
                </c:pt>
                <c:pt idx="319">
                  <c:v>33481</c:v>
                </c:pt>
                <c:pt idx="320">
                  <c:v>33450</c:v>
                </c:pt>
                <c:pt idx="321">
                  <c:v>33419</c:v>
                </c:pt>
                <c:pt idx="322">
                  <c:v>33389</c:v>
                </c:pt>
                <c:pt idx="323">
                  <c:v>33358</c:v>
                </c:pt>
                <c:pt idx="324">
                  <c:v>33328</c:v>
                </c:pt>
                <c:pt idx="325">
                  <c:v>33297</c:v>
                </c:pt>
                <c:pt idx="326">
                  <c:v>33269</c:v>
                </c:pt>
                <c:pt idx="327">
                  <c:v>33238</c:v>
                </c:pt>
                <c:pt idx="328">
                  <c:v>33207</c:v>
                </c:pt>
                <c:pt idx="329">
                  <c:v>33177</c:v>
                </c:pt>
                <c:pt idx="330">
                  <c:v>33146</c:v>
                </c:pt>
                <c:pt idx="331">
                  <c:v>33116</c:v>
                </c:pt>
                <c:pt idx="332">
                  <c:v>33085</c:v>
                </c:pt>
                <c:pt idx="333">
                  <c:v>33054</c:v>
                </c:pt>
                <c:pt idx="334">
                  <c:v>33024</c:v>
                </c:pt>
                <c:pt idx="335">
                  <c:v>32993</c:v>
                </c:pt>
                <c:pt idx="336">
                  <c:v>32963</c:v>
                </c:pt>
                <c:pt idx="337">
                  <c:v>32932</c:v>
                </c:pt>
                <c:pt idx="338">
                  <c:v>32904</c:v>
                </c:pt>
                <c:pt idx="339">
                  <c:v>32873</c:v>
                </c:pt>
                <c:pt idx="340">
                  <c:v>32842</c:v>
                </c:pt>
                <c:pt idx="341">
                  <c:v>32812</c:v>
                </c:pt>
                <c:pt idx="342">
                  <c:v>32781</c:v>
                </c:pt>
                <c:pt idx="343">
                  <c:v>32751</c:v>
                </c:pt>
                <c:pt idx="344">
                  <c:v>32720</c:v>
                </c:pt>
                <c:pt idx="345">
                  <c:v>32689</c:v>
                </c:pt>
                <c:pt idx="346">
                  <c:v>32659</c:v>
                </c:pt>
                <c:pt idx="347">
                  <c:v>32628</c:v>
                </c:pt>
                <c:pt idx="348">
                  <c:v>32598</c:v>
                </c:pt>
                <c:pt idx="349">
                  <c:v>32567</c:v>
                </c:pt>
              </c:numCache>
            </c:numRef>
          </c:cat>
          <c:val>
            <c:numRef>
              <c:f>Sheet1!$B$4:$B$353</c:f>
              <c:numCache>
                <c:formatCode>###,###,###,###,##0.00</c:formatCode>
                <c:ptCount val="350"/>
                <c:pt idx="0">
                  <c:v>1.5</c:v>
                </c:pt>
                <c:pt idx="1">
                  <c:v>1.5</c:v>
                </c:pt>
                <c:pt idx="2">
                  <c:v>1.5</c:v>
                </c:pt>
                <c:pt idx="3">
                  <c:v>1.5</c:v>
                </c:pt>
                <c:pt idx="4">
                  <c:v>1.5</c:v>
                </c:pt>
                <c:pt idx="5">
                  <c:v>1.5</c:v>
                </c:pt>
                <c:pt idx="6">
                  <c:v>1.5</c:v>
                </c:pt>
                <c:pt idx="7">
                  <c:v>1.5</c:v>
                </c:pt>
                <c:pt idx="8">
                  <c:v>1.5</c:v>
                </c:pt>
                <c:pt idx="9">
                  <c:v>1.5</c:v>
                </c:pt>
                <c:pt idx="10">
                  <c:v>1.5</c:v>
                </c:pt>
                <c:pt idx="11">
                  <c:v>1.5</c:v>
                </c:pt>
                <c:pt idx="12">
                  <c:v>1.5</c:v>
                </c:pt>
                <c:pt idx="13">
                  <c:v>1.5</c:v>
                </c:pt>
                <c:pt idx="14">
                  <c:v>1.5</c:v>
                </c:pt>
                <c:pt idx="15">
                  <c:v>1.5</c:v>
                </c:pt>
                <c:pt idx="16">
                  <c:v>1.5</c:v>
                </c:pt>
                <c:pt idx="17">
                  <c:v>1.5</c:v>
                </c:pt>
                <c:pt idx="18">
                  <c:v>1.5</c:v>
                </c:pt>
                <c:pt idx="19">
                  <c:v>1.5</c:v>
                </c:pt>
                <c:pt idx="20">
                  <c:v>1.5</c:v>
                </c:pt>
                <c:pt idx="21">
                  <c:v>1.5</c:v>
                </c:pt>
                <c:pt idx="22">
                  <c:v>1.5</c:v>
                </c:pt>
                <c:pt idx="23">
                  <c:v>1.5</c:v>
                </c:pt>
                <c:pt idx="24">
                  <c:v>1.5</c:v>
                </c:pt>
                <c:pt idx="25">
                  <c:v>1.5</c:v>
                </c:pt>
                <c:pt idx="26">
                  <c:v>1.5</c:v>
                </c:pt>
                <c:pt idx="27">
                  <c:v>1.5</c:v>
                </c:pt>
                <c:pt idx="28">
                  <c:v>1.5</c:v>
                </c:pt>
                <c:pt idx="29">
                  <c:v>1.5</c:v>
                </c:pt>
                <c:pt idx="30">
                  <c:v>1.75</c:v>
                </c:pt>
                <c:pt idx="31">
                  <c:v>1.75</c:v>
                </c:pt>
                <c:pt idx="32">
                  <c:v>2</c:v>
                </c:pt>
                <c:pt idx="33">
                  <c:v>2</c:v>
                </c:pt>
                <c:pt idx="34">
                  <c:v>2.25</c:v>
                </c:pt>
                <c:pt idx="35">
                  <c:v>2.5</c:v>
                </c:pt>
                <c:pt idx="36">
                  <c:v>2.5</c:v>
                </c:pt>
                <c:pt idx="37">
                  <c:v>2.75</c:v>
                </c:pt>
                <c:pt idx="38">
                  <c:v>2.75</c:v>
                </c:pt>
                <c:pt idx="39">
                  <c:v>2.75</c:v>
                </c:pt>
                <c:pt idx="40">
                  <c:v>2.75</c:v>
                </c:pt>
                <c:pt idx="41">
                  <c:v>3</c:v>
                </c:pt>
                <c:pt idx="42">
                  <c:v>3</c:v>
                </c:pt>
                <c:pt idx="43">
                  <c:v>3</c:v>
                </c:pt>
                <c:pt idx="44">
                  <c:v>3</c:v>
                </c:pt>
                <c:pt idx="45">
                  <c:v>3</c:v>
                </c:pt>
                <c:pt idx="46">
                  <c:v>3</c:v>
                </c:pt>
                <c:pt idx="47">
                  <c:v>3</c:v>
                </c:pt>
                <c:pt idx="48">
                  <c:v>3</c:v>
                </c:pt>
                <c:pt idx="49">
                  <c:v>3</c:v>
                </c:pt>
                <c:pt idx="50">
                  <c:v>3</c:v>
                </c:pt>
                <c:pt idx="51">
                  <c:v>3</c:v>
                </c:pt>
                <c:pt idx="52">
                  <c:v>3</c:v>
                </c:pt>
                <c:pt idx="53">
                  <c:v>3</c:v>
                </c:pt>
                <c:pt idx="54">
                  <c:v>3</c:v>
                </c:pt>
                <c:pt idx="55">
                  <c:v>3</c:v>
                </c:pt>
                <c:pt idx="56">
                  <c:v>3</c:v>
                </c:pt>
                <c:pt idx="57">
                  <c:v>3</c:v>
                </c:pt>
                <c:pt idx="58">
                  <c:v>3</c:v>
                </c:pt>
                <c:pt idx="59">
                  <c:v>3</c:v>
                </c:pt>
                <c:pt idx="60">
                  <c:v>3</c:v>
                </c:pt>
                <c:pt idx="61">
                  <c:v>3</c:v>
                </c:pt>
                <c:pt idx="62">
                  <c:v>3</c:v>
                </c:pt>
                <c:pt idx="63">
                  <c:v>3</c:v>
                </c:pt>
                <c:pt idx="64">
                  <c:v>3</c:v>
                </c:pt>
                <c:pt idx="65">
                  <c:v>3</c:v>
                </c:pt>
                <c:pt idx="66">
                  <c:v>3</c:v>
                </c:pt>
                <c:pt idx="67">
                  <c:v>3</c:v>
                </c:pt>
                <c:pt idx="68">
                  <c:v>3</c:v>
                </c:pt>
                <c:pt idx="69">
                  <c:v>3.25</c:v>
                </c:pt>
                <c:pt idx="70">
                  <c:v>3.5</c:v>
                </c:pt>
                <c:pt idx="71">
                  <c:v>3.5</c:v>
                </c:pt>
                <c:pt idx="72">
                  <c:v>3.5</c:v>
                </c:pt>
                <c:pt idx="73">
                  <c:v>3.5</c:v>
                </c:pt>
                <c:pt idx="74">
                  <c:v>3.5</c:v>
                </c:pt>
                <c:pt idx="75">
                  <c:v>3.5</c:v>
                </c:pt>
                <c:pt idx="76">
                  <c:v>3.5</c:v>
                </c:pt>
                <c:pt idx="77">
                  <c:v>3.5</c:v>
                </c:pt>
                <c:pt idx="78">
                  <c:v>3.5</c:v>
                </c:pt>
                <c:pt idx="79">
                  <c:v>3.5</c:v>
                </c:pt>
                <c:pt idx="80">
                  <c:v>3.5</c:v>
                </c:pt>
                <c:pt idx="81">
                  <c:v>3.25</c:v>
                </c:pt>
                <c:pt idx="82">
                  <c:v>3.25</c:v>
                </c:pt>
                <c:pt idx="83">
                  <c:v>3.25</c:v>
                </c:pt>
                <c:pt idx="84">
                  <c:v>3</c:v>
                </c:pt>
                <c:pt idx="85">
                  <c:v>3</c:v>
                </c:pt>
                <c:pt idx="86">
                  <c:v>2.75</c:v>
                </c:pt>
                <c:pt idx="87">
                  <c:v>2.75</c:v>
                </c:pt>
                <c:pt idx="88">
                  <c:v>2.5</c:v>
                </c:pt>
                <c:pt idx="89">
                  <c:v>2.5</c:v>
                </c:pt>
                <c:pt idx="90">
                  <c:v>2.25</c:v>
                </c:pt>
                <c:pt idx="91">
                  <c:v>2.25</c:v>
                </c:pt>
                <c:pt idx="92">
                  <c:v>2.25</c:v>
                </c:pt>
                <c:pt idx="93">
                  <c:v>2.25</c:v>
                </c:pt>
                <c:pt idx="94">
                  <c:v>2.25</c:v>
                </c:pt>
                <c:pt idx="95">
                  <c:v>2.25</c:v>
                </c:pt>
                <c:pt idx="96">
                  <c:v>2.25</c:v>
                </c:pt>
                <c:pt idx="97">
                  <c:v>2.25</c:v>
                </c:pt>
                <c:pt idx="98">
                  <c:v>2.25</c:v>
                </c:pt>
                <c:pt idx="99">
                  <c:v>2.25</c:v>
                </c:pt>
                <c:pt idx="100">
                  <c:v>2.25</c:v>
                </c:pt>
                <c:pt idx="101">
                  <c:v>2.25</c:v>
                </c:pt>
                <c:pt idx="102">
                  <c:v>2.25</c:v>
                </c:pt>
                <c:pt idx="103">
                  <c:v>2.25</c:v>
                </c:pt>
                <c:pt idx="104">
                  <c:v>2.25</c:v>
                </c:pt>
                <c:pt idx="105">
                  <c:v>2.25</c:v>
                </c:pt>
                <c:pt idx="106">
                  <c:v>2.25</c:v>
                </c:pt>
                <c:pt idx="107">
                  <c:v>2.25</c:v>
                </c:pt>
                <c:pt idx="108">
                  <c:v>2.25</c:v>
                </c:pt>
                <c:pt idx="109">
                  <c:v>2.25</c:v>
                </c:pt>
                <c:pt idx="110">
                  <c:v>2.25</c:v>
                </c:pt>
                <c:pt idx="111">
                  <c:v>2.25</c:v>
                </c:pt>
                <c:pt idx="112">
                  <c:v>2.52</c:v>
                </c:pt>
                <c:pt idx="113">
                  <c:v>3.6</c:v>
                </c:pt>
                <c:pt idx="114">
                  <c:v>4.1399999999999997</c:v>
                </c:pt>
                <c:pt idx="115">
                  <c:v>4.1399999999999997</c:v>
                </c:pt>
                <c:pt idx="116">
                  <c:v>4.1399999999999997</c:v>
                </c:pt>
                <c:pt idx="117">
                  <c:v>4.1399999999999997</c:v>
                </c:pt>
                <c:pt idx="118">
                  <c:v>4.1399999999999997</c:v>
                </c:pt>
                <c:pt idx="119">
                  <c:v>4.1399999999999997</c:v>
                </c:pt>
                <c:pt idx="120">
                  <c:v>4.1399999999999997</c:v>
                </c:pt>
                <c:pt idx="121">
                  <c:v>4.1399999999999997</c:v>
                </c:pt>
                <c:pt idx="122">
                  <c:v>4.1399999999999997</c:v>
                </c:pt>
                <c:pt idx="123">
                  <c:v>4.1399999999999997</c:v>
                </c:pt>
                <c:pt idx="124">
                  <c:v>3.87</c:v>
                </c:pt>
                <c:pt idx="125">
                  <c:v>3.87</c:v>
                </c:pt>
                <c:pt idx="126">
                  <c:v>3.87</c:v>
                </c:pt>
                <c:pt idx="127">
                  <c:v>3.6</c:v>
                </c:pt>
                <c:pt idx="128">
                  <c:v>3.33</c:v>
                </c:pt>
                <c:pt idx="129">
                  <c:v>3.06</c:v>
                </c:pt>
                <c:pt idx="130">
                  <c:v>3.06</c:v>
                </c:pt>
                <c:pt idx="131">
                  <c:v>2.79</c:v>
                </c:pt>
                <c:pt idx="132">
                  <c:v>2.79</c:v>
                </c:pt>
                <c:pt idx="133">
                  <c:v>2.52</c:v>
                </c:pt>
                <c:pt idx="134">
                  <c:v>2.52</c:v>
                </c:pt>
                <c:pt idx="135">
                  <c:v>2.52</c:v>
                </c:pt>
                <c:pt idx="136">
                  <c:v>2.52</c:v>
                </c:pt>
                <c:pt idx="137">
                  <c:v>2.52</c:v>
                </c:pt>
                <c:pt idx="138">
                  <c:v>2.52</c:v>
                </c:pt>
                <c:pt idx="139">
                  <c:v>2.52</c:v>
                </c:pt>
                <c:pt idx="140">
                  <c:v>2.25</c:v>
                </c:pt>
                <c:pt idx="141">
                  <c:v>2.25</c:v>
                </c:pt>
                <c:pt idx="142">
                  <c:v>2.25</c:v>
                </c:pt>
                <c:pt idx="143">
                  <c:v>2.25</c:v>
                </c:pt>
                <c:pt idx="144">
                  <c:v>2.25</c:v>
                </c:pt>
                <c:pt idx="145">
                  <c:v>2.25</c:v>
                </c:pt>
                <c:pt idx="146">
                  <c:v>2.25</c:v>
                </c:pt>
                <c:pt idx="147">
                  <c:v>2.25</c:v>
                </c:pt>
                <c:pt idx="148">
                  <c:v>2.25</c:v>
                </c:pt>
                <c:pt idx="149">
                  <c:v>2.25</c:v>
                </c:pt>
                <c:pt idx="150">
                  <c:v>2.25</c:v>
                </c:pt>
                <c:pt idx="151">
                  <c:v>2.25</c:v>
                </c:pt>
                <c:pt idx="152">
                  <c:v>2.25</c:v>
                </c:pt>
                <c:pt idx="153">
                  <c:v>2.25</c:v>
                </c:pt>
                <c:pt idx="154">
                  <c:v>2.25</c:v>
                </c:pt>
                <c:pt idx="155">
                  <c:v>2.25</c:v>
                </c:pt>
                <c:pt idx="156">
                  <c:v>2.25</c:v>
                </c:pt>
                <c:pt idx="157">
                  <c:v>2.25</c:v>
                </c:pt>
                <c:pt idx="158">
                  <c:v>2.25</c:v>
                </c:pt>
                <c:pt idx="159">
                  <c:v>2.25</c:v>
                </c:pt>
                <c:pt idx="160">
                  <c:v>2.25</c:v>
                </c:pt>
                <c:pt idx="161">
                  <c:v>2.25</c:v>
                </c:pt>
                <c:pt idx="162">
                  <c:v>1.98</c:v>
                </c:pt>
                <c:pt idx="163">
                  <c:v>1.98</c:v>
                </c:pt>
                <c:pt idx="164">
                  <c:v>1.98</c:v>
                </c:pt>
                <c:pt idx="165">
                  <c:v>1.98</c:v>
                </c:pt>
                <c:pt idx="166">
                  <c:v>1.98</c:v>
                </c:pt>
                <c:pt idx="167">
                  <c:v>1.98</c:v>
                </c:pt>
                <c:pt idx="168">
                  <c:v>1.98</c:v>
                </c:pt>
                <c:pt idx="169">
                  <c:v>1.98</c:v>
                </c:pt>
                <c:pt idx="170">
                  <c:v>1.98</c:v>
                </c:pt>
                <c:pt idx="171">
                  <c:v>1.98</c:v>
                </c:pt>
                <c:pt idx="172">
                  <c:v>1.98</c:v>
                </c:pt>
                <c:pt idx="173">
                  <c:v>1.98</c:v>
                </c:pt>
                <c:pt idx="174">
                  <c:v>1.98</c:v>
                </c:pt>
                <c:pt idx="175">
                  <c:v>1.98</c:v>
                </c:pt>
                <c:pt idx="176">
                  <c:v>1.98</c:v>
                </c:pt>
                <c:pt idx="177">
                  <c:v>1.98</c:v>
                </c:pt>
                <c:pt idx="178">
                  <c:v>1.98</c:v>
                </c:pt>
                <c:pt idx="179">
                  <c:v>1.98</c:v>
                </c:pt>
                <c:pt idx="180">
                  <c:v>1.98</c:v>
                </c:pt>
                <c:pt idx="181">
                  <c:v>1.98</c:v>
                </c:pt>
                <c:pt idx="182">
                  <c:v>1.98</c:v>
                </c:pt>
                <c:pt idx="183">
                  <c:v>1.98</c:v>
                </c:pt>
                <c:pt idx="184">
                  <c:v>1.98</c:v>
                </c:pt>
                <c:pt idx="185">
                  <c:v>1.98</c:v>
                </c:pt>
                <c:pt idx="186">
                  <c:v>1.98</c:v>
                </c:pt>
                <c:pt idx="187">
                  <c:v>1.98</c:v>
                </c:pt>
                <c:pt idx="188">
                  <c:v>1.98</c:v>
                </c:pt>
                <c:pt idx="189">
                  <c:v>1.98</c:v>
                </c:pt>
                <c:pt idx="190">
                  <c:v>1.98</c:v>
                </c:pt>
                <c:pt idx="191">
                  <c:v>1.98</c:v>
                </c:pt>
                <c:pt idx="192">
                  <c:v>1.98</c:v>
                </c:pt>
                <c:pt idx="193">
                  <c:v>1.98</c:v>
                </c:pt>
                <c:pt idx="194">
                  <c:v>2.25</c:v>
                </c:pt>
                <c:pt idx="195">
                  <c:v>2.25</c:v>
                </c:pt>
                <c:pt idx="196">
                  <c:v>2.25</c:v>
                </c:pt>
                <c:pt idx="197">
                  <c:v>2.25</c:v>
                </c:pt>
                <c:pt idx="198">
                  <c:v>2.25</c:v>
                </c:pt>
                <c:pt idx="199">
                  <c:v>2.25</c:v>
                </c:pt>
                <c:pt idx="200">
                  <c:v>2.25</c:v>
                </c:pt>
                <c:pt idx="201">
                  <c:v>2.25</c:v>
                </c:pt>
                <c:pt idx="202">
                  <c:v>2.25</c:v>
                </c:pt>
                <c:pt idx="203">
                  <c:v>2.25</c:v>
                </c:pt>
                <c:pt idx="204">
                  <c:v>2.25</c:v>
                </c:pt>
                <c:pt idx="205">
                  <c:v>2.25</c:v>
                </c:pt>
                <c:pt idx="206">
                  <c:v>2.25</c:v>
                </c:pt>
                <c:pt idx="207">
                  <c:v>2.25</c:v>
                </c:pt>
                <c:pt idx="208">
                  <c:v>2.25</c:v>
                </c:pt>
                <c:pt idx="209">
                  <c:v>2.25</c:v>
                </c:pt>
                <c:pt idx="210">
                  <c:v>2.25</c:v>
                </c:pt>
                <c:pt idx="211">
                  <c:v>2.25</c:v>
                </c:pt>
                <c:pt idx="212">
                  <c:v>2.25</c:v>
                </c:pt>
                <c:pt idx="213">
                  <c:v>2.25</c:v>
                </c:pt>
                <c:pt idx="214">
                  <c:v>2.25</c:v>
                </c:pt>
                <c:pt idx="215">
                  <c:v>2.25</c:v>
                </c:pt>
                <c:pt idx="216">
                  <c:v>2.25</c:v>
                </c:pt>
                <c:pt idx="217">
                  <c:v>2.25</c:v>
                </c:pt>
                <c:pt idx="218">
                  <c:v>2.25</c:v>
                </c:pt>
                <c:pt idx="219">
                  <c:v>2.25</c:v>
                </c:pt>
                <c:pt idx="220">
                  <c:v>2.25</c:v>
                </c:pt>
                <c:pt idx="221">
                  <c:v>2.25</c:v>
                </c:pt>
                <c:pt idx="222">
                  <c:v>2.25</c:v>
                </c:pt>
                <c:pt idx="223">
                  <c:v>2.25</c:v>
                </c:pt>
                <c:pt idx="224">
                  <c:v>2.25</c:v>
                </c:pt>
                <c:pt idx="225">
                  <c:v>2.25</c:v>
                </c:pt>
                <c:pt idx="226">
                  <c:v>3.78</c:v>
                </c:pt>
                <c:pt idx="227">
                  <c:v>3.78</c:v>
                </c:pt>
                <c:pt idx="228">
                  <c:v>3.78</c:v>
                </c:pt>
                <c:pt idx="229">
                  <c:v>3.78</c:v>
                </c:pt>
                <c:pt idx="230">
                  <c:v>3.78</c:v>
                </c:pt>
                <c:pt idx="231">
                  <c:v>3.78</c:v>
                </c:pt>
                <c:pt idx="232">
                  <c:v>4.7699999999999996</c:v>
                </c:pt>
                <c:pt idx="233">
                  <c:v>4.7699999999999996</c:v>
                </c:pt>
                <c:pt idx="234">
                  <c:v>4.7699999999999996</c:v>
                </c:pt>
                <c:pt idx="235">
                  <c:v>4.7699999999999996</c:v>
                </c:pt>
                <c:pt idx="236">
                  <c:v>4.7699999999999996</c:v>
                </c:pt>
                <c:pt idx="237">
                  <c:v>5.22</c:v>
                </c:pt>
                <c:pt idx="238">
                  <c:v>5.22</c:v>
                </c:pt>
                <c:pt idx="239">
                  <c:v>5.22</c:v>
                </c:pt>
                <c:pt idx="240">
                  <c:v>5.22</c:v>
                </c:pt>
                <c:pt idx="241">
                  <c:v>5.67</c:v>
                </c:pt>
                <c:pt idx="242">
                  <c:v>5.67</c:v>
                </c:pt>
                <c:pt idx="243">
                  <c:v>5.67</c:v>
                </c:pt>
                <c:pt idx="244">
                  <c:v>5.67</c:v>
                </c:pt>
                <c:pt idx="245">
                  <c:v>5.67</c:v>
                </c:pt>
                <c:pt idx="246">
                  <c:v>7.47</c:v>
                </c:pt>
                <c:pt idx="247">
                  <c:v>7.47</c:v>
                </c:pt>
                <c:pt idx="248">
                  <c:v>7.47</c:v>
                </c:pt>
                <c:pt idx="249">
                  <c:v>7.47</c:v>
                </c:pt>
                <c:pt idx="250">
                  <c:v>7.47</c:v>
                </c:pt>
                <c:pt idx="251">
                  <c:v>7.47</c:v>
                </c:pt>
                <c:pt idx="252">
                  <c:v>7.47</c:v>
                </c:pt>
                <c:pt idx="253">
                  <c:v>7.47</c:v>
                </c:pt>
                <c:pt idx="254">
                  <c:v>7.47</c:v>
                </c:pt>
                <c:pt idx="255">
                  <c:v>7.47</c:v>
                </c:pt>
                <c:pt idx="256">
                  <c:v>7.47</c:v>
                </c:pt>
                <c:pt idx="257">
                  <c:v>7.47</c:v>
                </c:pt>
                <c:pt idx="258">
                  <c:v>7.47</c:v>
                </c:pt>
                <c:pt idx="259">
                  <c:v>7.47</c:v>
                </c:pt>
                <c:pt idx="260">
                  <c:v>9.18</c:v>
                </c:pt>
                <c:pt idx="261">
                  <c:v>9.18</c:v>
                </c:pt>
                <c:pt idx="262">
                  <c:v>9.18</c:v>
                </c:pt>
                <c:pt idx="263">
                  <c:v>10.98</c:v>
                </c:pt>
                <c:pt idx="264">
                  <c:v>10.98</c:v>
                </c:pt>
                <c:pt idx="265">
                  <c:v>10.98</c:v>
                </c:pt>
                <c:pt idx="266">
                  <c:v>10.98</c:v>
                </c:pt>
                <c:pt idx="267">
                  <c:v>10.98</c:v>
                </c:pt>
                <c:pt idx="268">
                  <c:v>10.98</c:v>
                </c:pt>
                <c:pt idx="269">
                  <c:v>10.98</c:v>
                </c:pt>
                <c:pt idx="270">
                  <c:v>10.98</c:v>
                </c:pt>
                <c:pt idx="271">
                  <c:v>10.98</c:v>
                </c:pt>
                <c:pt idx="272">
                  <c:v>10.98</c:v>
                </c:pt>
                <c:pt idx="273">
                  <c:v>10.98</c:v>
                </c:pt>
                <c:pt idx="274">
                  <c:v>10.98</c:v>
                </c:pt>
                <c:pt idx="275">
                  <c:v>10.98</c:v>
                </c:pt>
                <c:pt idx="276">
                  <c:v>10.98</c:v>
                </c:pt>
                <c:pt idx="277">
                  <c:v>10.98</c:v>
                </c:pt>
                <c:pt idx="278">
                  <c:v>10.98</c:v>
                </c:pt>
                <c:pt idx="279">
                  <c:v>10.98</c:v>
                </c:pt>
                <c:pt idx="280">
                  <c:v>10.98</c:v>
                </c:pt>
                <c:pt idx="281">
                  <c:v>10.98</c:v>
                </c:pt>
                <c:pt idx="282">
                  <c:v>10.98</c:v>
                </c:pt>
                <c:pt idx="283">
                  <c:v>10.98</c:v>
                </c:pt>
                <c:pt idx="284">
                  <c:v>10.98</c:v>
                </c:pt>
                <c:pt idx="285">
                  <c:v>10.98</c:v>
                </c:pt>
                <c:pt idx="286">
                  <c:v>10.98</c:v>
                </c:pt>
                <c:pt idx="287">
                  <c:v>11</c:v>
                </c:pt>
                <c:pt idx="288">
                  <c:v>10.98</c:v>
                </c:pt>
                <c:pt idx="289">
                  <c:v>10.98</c:v>
                </c:pt>
                <c:pt idx="290">
                  <c:v>10.98</c:v>
                </c:pt>
                <c:pt idx="291">
                  <c:v>10.98</c:v>
                </c:pt>
                <c:pt idx="292">
                  <c:v>10.98</c:v>
                </c:pt>
                <c:pt idx="293">
                  <c:v>10.98</c:v>
                </c:pt>
                <c:pt idx="294">
                  <c:v>10.98</c:v>
                </c:pt>
                <c:pt idx="295">
                  <c:v>10.98</c:v>
                </c:pt>
                <c:pt idx="296">
                  <c:v>10.98</c:v>
                </c:pt>
                <c:pt idx="297">
                  <c:v>9.18</c:v>
                </c:pt>
                <c:pt idx="298">
                  <c:v>9.18</c:v>
                </c:pt>
                <c:pt idx="299">
                  <c:v>7.56</c:v>
                </c:pt>
                <c:pt idx="300">
                  <c:v>7.56</c:v>
                </c:pt>
                <c:pt idx="301">
                  <c:v>7.56</c:v>
                </c:pt>
                <c:pt idx="302">
                  <c:v>7.56</c:v>
                </c:pt>
                <c:pt idx="303">
                  <c:v>7.56</c:v>
                </c:pt>
                <c:pt idx="304">
                  <c:v>7.56</c:v>
                </c:pt>
                <c:pt idx="305">
                  <c:v>7.56</c:v>
                </c:pt>
                <c:pt idx="306">
                  <c:v>7.56</c:v>
                </c:pt>
                <c:pt idx="307">
                  <c:v>7.59</c:v>
                </c:pt>
                <c:pt idx="308">
                  <c:v>7.56</c:v>
                </c:pt>
                <c:pt idx="309">
                  <c:v>7.56</c:v>
                </c:pt>
                <c:pt idx="310">
                  <c:v>7.56</c:v>
                </c:pt>
                <c:pt idx="311">
                  <c:v>7.56</c:v>
                </c:pt>
                <c:pt idx="312">
                  <c:v>7.56</c:v>
                </c:pt>
                <c:pt idx="313">
                  <c:v>7.56</c:v>
                </c:pt>
                <c:pt idx="314">
                  <c:v>7.56</c:v>
                </c:pt>
                <c:pt idx="315">
                  <c:v>7.56</c:v>
                </c:pt>
                <c:pt idx="316">
                  <c:v>7.56</c:v>
                </c:pt>
                <c:pt idx="317">
                  <c:v>7.56</c:v>
                </c:pt>
                <c:pt idx="318">
                  <c:v>7.56</c:v>
                </c:pt>
                <c:pt idx="319">
                  <c:v>7.56</c:v>
                </c:pt>
                <c:pt idx="320">
                  <c:v>7.56</c:v>
                </c:pt>
                <c:pt idx="321">
                  <c:v>7.56</c:v>
                </c:pt>
                <c:pt idx="322">
                  <c:v>7.56</c:v>
                </c:pt>
                <c:pt idx="323">
                  <c:v>7.56</c:v>
                </c:pt>
                <c:pt idx="324">
                  <c:v>8.64</c:v>
                </c:pt>
                <c:pt idx="325">
                  <c:v>8.64</c:v>
                </c:pt>
                <c:pt idx="326">
                  <c:v>8.64</c:v>
                </c:pt>
                <c:pt idx="327">
                  <c:v>8.64</c:v>
                </c:pt>
                <c:pt idx="328">
                  <c:v>8.64</c:v>
                </c:pt>
                <c:pt idx="329">
                  <c:v>8.64</c:v>
                </c:pt>
                <c:pt idx="330">
                  <c:v>8.64</c:v>
                </c:pt>
                <c:pt idx="331">
                  <c:v>8.64</c:v>
                </c:pt>
                <c:pt idx="332">
                  <c:v>10.08</c:v>
                </c:pt>
                <c:pt idx="333">
                  <c:v>10.08</c:v>
                </c:pt>
                <c:pt idx="334">
                  <c:v>10.08</c:v>
                </c:pt>
                <c:pt idx="335">
                  <c:v>10.08</c:v>
                </c:pt>
                <c:pt idx="336">
                  <c:v>11.34</c:v>
                </c:pt>
                <c:pt idx="337">
                  <c:v>11.34</c:v>
                </c:pt>
                <c:pt idx="338">
                  <c:v>11.34</c:v>
                </c:pt>
                <c:pt idx="339">
                  <c:v>11.34</c:v>
                </c:pt>
                <c:pt idx="340">
                  <c:v>11.34</c:v>
                </c:pt>
                <c:pt idx="341">
                  <c:v>11.34</c:v>
                </c:pt>
                <c:pt idx="342">
                  <c:v>11.34</c:v>
                </c:pt>
                <c:pt idx="343">
                  <c:v>11.34</c:v>
                </c:pt>
                <c:pt idx="344">
                  <c:v>11.34</c:v>
                </c:pt>
                <c:pt idx="345">
                  <c:v>11.34</c:v>
                </c:pt>
                <c:pt idx="346">
                  <c:v>11.35</c:v>
                </c:pt>
                <c:pt idx="347">
                  <c:v>11.34</c:v>
                </c:pt>
                <c:pt idx="348">
                  <c:v>11.34</c:v>
                </c:pt>
                <c:pt idx="349">
                  <c:v>11.34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1-year loan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Sheet1!$A$4:$A$353</c:f>
              <c:numCache>
                <c:formatCode>yyyy\-mm;@</c:formatCode>
                <c:ptCount val="350"/>
                <c:pt idx="0">
                  <c:v>43190</c:v>
                </c:pt>
                <c:pt idx="1">
                  <c:v>43159</c:v>
                </c:pt>
                <c:pt idx="2">
                  <c:v>43131</c:v>
                </c:pt>
                <c:pt idx="3">
                  <c:v>43100</c:v>
                </c:pt>
                <c:pt idx="4">
                  <c:v>43069</c:v>
                </c:pt>
                <c:pt idx="5">
                  <c:v>43039</c:v>
                </c:pt>
                <c:pt idx="6">
                  <c:v>43008</c:v>
                </c:pt>
                <c:pt idx="7">
                  <c:v>42978</c:v>
                </c:pt>
                <c:pt idx="8">
                  <c:v>42947</c:v>
                </c:pt>
                <c:pt idx="9">
                  <c:v>42916</c:v>
                </c:pt>
                <c:pt idx="10">
                  <c:v>42886</c:v>
                </c:pt>
                <c:pt idx="11">
                  <c:v>42855</c:v>
                </c:pt>
                <c:pt idx="12">
                  <c:v>42825</c:v>
                </c:pt>
                <c:pt idx="13">
                  <c:v>42794</c:v>
                </c:pt>
                <c:pt idx="14">
                  <c:v>42766</c:v>
                </c:pt>
                <c:pt idx="15">
                  <c:v>42735</c:v>
                </c:pt>
                <c:pt idx="16">
                  <c:v>42704</c:v>
                </c:pt>
                <c:pt idx="17">
                  <c:v>42674</c:v>
                </c:pt>
                <c:pt idx="18">
                  <c:v>42643</c:v>
                </c:pt>
                <c:pt idx="19">
                  <c:v>42613</c:v>
                </c:pt>
                <c:pt idx="20">
                  <c:v>42582</c:v>
                </c:pt>
                <c:pt idx="21">
                  <c:v>42551</c:v>
                </c:pt>
                <c:pt idx="22">
                  <c:v>42521</c:v>
                </c:pt>
                <c:pt idx="23">
                  <c:v>42490</c:v>
                </c:pt>
                <c:pt idx="24">
                  <c:v>42460</c:v>
                </c:pt>
                <c:pt idx="25">
                  <c:v>42429</c:v>
                </c:pt>
                <c:pt idx="26">
                  <c:v>42400</c:v>
                </c:pt>
                <c:pt idx="27">
                  <c:v>42369</c:v>
                </c:pt>
                <c:pt idx="28">
                  <c:v>42338</c:v>
                </c:pt>
                <c:pt idx="29">
                  <c:v>42308</c:v>
                </c:pt>
                <c:pt idx="30">
                  <c:v>42277</c:v>
                </c:pt>
                <c:pt idx="31">
                  <c:v>42247</c:v>
                </c:pt>
                <c:pt idx="32">
                  <c:v>42216</c:v>
                </c:pt>
                <c:pt idx="33">
                  <c:v>42185</c:v>
                </c:pt>
                <c:pt idx="34">
                  <c:v>42155</c:v>
                </c:pt>
                <c:pt idx="35">
                  <c:v>42124</c:v>
                </c:pt>
                <c:pt idx="36">
                  <c:v>42094</c:v>
                </c:pt>
                <c:pt idx="37">
                  <c:v>42063</c:v>
                </c:pt>
                <c:pt idx="38">
                  <c:v>42035</c:v>
                </c:pt>
                <c:pt idx="39">
                  <c:v>42004</c:v>
                </c:pt>
                <c:pt idx="40">
                  <c:v>41973</c:v>
                </c:pt>
                <c:pt idx="41">
                  <c:v>41943</c:v>
                </c:pt>
                <c:pt idx="42">
                  <c:v>41912</c:v>
                </c:pt>
                <c:pt idx="43">
                  <c:v>41882</c:v>
                </c:pt>
                <c:pt idx="44">
                  <c:v>41851</c:v>
                </c:pt>
                <c:pt idx="45">
                  <c:v>41820</c:v>
                </c:pt>
                <c:pt idx="46">
                  <c:v>41790</c:v>
                </c:pt>
                <c:pt idx="47">
                  <c:v>41759</c:v>
                </c:pt>
                <c:pt idx="48">
                  <c:v>41729</c:v>
                </c:pt>
                <c:pt idx="49">
                  <c:v>41698</c:v>
                </c:pt>
                <c:pt idx="50">
                  <c:v>41670</c:v>
                </c:pt>
                <c:pt idx="51">
                  <c:v>41639</c:v>
                </c:pt>
                <c:pt idx="52">
                  <c:v>41608</c:v>
                </c:pt>
                <c:pt idx="53">
                  <c:v>41578</c:v>
                </c:pt>
                <c:pt idx="54">
                  <c:v>41547</c:v>
                </c:pt>
                <c:pt idx="55">
                  <c:v>41517</c:v>
                </c:pt>
                <c:pt idx="56">
                  <c:v>41486</c:v>
                </c:pt>
                <c:pt idx="57">
                  <c:v>41455</c:v>
                </c:pt>
                <c:pt idx="58">
                  <c:v>41425</c:v>
                </c:pt>
                <c:pt idx="59">
                  <c:v>41394</c:v>
                </c:pt>
                <c:pt idx="60">
                  <c:v>41364</c:v>
                </c:pt>
                <c:pt idx="61">
                  <c:v>41333</c:v>
                </c:pt>
                <c:pt idx="62">
                  <c:v>41305</c:v>
                </c:pt>
                <c:pt idx="63">
                  <c:v>41274</c:v>
                </c:pt>
                <c:pt idx="64">
                  <c:v>41243</c:v>
                </c:pt>
                <c:pt idx="65">
                  <c:v>41213</c:v>
                </c:pt>
                <c:pt idx="66">
                  <c:v>41182</c:v>
                </c:pt>
                <c:pt idx="67">
                  <c:v>41152</c:v>
                </c:pt>
                <c:pt idx="68">
                  <c:v>41121</c:v>
                </c:pt>
                <c:pt idx="69">
                  <c:v>41090</c:v>
                </c:pt>
                <c:pt idx="70">
                  <c:v>41060</c:v>
                </c:pt>
                <c:pt idx="71">
                  <c:v>41029</c:v>
                </c:pt>
                <c:pt idx="72">
                  <c:v>40999</c:v>
                </c:pt>
                <c:pt idx="73">
                  <c:v>40968</c:v>
                </c:pt>
                <c:pt idx="74">
                  <c:v>40939</c:v>
                </c:pt>
                <c:pt idx="75">
                  <c:v>40908</c:v>
                </c:pt>
                <c:pt idx="76">
                  <c:v>40877</c:v>
                </c:pt>
                <c:pt idx="77">
                  <c:v>40847</c:v>
                </c:pt>
                <c:pt idx="78">
                  <c:v>40816</c:v>
                </c:pt>
                <c:pt idx="79">
                  <c:v>40786</c:v>
                </c:pt>
                <c:pt idx="80">
                  <c:v>40755</c:v>
                </c:pt>
                <c:pt idx="81">
                  <c:v>40724</c:v>
                </c:pt>
                <c:pt idx="82">
                  <c:v>40694</c:v>
                </c:pt>
                <c:pt idx="83">
                  <c:v>40663</c:v>
                </c:pt>
                <c:pt idx="84">
                  <c:v>40633</c:v>
                </c:pt>
                <c:pt idx="85">
                  <c:v>40602</c:v>
                </c:pt>
                <c:pt idx="86">
                  <c:v>40574</c:v>
                </c:pt>
                <c:pt idx="87">
                  <c:v>40543</c:v>
                </c:pt>
                <c:pt idx="88">
                  <c:v>40512</c:v>
                </c:pt>
                <c:pt idx="89">
                  <c:v>40482</c:v>
                </c:pt>
                <c:pt idx="90">
                  <c:v>40451</c:v>
                </c:pt>
                <c:pt idx="91">
                  <c:v>40421</c:v>
                </c:pt>
                <c:pt idx="92">
                  <c:v>40390</c:v>
                </c:pt>
                <c:pt idx="93">
                  <c:v>40359</c:v>
                </c:pt>
                <c:pt idx="94">
                  <c:v>40329</c:v>
                </c:pt>
                <c:pt idx="95">
                  <c:v>40298</c:v>
                </c:pt>
                <c:pt idx="96">
                  <c:v>40268</c:v>
                </c:pt>
                <c:pt idx="97">
                  <c:v>40237</c:v>
                </c:pt>
                <c:pt idx="98">
                  <c:v>40209</c:v>
                </c:pt>
                <c:pt idx="99">
                  <c:v>40178</c:v>
                </c:pt>
                <c:pt idx="100">
                  <c:v>40147</c:v>
                </c:pt>
                <c:pt idx="101">
                  <c:v>40117</c:v>
                </c:pt>
                <c:pt idx="102">
                  <c:v>40086</c:v>
                </c:pt>
                <c:pt idx="103">
                  <c:v>40056</c:v>
                </c:pt>
                <c:pt idx="104">
                  <c:v>40025</c:v>
                </c:pt>
                <c:pt idx="105">
                  <c:v>39994</c:v>
                </c:pt>
                <c:pt idx="106">
                  <c:v>39964</c:v>
                </c:pt>
                <c:pt idx="107">
                  <c:v>39933</c:v>
                </c:pt>
                <c:pt idx="108">
                  <c:v>39903</c:v>
                </c:pt>
                <c:pt idx="109">
                  <c:v>39872</c:v>
                </c:pt>
                <c:pt idx="110">
                  <c:v>39844</c:v>
                </c:pt>
                <c:pt idx="111">
                  <c:v>39813</c:v>
                </c:pt>
                <c:pt idx="112">
                  <c:v>39782</c:v>
                </c:pt>
                <c:pt idx="113">
                  <c:v>39752</c:v>
                </c:pt>
                <c:pt idx="114">
                  <c:v>39721</c:v>
                </c:pt>
                <c:pt idx="115">
                  <c:v>39691</c:v>
                </c:pt>
                <c:pt idx="116">
                  <c:v>39660</c:v>
                </c:pt>
                <c:pt idx="117">
                  <c:v>39629</c:v>
                </c:pt>
                <c:pt idx="118">
                  <c:v>39599</c:v>
                </c:pt>
                <c:pt idx="119">
                  <c:v>39568</c:v>
                </c:pt>
                <c:pt idx="120">
                  <c:v>39538</c:v>
                </c:pt>
                <c:pt idx="121">
                  <c:v>39507</c:v>
                </c:pt>
                <c:pt idx="122">
                  <c:v>39478</c:v>
                </c:pt>
                <c:pt idx="123">
                  <c:v>39447</c:v>
                </c:pt>
                <c:pt idx="124">
                  <c:v>39416</c:v>
                </c:pt>
                <c:pt idx="125">
                  <c:v>39386</c:v>
                </c:pt>
                <c:pt idx="126">
                  <c:v>39355</c:v>
                </c:pt>
                <c:pt idx="127">
                  <c:v>39325</c:v>
                </c:pt>
                <c:pt idx="128">
                  <c:v>39294</c:v>
                </c:pt>
                <c:pt idx="129">
                  <c:v>39263</c:v>
                </c:pt>
                <c:pt idx="130">
                  <c:v>39233</c:v>
                </c:pt>
                <c:pt idx="131">
                  <c:v>39202</c:v>
                </c:pt>
                <c:pt idx="132">
                  <c:v>39172</c:v>
                </c:pt>
                <c:pt idx="133">
                  <c:v>39141</c:v>
                </c:pt>
                <c:pt idx="134">
                  <c:v>39113</c:v>
                </c:pt>
                <c:pt idx="135">
                  <c:v>39082</c:v>
                </c:pt>
                <c:pt idx="136">
                  <c:v>39051</c:v>
                </c:pt>
                <c:pt idx="137">
                  <c:v>39021</c:v>
                </c:pt>
                <c:pt idx="138">
                  <c:v>38990</c:v>
                </c:pt>
                <c:pt idx="139">
                  <c:v>38960</c:v>
                </c:pt>
                <c:pt idx="140">
                  <c:v>38929</c:v>
                </c:pt>
                <c:pt idx="141">
                  <c:v>38898</c:v>
                </c:pt>
                <c:pt idx="142">
                  <c:v>38868</c:v>
                </c:pt>
                <c:pt idx="143">
                  <c:v>38837</c:v>
                </c:pt>
                <c:pt idx="144">
                  <c:v>38807</c:v>
                </c:pt>
                <c:pt idx="145">
                  <c:v>38776</c:v>
                </c:pt>
                <c:pt idx="146">
                  <c:v>38748</c:v>
                </c:pt>
                <c:pt idx="147">
                  <c:v>38717</c:v>
                </c:pt>
                <c:pt idx="148">
                  <c:v>38686</c:v>
                </c:pt>
                <c:pt idx="149">
                  <c:v>38656</c:v>
                </c:pt>
                <c:pt idx="150">
                  <c:v>38625</c:v>
                </c:pt>
                <c:pt idx="151">
                  <c:v>38595</c:v>
                </c:pt>
                <c:pt idx="152">
                  <c:v>38564</c:v>
                </c:pt>
                <c:pt idx="153">
                  <c:v>38533</c:v>
                </c:pt>
                <c:pt idx="154">
                  <c:v>38503</c:v>
                </c:pt>
                <c:pt idx="155">
                  <c:v>38472</c:v>
                </c:pt>
                <c:pt idx="156">
                  <c:v>38442</c:v>
                </c:pt>
                <c:pt idx="157">
                  <c:v>38411</c:v>
                </c:pt>
                <c:pt idx="158">
                  <c:v>38383</c:v>
                </c:pt>
                <c:pt idx="159">
                  <c:v>38352</c:v>
                </c:pt>
                <c:pt idx="160">
                  <c:v>38321</c:v>
                </c:pt>
                <c:pt idx="161">
                  <c:v>38291</c:v>
                </c:pt>
                <c:pt idx="162">
                  <c:v>38260</c:v>
                </c:pt>
                <c:pt idx="163">
                  <c:v>38230</c:v>
                </c:pt>
                <c:pt idx="164">
                  <c:v>38199</c:v>
                </c:pt>
                <c:pt idx="165">
                  <c:v>38168</c:v>
                </c:pt>
                <c:pt idx="166">
                  <c:v>38138</c:v>
                </c:pt>
                <c:pt idx="167">
                  <c:v>38107</c:v>
                </c:pt>
                <c:pt idx="168">
                  <c:v>38077</c:v>
                </c:pt>
                <c:pt idx="169">
                  <c:v>38046</c:v>
                </c:pt>
                <c:pt idx="170">
                  <c:v>38017</c:v>
                </c:pt>
                <c:pt idx="171">
                  <c:v>37986</c:v>
                </c:pt>
                <c:pt idx="172">
                  <c:v>37955</c:v>
                </c:pt>
                <c:pt idx="173">
                  <c:v>37925</c:v>
                </c:pt>
                <c:pt idx="174">
                  <c:v>37894</c:v>
                </c:pt>
                <c:pt idx="175">
                  <c:v>37864</c:v>
                </c:pt>
                <c:pt idx="176">
                  <c:v>37833</c:v>
                </c:pt>
                <c:pt idx="177">
                  <c:v>37802</c:v>
                </c:pt>
                <c:pt idx="178">
                  <c:v>37772</c:v>
                </c:pt>
                <c:pt idx="179">
                  <c:v>37741</c:v>
                </c:pt>
                <c:pt idx="180">
                  <c:v>37711</c:v>
                </c:pt>
                <c:pt idx="181">
                  <c:v>37680</c:v>
                </c:pt>
                <c:pt idx="182">
                  <c:v>37652</c:v>
                </c:pt>
                <c:pt idx="183">
                  <c:v>37621</c:v>
                </c:pt>
                <c:pt idx="184">
                  <c:v>37590</c:v>
                </c:pt>
                <c:pt idx="185">
                  <c:v>37560</c:v>
                </c:pt>
                <c:pt idx="186">
                  <c:v>37529</c:v>
                </c:pt>
                <c:pt idx="187">
                  <c:v>37499</c:v>
                </c:pt>
                <c:pt idx="188">
                  <c:v>37468</c:v>
                </c:pt>
                <c:pt idx="189">
                  <c:v>37437</c:v>
                </c:pt>
                <c:pt idx="190">
                  <c:v>37407</c:v>
                </c:pt>
                <c:pt idx="191">
                  <c:v>37376</c:v>
                </c:pt>
                <c:pt idx="192">
                  <c:v>37346</c:v>
                </c:pt>
                <c:pt idx="193">
                  <c:v>37315</c:v>
                </c:pt>
                <c:pt idx="194">
                  <c:v>37287</c:v>
                </c:pt>
                <c:pt idx="195">
                  <c:v>37256</c:v>
                </c:pt>
                <c:pt idx="196">
                  <c:v>37225</c:v>
                </c:pt>
                <c:pt idx="197">
                  <c:v>37195</c:v>
                </c:pt>
                <c:pt idx="198">
                  <c:v>37164</c:v>
                </c:pt>
                <c:pt idx="199">
                  <c:v>37134</c:v>
                </c:pt>
                <c:pt idx="200">
                  <c:v>37103</c:v>
                </c:pt>
                <c:pt idx="201">
                  <c:v>37072</c:v>
                </c:pt>
                <c:pt idx="202">
                  <c:v>37042</c:v>
                </c:pt>
                <c:pt idx="203">
                  <c:v>37011</c:v>
                </c:pt>
                <c:pt idx="204">
                  <c:v>36981</c:v>
                </c:pt>
                <c:pt idx="205">
                  <c:v>36950</c:v>
                </c:pt>
                <c:pt idx="206">
                  <c:v>36922</c:v>
                </c:pt>
                <c:pt idx="207">
                  <c:v>36891</c:v>
                </c:pt>
                <c:pt idx="208">
                  <c:v>36860</c:v>
                </c:pt>
                <c:pt idx="209">
                  <c:v>36830</c:v>
                </c:pt>
                <c:pt idx="210">
                  <c:v>36799</c:v>
                </c:pt>
                <c:pt idx="211">
                  <c:v>36769</c:v>
                </c:pt>
                <c:pt idx="212">
                  <c:v>36738</c:v>
                </c:pt>
                <c:pt idx="213">
                  <c:v>36707</c:v>
                </c:pt>
                <c:pt idx="214">
                  <c:v>36677</c:v>
                </c:pt>
                <c:pt idx="215">
                  <c:v>36646</c:v>
                </c:pt>
                <c:pt idx="216">
                  <c:v>36616</c:v>
                </c:pt>
                <c:pt idx="217">
                  <c:v>36585</c:v>
                </c:pt>
                <c:pt idx="218">
                  <c:v>36556</c:v>
                </c:pt>
                <c:pt idx="219">
                  <c:v>36525</c:v>
                </c:pt>
                <c:pt idx="220">
                  <c:v>36494</c:v>
                </c:pt>
                <c:pt idx="221">
                  <c:v>36464</c:v>
                </c:pt>
                <c:pt idx="222">
                  <c:v>36433</c:v>
                </c:pt>
                <c:pt idx="223">
                  <c:v>36403</c:v>
                </c:pt>
                <c:pt idx="224">
                  <c:v>36372</c:v>
                </c:pt>
                <c:pt idx="225">
                  <c:v>36341</c:v>
                </c:pt>
                <c:pt idx="226">
                  <c:v>36311</c:v>
                </c:pt>
                <c:pt idx="227">
                  <c:v>36280</c:v>
                </c:pt>
                <c:pt idx="228">
                  <c:v>36250</c:v>
                </c:pt>
                <c:pt idx="229">
                  <c:v>36219</c:v>
                </c:pt>
                <c:pt idx="230">
                  <c:v>36191</c:v>
                </c:pt>
                <c:pt idx="231">
                  <c:v>36160</c:v>
                </c:pt>
                <c:pt idx="232">
                  <c:v>36129</c:v>
                </c:pt>
                <c:pt idx="233">
                  <c:v>36099</c:v>
                </c:pt>
                <c:pt idx="234">
                  <c:v>36068</c:v>
                </c:pt>
                <c:pt idx="235">
                  <c:v>36038</c:v>
                </c:pt>
                <c:pt idx="236">
                  <c:v>36007</c:v>
                </c:pt>
                <c:pt idx="237">
                  <c:v>35976</c:v>
                </c:pt>
                <c:pt idx="238">
                  <c:v>35946</c:v>
                </c:pt>
                <c:pt idx="239">
                  <c:v>35915</c:v>
                </c:pt>
                <c:pt idx="240">
                  <c:v>35885</c:v>
                </c:pt>
                <c:pt idx="241">
                  <c:v>35854</c:v>
                </c:pt>
                <c:pt idx="242">
                  <c:v>35826</c:v>
                </c:pt>
                <c:pt idx="243">
                  <c:v>35795</c:v>
                </c:pt>
                <c:pt idx="244">
                  <c:v>35764</c:v>
                </c:pt>
                <c:pt idx="245">
                  <c:v>35734</c:v>
                </c:pt>
                <c:pt idx="246">
                  <c:v>35703</c:v>
                </c:pt>
                <c:pt idx="247">
                  <c:v>35673</c:v>
                </c:pt>
                <c:pt idx="248">
                  <c:v>35642</c:v>
                </c:pt>
                <c:pt idx="249">
                  <c:v>35611</c:v>
                </c:pt>
                <c:pt idx="250">
                  <c:v>35581</c:v>
                </c:pt>
                <c:pt idx="251">
                  <c:v>35550</c:v>
                </c:pt>
                <c:pt idx="252">
                  <c:v>35520</c:v>
                </c:pt>
                <c:pt idx="253">
                  <c:v>35489</c:v>
                </c:pt>
                <c:pt idx="254">
                  <c:v>35461</c:v>
                </c:pt>
                <c:pt idx="255">
                  <c:v>35430</c:v>
                </c:pt>
                <c:pt idx="256">
                  <c:v>35399</c:v>
                </c:pt>
                <c:pt idx="257">
                  <c:v>35369</c:v>
                </c:pt>
                <c:pt idx="258">
                  <c:v>35338</c:v>
                </c:pt>
                <c:pt idx="259">
                  <c:v>35308</c:v>
                </c:pt>
                <c:pt idx="260">
                  <c:v>35277</c:v>
                </c:pt>
                <c:pt idx="261">
                  <c:v>35246</c:v>
                </c:pt>
                <c:pt idx="262">
                  <c:v>35216</c:v>
                </c:pt>
                <c:pt idx="263">
                  <c:v>35185</c:v>
                </c:pt>
                <c:pt idx="264">
                  <c:v>35155</c:v>
                </c:pt>
                <c:pt idx="265">
                  <c:v>35124</c:v>
                </c:pt>
                <c:pt idx="266">
                  <c:v>35095</c:v>
                </c:pt>
                <c:pt idx="267">
                  <c:v>35064</c:v>
                </c:pt>
                <c:pt idx="268">
                  <c:v>35033</c:v>
                </c:pt>
                <c:pt idx="269">
                  <c:v>35003</c:v>
                </c:pt>
                <c:pt idx="270">
                  <c:v>34972</c:v>
                </c:pt>
                <c:pt idx="271">
                  <c:v>34942</c:v>
                </c:pt>
                <c:pt idx="272">
                  <c:v>34911</c:v>
                </c:pt>
                <c:pt idx="273">
                  <c:v>34880</c:v>
                </c:pt>
                <c:pt idx="274">
                  <c:v>34850</c:v>
                </c:pt>
                <c:pt idx="275">
                  <c:v>34819</c:v>
                </c:pt>
                <c:pt idx="276">
                  <c:v>34789</c:v>
                </c:pt>
                <c:pt idx="277">
                  <c:v>34758</c:v>
                </c:pt>
                <c:pt idx="278">
                  <c:v>34730</c:v>
                </c:pt>
                <c:pt idx="279">
                  <c:v>34699</c:v>
                </c:pt>
                <c:pt idx="280">
                  <c:v>34668</c:v>
                </c:pt>
                <c:pt idx="281">
                  <c:v>34638</c:v>
                </c:pt>
                <c:pt idx="282">
                  <c:v>34607</c:v>
                </c:pt>
                <c:pt idx="283">
                  <c:v>34577</c:v>
                </c:pt>
                <c:pt idx="284">
                  <c:v>34546</c:v>
                </c:pt>
                <c:pt idx="285">
                  <c:v>34515</c:v>
                </c:pt>
                <c:pt idx="286">
                  <c:v>34485</c:v>
                </c:pt>
                <c:pt idx="287">
                  <c:v>34454</c:v>
                </c:pt>
                <c:pt idx="288">
                  <c:v>34424</c:v>
                </c:pt>
                <c:pt idx="289">
                  <c:v>34393</c:v>
                </c:pt>
                <c:pt idx="290">
                  <c:v>34365</c:v>
                </c:pt>
                <c:pt idx="291">
                  <c:v>34334</c:v>
                </c:pt>
                <c:pt idx="292">
                  <c:v>34303</c:v>
                </c:pt>
                <c:pt idx="293">
                  <c:v>34273</c:v>
                </c:pt>
                <c:pt idx="294">
                  <c:v>34242</c:v>
                </c:pt>
                <c:pt idx="295">
                  <c:v>34212</c:v>
                </c:pt>
                <c:pt idx="296">
                  <c:v>34181</c:v>
                </c:pt>
                <c:pt idx="297">
                  <c:v>34150</c:v>
                </c:pt>
                <c:pt idx="298">
                  <c:v>34120</c:v>
                </c:pt>
                <c:pt idx="299">
                  <c:v>34089</c:v>
                </c:pt>
                <c:pt idx="300">
                  <c:v>34059</c:v>
                </c:pt>
                <c:pt idx="301">
                  <c:v>34028</c:v>
                </c:pt>
                <c:pt idx="302">
                  <c:v>34000</c:v>
                </c:pt>
                <c:pt idx="303">
                  <c:v>33969</c:v>
                </c:pt>
                <c:pt idx="304">
                  <c:v>33938</c:v>
                </c:pt>
                <c:pt idx="305">
                  <c:v>33908</c:v>
                </c:pt>
                <c:pt idx="306">
                  <c:v>33877</c:v>
                </c:pt>
                <c:pt idx="307">
                  <c:v>33847</c:v>
                </c:pt>
                <c:pt idx="308">
                  <c:v>33816</c:v>
                </c:pt>
                <c:pt idx="309">
                  <c:v>33785</c:v>
                </c:pt>
                <c:pt idx="310">
                  <c:v>33755</c:v>
                </c:pt>
                <c:pt idx="311">
                  <c:v>33724</c:v>
                </c:pt>
                <c:pt idx="312">
                  <c:v>33694</c:v>
                </c:pt>
                <c:pt idx="313">
                  <c:v>33663</c:v>
                </c:pt>
                <c:pt idx="314">
                  <c:v>33634</c:v>
                </c:pt>
                <c:pt idx="315">
                  <c:v>33603</c:v>
                </c:pt>
                <c:pt idx="316">
                  <c:v>33572</c:v>
                </c:pt>
                <c:pt idx="317">
                  <c:v>33542</c:v>
                </c:pt>
                <c:pt idx="318">
                  <c:v>33511</c:v>
                </c:pt>
                <c:pt idx="319">
                  <c:v>33481</c:v>
                </c:pt>
                <c:pt idx="320">
                  <c:v>33450</c:v>
                </c:pt>
                <c:pt idx="321">
                  <c:v>33419</c:v>
                </c:pt>
                <c:pt idx="322">
                  <c:v>33389</c:v>
                </c:pt>
                <c:pt idx="323">
                  <c:v>33358</c:v>
                </c:pt>
                <c:pt idx="324">
                  <c:v>33328</c:v>
                </c:pt>
                <c:pt idx="325">
                  <c:v>33297</c:v>
                </c:pt>
                <c:pt idx="326">
                  <c:v>33269</c:v>
                </c:pt>
                <c:pt idx="327">
                  <c:v>33238</c:v>
                </c:pt>
                <c:pt idx="328">
                  <c:v>33207</c:v>
                </c:pt>
                <c:pt idx="329">
                  <c:v>33177</c:v>
                </c:pt>
                <c:pt idx="330">
                  <c:v>33146</c:v>
                </c:pt>
                <c:pt idx="331">
                  <c:v>33116</c:v>
                </c:pt>
                <c:pt idx="332">
                  <c:v>33085</c:v>
                </c:pt>
                <c:pt idx="333">
                  <c:v>33054</c:v>
                </c:pt>
                <c:pt idx="334">
                  <c:v>33024</c:v>
                </c:pt>
                <c:pt idx="335">
                  <c:v>32993</c:v>
                </c:pt>
                <c:pt idx="336">
                  <c:v>32963</c:v>
                </c:pt>
                <c:pt idx="337">
                  <c:v>32932</c:v>
                </c:pt>
                <c:pt idx="338">
                  <c:v>32904</c:v>
                </c:pt>
                <c:pt idx="339">
                  <c:v>32873</c:v>
                </c:pt>
                <c:pt idx="340">
                  <c:v>32842</c:v>
                </c:pt>
                <c:pt idx="341">
                  <c:v>32812</c:v>
                </c:pt>
                <c:pt idx="342">
                  <c:v>32781</c:v>
                </c:pt>
                <c:pt idx="343">
                  <c:v>32751</c:v>
                </c:pt>
                <c:pt idx="344">
                  <c:v>32720</c:v>
                </c:pt>
                <c:pt idx="345">
                  <c:v>32689</c:v>
                </c:pt>
                <c:pt idx="346">
                  <c:v>32659</c:v>
                </c:pt>
                <c:pt idx="347">
                  <c:v>32628</c:v>
                </c:pt>
                <c:pt idx="348">
                  <c:v>32598</c:v>
                </c:pt>
                <c:pt idx="349">
                  <c:v>32567</c:v>
                </c:pt>
              </c:numCache>
            </c:numRef>
          </c:cat>
          <c:val>
            <c:numRef>
              <c:f>Sheet1!$C$4:$C$353</c:f>
              <c:numCache>
                <c:formatCode>###,###,###,###,##0.00</c:formatCode>
                <c:ptCount val="350"/>
                <c:pt idx="0">
                  <c:v>4.3499999999999996</c:v>
                </c:pt>
                <c:pt idx="1">
                  <c:v>4.3499999999999996</c:v>
                </c:pt>
                <c:pt idx="2">
                  <c:v>4.3499999999999996</c:v>
                </c:pt>
                <c:pt idx="3">
                  <c:v>4.3499999999999996</c:v>
                </c:pt>
                <c:pt idx="4">
                  <c:v>4.3499999999999996</c:v>
                </c:pt>
                <c:pt idx="5">
                  <c:v>4.3499999999999996</c:v>
                </c:pt>
                <c:pt idx="6">
                  <c:v>4.3499999999999996</c:v>
                </c:pt>
                <c:pt idx="7">
                  <c:v>4.3499999999999996</c:v>
                </c:pt>
                <c:pt idx="8">
                  <c:v>4.3499999999999996</c:v>
                </c:pt>
                <c:pt idx="9">
                  <c:v>4.3499999999999996</c:v>
                </c:pt>
                <c:pt idx="10">
                  <c:v>4.3499999999999996</c:v>
                </c:pt>
                <c:pt idx="11">
                  <c:v>4.3499999999999996</c:v>
                </c:pt>
                <c:pt idx="12">
                  <c:v>4.3499999999999996</c:v>
                </c:pt>
                <c:pt idx="13">
                  <c:v>4.3499999999999996</c:v>
                </c:pt>
                <c:pt idx="14">
                  <c:v>4.3499999999999996</c:v>
                </c:pt>
                <c:pt idx="15">
                  <c:v>4.3499999999999996</c:v>
                </c:pt>
                <c:pt idx="16">
                  <c:v>4.3499999999999996</c:v>
                </c:pt>
                <c:pt idx="17">
                  <c:v>4.3499999999999996</c:v>
                </c:pt>
                <c:pt idx="18">
                  <c:v>4.3499999999999996</c:v>
                </c:pt>
                <c:pt idx="19">
                  <c:v>4.3499999999999996</c:v>
                </c:pt>
                <c:pt idx="20">
                  <c:v>4.3499999999999996</c:v>
                </c:pt>
                <c:pt idx="21">
                  <c:v>4.3499999999999996</c:v>
                </c:pt>
                <c:pt idx="22">
                  <c:v>4.3499999999999996</c:v>
                </c:pt>
                <c:pt idx="23">
                  <c:v>4.3499999999999996</c:v>
                </c:pt>
                <c:pt idx="24">
                  <c:v>4.3499999999999996</c:v>
                </c:pt>
                <c:pt idx="25">
                  <c:v>4.3499999999999996</c:v>
                </c:pt>
                <c:pt idx="26">
                  <c:v>4.3499999999999996</c:v>
                </c:pt>
                <c:pt idx="27">
                  <c:v>4.3499999999999996</c:v>
                </c:pt>
                <c:pt idx="28">
                  <c:v>4.3499999999999996</c:v>
                </c:pt>
                <c:pt idx="29">
                  <c:v>4.3499999999999996</c:v>
                </c:pt>
                <c:pt idx="30">
                  <c:v>4.5999999999999996</c:v>
                </c:pt>
                <c:pt idx="31">
                  <c:v>4.5999999999999996</c:v>
                </c:pt>
                <c:pt idx="32">
                  <c:v>4.8499999999999996</c:v>
                </c:pt>
                <c:pt idx="33">
                  <c:v>4.8499999999999996</c:v>
                </c:pt>
                <c:pt idx="34">
                  <c:v>5.0999999999999996</c:v>
                </c:pt>
                <c:pt idx="35">
                  <c:v>5.35</c:v>
                </c:pt>
                <c:pt idx="36">
                  <c:v>5.35</c:v>
                </c:pt>
                <c:pt idx="37">
                  <c:v>5.6</c:v>
                </c:pt>
                <c:pt idx="38">
                  <c:v>5.6</c:v>
                </c:pt>
                <c:pt idx="39">
                  <c:v>5.6</c:v>
                </c:pt>
                <c:pt idx="40">
                  <c:v>5.6</c:v>
                </c:pt>
                <c:pt idx="41">
                  <c:v>6</c:v>
                </c:pt>
                <c:pt idx="42">
                  <c:v>6</c:v>
                </c:pt>
                <c:pt idx="43">
                  <c:v>6</c:v>
                </c:pt>
                <c:pt idx="44">
                  <c:v>6</c:v>
                </c:pt>
                <c:pt idx="45">
                  <c:v>6</c:v>
                </c:pt>
                <c:pt idx="46">
                  <c:v>6</c:v>
                </c:pt>
                <c:pt idx="47">
                  <c:v>6</c:v>
                </c:pt>
                <c:pt idx="48">
                  <c:v>6</c:v>
                </c:pt>
                <c:pt idx="49">
                  <c:v>6</c:v>
                </c:pt>
                <c:pt idx="50">
                  <c:v>6</c:v>
                </c:pt>
                <c:pt idx="51">
                  <c:v>6</c:v>
                </c:pt>
                <c:pt idx="52">
                  <c:v>6</c:v>
                </c:pt>
                <c:pt idx="53">
                  <c:v>6</c:v>
                </c:pt>
                <c:pt idx="54">
                  <c:v>6</c:v>
                </c:pt>
                <c:pt idx="55">
                  <c:v>6</c:v>
                </c:pt>
                <c:pt idx="56">
                  <c:v>6</c:v>
                </c:pt>
                <c:pt idx="57">
                  <c:v>6</c:v>
                </c:pt>
                <c:pt idx="58">
                  <c:v>6</c:v>
                </c:pt>
                <c:pt idx="59">
                  <c:v>6</c:v>
                </c:pt>
                <c:pt idx="60">
                  <c:v>6</c:v>
                </c:pt>
                <c:pt idx="61">
                  <c:v>6</c:v>
                </c:pt>
                <c:pt idx="62">
                  <c:v>6</c:v>
                </c:pt>
                <c:pt idx="63">
                  <c:v>6</c:v>
                </c:pt>
                <c:pt idx="64">
                  <c:v>6</c:v>
                </c:pt>
                <c:pt idx="65">
                  <c:v>6</c:v>
                </c:pt>
                <c:pt idx="66">
                  <c:v>6</c:v>
                </c:pt>
                <c:pt idx="67">
                  <c:v>6</c:v>
                </c:pt>
                <c:pt idx="68">
                  <c:v>6</c:v>
                </c:pt>
                <c:pt idx="69">
                  <c:v>6.31</c:v>
                </c:pt>
                <c:pt idx="70">
                  <c:v>6.56</c:v>
                </c:pt>
                <c:pt idx="71">
                  <c:v>6.56</c:v>
                </c:pt>
                <c:pt idx="72">
                  <c:v>6.56</c:v>
                </c:pt>
                <c:pt idx="73">
                  <c:v>6.56</c:v>
                </c:pt>
                <c:pt idx="74">
                  <c:v>6.56</c:v>
                </c:pt>
                <c:pt idx="75">
                  <c:v>6.56</c:v>
                </c:pt>
                <c:pt idx="76">
                  <c:v>6.56</c:v>
                </c:pt>
                <c:pt idx="77">
                  <c:v>6.56</c:v>
                </c:pt>
                <c:pt idx="78">
                  <c:v>6.56</c:v>
                </c:pt>
                <c:pt idx="79">
                  <c:v>6.56</c:v>
                </c:pt>
                <c:pt idx="80">
                  <c:v>6.56</c:v>
                </c:pt>
                <c:pt idx="81">
                  <c:v>6.31</c:v>
                </c:pt>
                <c:pt idx="82">
                  <c:v>6.31</c:v>
                </c:pt>
                <c:pt idx="83">
                  <c:v>6.31</c:v>
                </c:pt>
                <c:pt idx="84">
                  <c:v>6.06</c:v>
                </c:pt>
                <c:pt idx="85">
                  <c:v>6.06</c:v>
                </c:pt>
                <c:pt idx="86">
                  <c:v>5.81</c:v>
                </c:pt>
                <c:pt idx="87">
                  <c:v>5.81</c:v>
                </c:pt>
                <c:pt idx="88">
                  <c:v>5.56</c:v>
                </c:pt>
                <c:pt idx="89">
                  <c:v>5.56</c:v>
                </c:pt>
                <c:pt idx="90">
                  <c:v>5.31</c:v>
                </c:pt>
                <c:pt idx="91">
                  <c:v>5.31</c:v>
                </c:pt>
                <c:pt idx="92">
                  <c:v>5.31</c:v>
                </c:pt>
                <c:pt idx="93">
                  <c:v>5.31</c:v>
                </c:pt>
                <c:pt idx="94">
                  <c:v>5.31</c:v>
                </c:pt>
                <c:pt idx="95">
                  <c:v>5.31</c:v>
                </c:pt>
                <c:pt idx="96">
                  <c:v>5.31</c:v>
                </c:pt>
                <c:pt idx="97">
                  <c:v>5.31</c:v>
                </c:pt>
                <c:pt idx="98">
                  <c:v>5.31</c:v>
                </c:pt>
                <c:pt idx="99">
                  <c:v>5.31</c:v>
                </c:pt>
                <c:pt idx="100">
                  <c:v>5.31</c:v>
                </c:pt>
                <c:pt idx="101">
                  <c:v>5.31</c:v>
                </c:pt>
                <c:pt idx="102">
                  <c:v>5.31</c:v>
                </c:pt>
                <c:pt idx="103">
                  <c:v>5.31</c:v>
                </c:pt>
                <c:pt idx="104">
                  <c:v>5.31</c:v>
                </c:pt>
                <c:pt idx="105">
                  <c:v>5.31</c:v>
                </c:pt>
                <c:pt idx="106">
                  <c:v>5.31</c:v>
                </c:pt>
                <c:pt idx="107">
                  <c:v>5.31</c:v>
                </c:pt>
                <c:pt idx="108">
                  <c:v>5.31</c:v>
                </c:pt>
                <c:pt idx="109">
                  <c:v>5.31</c:v>
                </c:pt>
                <c:pt idx="110">
                  <c:v>5.31</c:v>
                </c:pt>
                <c:pt idx="111">
                  <c:v>5.31</c:v>
                </c:pt>
                <c:pt idx="112">
                  <c:v>5.58</c:v>
                </c:pt>
                <c:pt idx="113">
                  <c:v>6.66</c:v>
                </c:pt>
                <c:pt idx="114">
                  <c:v>7.2</c:v>
                </c:pt>
                <c:pt idx="115">
                  <c:v>7.47</c:v>
                </c:pt>
                <c:pt idx="116">
                  <c:v>7.47</c:v>
                </c:pt>
                <c:pt idx="117">
                  <c:v>7.47</c:v>
                </c:pt>
                <c:pt idx="118">
                  <c:v>7.47</c:v>
                </c:pt>
                <c:pt idx="119">
                  <c:v>7.47</c:v>
                </c:pt>
                <c:pt idx="120">
                  <c:v>7.47</c:v>
                </c:pt>
                <c:pt idx="121">
                  <c:v>7.47</c:v>
                </c:pt>
                <c:pt idx="122">
                  <c:v>7.47</c:v>
                </c:pt>
                <c:pt idx="123">
                  <c:v>7.47</c:v>
                </c:pt>
                <c:pt idx="124">
                  <c:v>7.29</c:v>
                </c:pt>
                <c:pt idx="125">
                  <c:v>7.29</c:v>
                </c:pt>
                <c:pt idx="126">
                  <c:v>7.29</c:v>
                </c:pt>
                <c:pt idx="127">
                  <c:v>7.02</c:v>
                </c:pt>
                <c:pt idx="128">
                  <c:v>6.84</c:v>
                </c:pt>
                <c:pt idx="129">
                  <c:v>6.57</c:v>
                </c:pt>
                <c:pt idx="130">
                  <c:v>6.57</c:v>
                </c:pt>
                <c:pt idx="131">
                  <c:v>6.39</c:v>
                </c:pt>
                <c:pt idx="132">
                  <c:v>6.39</c:v>
                </c:pt>
                <c:pt idx="133">
                  <c:v>6.12</c:v>
                </c:pt>
                <c:pt idx="134">
                  <c:v>6.12</c:v>
                </c:pt>
                <c:pt idx="135">
                  <c:v>6.12</c:v>
                </c:pt>
                <c:pt idx="136">
                  <c:v>6.12</c:v>
                </c:pt>
                <c:pt idx="137">
                  <c:v>6.12</c:v>
                </c:pt>
                <c:pt idx="138">
                  <c:v>6.12</c:v>
                </c:pt>
                <c:pt idx="139">
                  <c:v>6.12</c:v>
                </c:pt>
                <c:pt idx="140">
                  <c:v>5.85</c:v>
                </c:pt>
                <c:pt idx="141">
                  <c:v>5.85</c:v>
                </c:pt>
                <c:pt idx="142">
                  <c:v>5.85</c:v>
                </c:pt>
                <c:pt idx="143">
                  <c:v>5.85</c:v>
                </c:pt>
                <c:pt idx="144">
                  <c:v>5.58</c:v>
                </c:pt>
                <c:pt idx="145">
                  <c:v>5.58</c:v>
                </c:pt>
                <c:pt idx="146">
                  <c:v>5.58</c:v>
                </c:pt>
                <c:pt idx="147">
                  <c:v>5.58</c:v>
                </c:pt>
                <c:pt idx="148">
                  <c:v>5.58</c:v>
                </c:pt>
                <c:pt idx="149">
                  <c:v>5.58</c:v>
                </c:pt>
                <c:pt idx="150">
                  <c:v>5.58</c:v>
                </c:pt>
                <c:pt idx="151">
                  <c:v>5.58</c:v>
                </c:pt>
                <c:pt idx="152">
                  <c:v>5.58</c:v>
                </c:pt>
                <c:pt idx="153">
                  <c:v>5.58</c:v>
                </c:pt>
                <c:pt idx="154">
                  <c:v>5.58</c:v>
                </c:pt>
                <c:pt idx="155">
                  <c:v>5.58</c:v>
                </c:pt>
                <c:pt idx="156">
                  <c:v>5.58</c:v>
                </c:pt>
                <c:pt idx="157">
                  <c:v>5.58</c:v>
                </c:pt>
                <c:pt idx="158">
                  <c:v>5.58</c:v>
                </c:pt>
                <c:pt idx="159">
                  <c:v>5.58</c:v>
                </c:pt>
                <c:pt idx="160">
                  <c:v>5.58</c:v>
                </c:pt>
                <c:pt idx="161">
                  <c:v>5.58</c:v>
                </c:pt>
                <c:pt idx="162">
                  <c:v>5.31</c:v>
                </c:pt>
                <c:pt idx="163">
                  <c:v>5.31</c:v>
                </c:pt>
                <c:pt idx="164">
                  <c:v>5.31</c:v>
                </c:pt>
                <c:pt idx="165">
                  <c:v>5.31</c:v>
                </c:pt>
                <c:pt idx="166">
                  <c:v>5.31</c:v>
                </c:pt>
                <c:pt idx="167">
                  <c:v>5.31</c:v>
                </c:pt>
                <c:pt idx="168">
                  <c:v>5.31</c:v>
                </c:pt>
                <c:pt idx="169">
                  <c:v>5.31</c:v>
                </c:pt>
                <c:pt idx="170">
                  <c:v>5.31</c:v>
                </c:pt>
                <c:pt idx="171">
                  <c:v>5.31</c:v>
                </c:pt>
                <c:pt idx="172">
                  <c:v>5.31</c:v>
                </c:pt>
                <c:pt idx="173">
                  <c:v>5.31</c:v>
                </c:pt>
                <c:pt idx="174">
                  <c:v>5.31</c:v>
                </c:pt>
                <c:pt idx="175">
                  <c:v>5.31</c:v>
                </c:pt>
                <c:pt idx="176">
                  <c:v>5.31</c:v>
                </c:pt>
                <c:pt idx="177">
                  <c:v>5.31</c:v>
                </c:pt>
                <c:pt idx="178">
                  <c:v>5.31</c:v>
                </c:pt>
                <c:pt idx="179">
                  <c:v>5.31</c:v>
                </c:pt>
                <c:pt idx="180">
                  <c:v>5.31</c:v>
                </c:pt>
                <c:pt idx="181">
                  <c:v>5.31</c:v>
                </c:pt>
                <c:pt idx="182">
                  <c:v>5.31</c:v>
                </c:pt>
                <c:pt idx="183">
                  <c:v>5.31</c:v>
                </c:pt>
                <c:pt idx="184">
                  <c:v>5.31</c:v>
                </c:pt>
                <c:pt idx="185">
                  <c:v>5.31</c:v>
                </c:pt>
                <c:pt idx="186">
                  <c:v>5.31</c:v>
                </c:pt>
                <c:pt idx="187">
                  <c:v>5.31</c:v>
                </c:pt>
                <c:pt idx="188">
                  <c:v>5.31</c:v>
                </c:pt>
                <c:pt idx="189">
                  <c:v>5.31</c:v>
                </c:pt>
                <c:pt idx="190">
                  <c:v>5.31</c:v>
                </c:pt>
                <c:pt idx="191">
                  <c:v>5.31</c:v>
                </c:pt>
                <c:pt idx="192">
                  <c:v>5.31</c:v>
                </c:pt>
                <c:pt idx="193">
                  <c:v>5.31</c:v>
                </c:pt>
                <c:pt idx="194">
                  <c:v>5.85</c:v>
                </c:pt>
                <c:pt idx="195">
                  <c:v>5.85</c:v>
                </c:pt>
                <c:pt idx="196">
                  <c:v>5.85</c:v>
                </c:pt>
                <c:pt idx="197">
                  <c:v>5.85</c:v>
                </c:pt>
                <c:pt idx="198">
                  <c:v>5.85</c:v>
                </c:pt>
                <c:pt idx="199">
                  <c:v>5.85</c:v>
                </c:pt>
                <c:pt idx="200">
                  <c:v>5.85</c:v>
                </c:pt>
                <c:pt idx="201">
                  <c:v>5.85</c:v>
                </c:pt>
                <c:pt idx="202">
                  <c:v>5.85</c:v>
                </c:pt>
                <c:pt idx="203">
                  <c:v>5.85</c:v>
                </c:pt>
                <c:pt idx="204">
                  <c:v>5.85</c:v>
                </c:pt>
                <c:pt idx="205">
                  <c:v>5.85</c:v>
                </c:pt>
                <c:pt idx="206">
                  <c:v>5.85</c:v>
                </c:pt>
                <c:pt idx="207">
                  <c:v>5.85</c:v>
                </c:pt>
                <c:pt idx="208">
                  <c:v>5.85</c:v>
                </c:pt>
                <c:pt idx="209">
                  <c:v>5.85</c:v>
                </c:pt>
                <c:pt idx="210">
                  <c:v>5.85</c:v>
                </c:pt>
                <c:pt idx="211">
                  <c:v>5.85</c:v>
                </c:pt>
                <c:pt idx="212">
                  <c:v>5.85</c:v>
                </c:pt>
                <c:pt idx="213">
                  <c:v>5.85</c:v>
                </c:pt>
                <c:pt idx="214">
                  <c:v>5.85</c:v>
                </c:pt>
                <c:pt idx="215">
                  <c:v>5.85</c:v>
                </c:pt>
                <c:pt idx="216">
                  <c:v>5.85</c:v>
                </c:pt>
                <c:pt idx="217">
                  <c:v>5.85</c:v>
                </c:pt>
                <c:pt idx="218">
                  <c:v>5.85</c:v>
                </c:pt>
                <c:pt idx="219">
                  <c:v>5.85</c:v>
                </c:pt>
                <c:pt idx="220">
                  <c:v>5.85</c:v>
                </c:pt>
                <c:pt idx="221">
                  <c:v>5.85</c:v>
                </c:pt>
                <c:pt idx="222">
                  <c:v>5.85</c:v>
                </c:pt>
                <c:pt idx="223">
                  <c:v>5.85</c:v>
                </c:pt>
                <c:pt idx="224">
                  <c:v>5.85</c:v>
                </c:pt>
                <c:pt idx="225">
                  <c:v>5.85</c:v>
                </c:pt>
                <c:pt idx="226">
                  <c:v>6.39</c:v>
                </c:pt>
                <c:pt idx="227">
                  <c:v>6.39</c:v>
                </c:pt>
                <c:pt idx="228">
                  <c:v>6.39</c:v>
                </c:pt>
                <c:pt idx="229">
                  <c:v>6.39</c:v>
                </c:pt>
                <c:pt idx="230">
                  <c:v>6.39</c:v>
                </c:pt>
                <c:pt idx="231">
                  <c:v>6.39</c:v>
                </c:pt>
                <c:pt idx="232">
                  <c:v>6.93</c:v>
                </c:pt>
                <c:pt idx="233">
                  <c:v>6.93</c:v>
                </c:pt>
                <c:pt idx="234">
                  <c:v>6.93</c:v>
                </c:pt>
                <c:pt idx="235">
                  <c:v>6.93</c:v>
                </c:pt>
                <c:pt idx="236">
                  <c:v>6.93</c:v>
                </c:pt>
                <c:pt idx="237">
                  <c:v>7.92</c:v>
                </c:pt>
                <c:pt idx="238">
                  <c:v>7.92</c:v>
                </c:pt>
                <c:pt idx="239">
                  <c:v>7.92</c:v>
                </c:pt>
                <c:pt idx="240">
                  <c:v>7.92</c:v>
                </c:pt>
                <c:pt idx="241">
                  <c:v>8.64</c:v>
                </c:pt>
                <c:pt idx="242">
                  <c:v>8.64</c:v>
                </c:pt>
                <c:pt idx="243">
                  <c:v>8.64</c:v>
                </c:pt>
                <c:pt idx="244">
                  <c:v>8.64</c:v>
                </c:pt>
                <c:pt idx="245">
                  <c:v>8.64</c:v>
                </c:pt>
                <c:pt idx="246">
                  <c:v>10.08</c:v>
                </c:pt>
                <c:pt idx="247">
                  <c:v>10.08</c:v>
                </c:pt>
                <c:pt idx="248">
                  <c:v>10.08</c:v>
                </c:pt>
                <c:pt idx="249">
                  <c:v>10.08</c:v>
                </c:pt>
                <c:pt idx="250">
                  <c:v>10.08</c:v>
                </c:pt>
                <c:pt idx="251">
                  <c:v>10.08</c:v>
                </c:pt>
                <c:pt idx="252">
                  <c:v>10.08</c:v>
                </c:pt>
                <c:pt idx="253">
                  <c:v>10.08</c:v>
                </c:pt>
                <c:pt idx="254">
                  <c:v>10.08</c:v>
                </c:pt>
                <c:pt idx="255">
                  <c:v>10.08</c:v>
                </c:pt>
                <c:pt idx="256">
                  <c:v>10.08</c:v>
                </c:pt>
                <c:pt idx="257">
                  <c:v>10.08</c:v>
                </c:pt>
                <c:pt idx="258">
                  <c:v>10.08</c:v>
                </c:pt>
                <c:pt idx="259">
                  <c:v>10.08</c:v>
                </c:pt>
                <c:pt idx="260">
                  <c:v>10.98</c:v>
                </c:pt>
                <c:pt idx="261">
                  <c:v>10.98</c:v>
                </c:pt>
                <c:pt idx="262">
                  <c:v>10.98</c:v>
                </c:pt>
                <c:pt idx="263">
                  <c:v>12.06</c:v>
                </c:pt>
                <c:pt idx="264">
                  <c:v>12.06</c:v>
                </c:pt>
                <c:pt idx="265">
                  <c:v>12.06</c:v>
                </c:pt>
                <c:pt idx="266">
                  <c:v>12.06</c:v>
                </c:pt>
                <c:pt idx="267">
                  <c:v>12.06</c:v>
                </c:pt>
                <c:pt idx="268">
                  <c:v>12.06</c:v>
                </c:pt>
                <c:pt idx="269">
                  <c:v>12.06</c:v>
                </c:pt>
                <c:pt idx="270">
                  <c:v>12.06</c:v>
                </c:pt>
                <c:pt idx="271">
                  <c:v>12.06</c:v>
                </c:pt>
                <c:pt idx="272">
                  <c:v>12.06</c:v>
                </c:pt>
                <c:pt idx="273">
                  <c:v>10.98</c:v>
                </c:pt>
                <c:pt idx="274">
                  <c:v>10.98</c:v>
                </c:pt>
                <c:pt idx="275">
                  <c:v>10.98</c:v>
                </c:pt>
                <c:pt idx="276">
                  <c:v>10.98</c:v>
                </c:pt>
                <c:pt idx="277">
                  <c:v>10.98</c:v>
                </c:pt>
                <c:pt idx="278">
                  <c:v>10.98</c:v>
                </c:pt>
                <c:pt idx="279">
                  <c:v>10.98</c:v>
                </c:pt>
                <c:pt idx="280">
                  <c:v>10.98</c:v>
                </c:pt>
                <c:pt idx="281">
                  <c:v>10.98</c:v>
                </c:pt>
                <c:pt idx="282">
                  <c:v>10.98</c:v>
                </c:pt>
                <c:pt idx="283">
                  <c:v>10.98</c:v>
                </c:pt>
                <c:pt idx="284">
                  <c:v>10.98</c:v>
                </c:pt>
                <c:pt idx="285">
                  <c:v>10.98</c:v>
                </c:pt>
                <c:pt idx="286">
                  <c:v>10.98</c:v>
                </c:pt>
                <c:pt idx="287">
                  <c:v>10.98</c:v>
                </c:pt>
                <c:pt idx="288">
                  <c:v>10.98</c:v>
                </c:pt>
                <c:pt idx="289">
                  <c:v>10.98</c:v>
                </c:pt>
                <c:pt idx="290">
                  <c:v>10.98</c:v>
                </c:pt>
                <c:pt idx="291">
                  <c:v>10.98</c:v>
                </c:pt>
                <c:pt idx="292">
                  <c:v>10.98</c:v>
                </c:pt>
                <c:pt idx="293">
                  <c:v>10.98</c:v>
                </c:pt>
                <c:pt idx="294">
                  <c:v>10.98</c:v>
                </c:pt>
                <c:pt idx="295">
                  <c:v>10.98</c:v>
                </c:pt>
                <c:pt idx="296">
                  <c:v>10.98</c:v>
                </c:pt>
                <c:pt idx="297">
                  <c:v>9.36</c:v>
                </c:pt>
                <c:pt idx="298">
                  <c:v>9.36</c:v>
                </c:pt>
                <c:pt idx="299">
                  <c:v>8.64</c:v>
                </c:pt>
                <c:pt idx="300">
                  <c:v>8.64</c:v>
                </c:pt>
                <c:pt idx="301">
                  <c:v>8.64</c:v>
                </c:pt>
                <c:pt idx="302">
                  <c:v>8.64</c:v>
                </c:pt>
                <c:pt idx="303">
                  <c:v>8.64</c:v>
                </c:pt>
                <c:pt idx="304">
                  <c:v>8.64</c:v>
                </c:pt>
                <c:pt idx="305">
                  <c:v>8.64</c:v>
                </c:pt>
                <c:pt idx="306">
                  <c:v>8.64</c:v>
                </c:pt>
                <c:pt idx="307">
                  <c:v>8.64</c:v>
                </c:pt>
                <c:pt idx="308">
                  <c:v>8.64</c:v>
                </c:pt>
                <c:pt idx="309">
                  <c:v>8.64</c:v>
                </c:pt>
                <c:pt idx="310">
                  <c:v>8.64</c:v>
                </c:pt>
                <c:pt idx="311">
                  <c:v>8.64</c:v>
                </c:pt>
                <c:pt idx="312">
                  <c:v>8.64</c:v>
                </c:pt>
                <c:pt idx="313">
                  <c:v>8.64</c:v>
                </c:pt>
                <c:pt idx="314">
                  <c:v>8.64</c:v>
                </c:pt>
                <c:pt idx="315">
                  <c:v>8.64</c:v>
                </c:pt>
                <c:pt idx="316">
                  <c:v>8.64</c:v>
                </c:pt>
                <c:pt idx="317">
                  <c:v>8.64</c:v>
                </c:pt>
                <c:pt idx="318">
                  <c:v>8.64</c:v>
                </c:pt>
                <c:pt idx="319">
                  <c:v>8.64</c:v>
                </c:pt>
                <c:pt idx="320">
                  <c:v>8.64</c:v>
                </c:pt>
                <c:pt idx="321">
                  <c:v>8.64</c:v>
                </c:pt>
                <c:pt idx="322">
                  <c:v>8.64</c:v>
                </c:pt>
                <c:pt idx="323">
                  <c:v>8.64</c:v>
                </c:pt>
                <c:pt idx="324">
                  <c:v>9.36</c:v>
                </c:pt>
                <c:pt idx="325">
                  <c:v>9.36</c:v>
                </c:pt>
                <c:pt idx="326">
                  <c:v>9.36</c:v>
                </c:pt>
                <c:pt idx="327">
                  <c:v>9.36</c:v>
                </c:pt>
                <c:pt idx="328">
                  <c:v>9.36</c:v>
                </c:pt>
                <c:pt idx="329">
                  <c:v>9.36</c:v>
                </c:pt>
                <c:pt idx="330">
                  <c:v>9.36</c:v>
                </c:pt>
                <c:pt idx="331">
                  <c:v>9.36</c:v>
                </c:pt>
                <c:pt idx="332">
                  <c:v>10.08</c:v>
                </c:pt>
                <c:pt idx="333">
                  <c:v>10.08</c:v>
                </c:pt>
                <c:pt idx="334">
                  <c:v>10.08</c:v>
                </c:pt>
                <c:pt idx="335">
                  <c:v>10.08</c:v>
                </c:pt>
                <c:pt idx="336">
                  <c:v>10.08</c:v>
                </c:pt>
                <c:pt idx="337">
                  <c:v>11.34</c:v>
                </c:pt>
                <c:pt idx="338">
                  <c:v>11.34</c:v>
                </c:pt>
                <c:pt idx="339">
                  <c:v>11.34</c:v>
                </c:pt>
                <c:pt idx="340">
                  <c:v>11.34</c:v>
                </c:pt>
                <c:pt idx="341">
                  <c:v>11.34</c:v>
                </c:pt>
                <c:pt idx="342">
                  <c:v>11.34</c:v>
                </c:pt>
                <c:pt idx="343">
                  <c:v>11.34</c:v>
                </c:pt>
                <c:pt idx="344">
                  <c:v>11.34</c:v>
                </c:pt>
                <c:pt idx="345">
                  <c:v>11.34</c:v>
                </c:pt>
                <c:pt idx="346">
                  <c:v>11.34</c:v>
                </c:pt>
                <c:pt idx="347">
                  <c:v>11.34</c:v>
                </c:pt>
                <c:pt idx="348">
                  <c:v>11.34</c:v>
                </c:pt>
                <c:pt idx="349">
                  <c:v>11.34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Inflation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Sheet1!$A$4:$A$353</c:f>
              <c:numCache>
                <c:formatCode>yyyy\-mm;@</c:formatCode>
                <c:ptCount val="350"/>
                <c:pt idx="0">
                  <c:v>43190</c:v>
                </c:pt>
                <c:pt idx="1">
                  <c:v>43159</c:v>
                </c:pt>
                <c:pt idx="2">
                  <c:v>43131</c:v>
                </c:pt>
                <c:pt idx="3">
                  <c:v>43100</c:v>
                </c:pt>
                <c:pt idx="4">
                  <c:v>43069</c:v>
                </c:pt>
                <c:pt idx="5">
                  <c:v>43039</c:v>
                </c:pt>
                <c:pt idx="6">
                  <c:v>43008</c:v>
                </c:pt>
                <c:pt idx="7">
                  <c:v>42978</c:v>
                </c:pt>
                <c:pt idx="8">
                  <c:v>42947</c:v>
                </c:pt>
                <c:pt idx="9">
                  <c:v>42916</c:v>
                </c:pt>
                <c:pt idx="10">
                  <c:v>42886</c:v>
                </c:pt>
                <c:pt idx="11">
                  <c:v>42855</c:v>
                </c:pt>
                <c:pt idx="12">
                  <c:v>42825</c:v>
                </c:pt>
                <c:pt idx="13">
                  <c:v>42794</c:v>
                </c:pt>
                <c:pt idx="14">
                  <c:v>42766</c:v>
                </c:pt>
                <c:pt idx="15">
                  <c:v>42735</c:v>
                </c:pt>
                <c:pt idx="16">
                  <c:v>42704</c:v>
                </c:pt>
                <c:pt idx="17">
                  <c:v>42674</c:v>
                </c:pt>
                <c:pt idx="18">
                  <c:v>42643</c:v>
                </c:pt>
                <c:pt idx="19">
                  <c:v>42613</c:v>
                </c:pt>
                <c:pt idx="20">
                  <c:v>42582</c:v>
                </c:pt>
                <c:pt idx="21">
                  <c:v>42551</c:v>
                </c:pt>
                <c:pt idx="22">
                  <c:v>42521</c:v>
                </c:pt>
                <c:pt idx="23">
                  <c:v>42490</c:v>
                </c:pt>
                <c:pt idx="24">
                  <c:v>42460</c:v>
                </c:pt>
                <c:pt idx="25">
                  <c:v>42429</c:v>
                </c:pt>
                <c:pt idx="26">
                  <c:v>42400</c:v>
                </c:pt>
                <c:pt idx="27">
                  <c:v>42369</c:v>
                </c:pt>
                <c:pt idx="28">
                  <c:v>42338</c:v>
                </c:pt>
                <c:pt idx="29">
                  <c:v>42308</c:v>
                </c:pt>
                <c:pt idx="30">
                  <c:v>42277</c:v>
                </c:pt>
                <c:pt idx="31">
                  <c:v>42247</c:v>
                </c:pt>
                <c:pt idx="32">
                  <c:v>42216</c:v>
                </c:pt>
                <c:pt idx="33">
                  <c:v>42185</c:v>
                </c:pt>
                <c:pt idx="34">
                  <c:v>42155</c:v>
                </c:pt>
                <c:pt idx="35">
                  <c:v>42124</c:v>
                </c:pt>
                <c:pt idx="36">
                  <c:v>42094</c:v>
                </c:pt>
                <c:pt idx="37">
                  <c:v>42063</c:v>
                </c:pt>
                <c:pt idx="38">
                  <c:v>42035</c:v>
                </c:pt>
                <c:pt idx="39">
                  <c:v>42004</c:v>
                </c:pt>
                <c:pt idx="40">
                  <c:v>41973</c:v>
                </c:pt>
                <c:pt idx="41">
                  <c:v>41943</c:v>
                </c:pt>
                <c:pt idx="42">
                  <c:v>41912</c:v>
                </c:pt>
                <c:pt idx="43">
                  <c:v>41882</c:v>
                </c:pt>
                <c:pt idx="44">
                  <c:v>41851</c:v>
                </c:pt>
                <c:pt idx="45">
                  <c:v>41820</c:v>
                </c:pt>
                <c:pt idx="46">
                  <c:v>41790</c:v>
                </c:pt>
                <c:pt idx="47">
                  <c:v>41759</c:v>
                </c:pt>
                <c:pt idx="48">
                  <c:v>41729</c:v>
                </c:pt>
                <c:pt idx="49">
                  <c:v>41698</c:v>
                </c:pt>
                <c:pt idx="50">
                  <c:v>41670</c:v>
                </c:pt>
                <c:pt idx="51">
                  <c:v>41639</c:v>
                </c:pt>
                <c:pt idx="52">
                  <c:v>41608</c:v>
                </c:pt>
                <c:pt idx="53">
                  <c:v>41578</c:v>
                </c:pt>
                <c:pt idx="54">
                  <c:v>41547</c:v>
                </c:pt>
                <c:pt idx="55">
                  <c:v>41517</c:v>
                </c:pt>
                <c:pt idx="56">
                  <c:v>41486</c:v>
                </c:pt>
                <c:pt idx="57">
                  <c:v>41455</c:v>
                </c:pt>
                <c:pt idx="58">
                  <c:v>41425</c:v>
                </c:pt>
                <c:pt idx="59">
                  <c:v>41394</c:v>
                </c:pt>
                <c:pt idx="60">
                  <c:v>41364</c:v>
                </c:pt>
                <c:pt idx="61">
                  <c:v>41333</c:v>
                </c:pt>
                <c:pt idx="62">
                  <c:v>41305</c:v>
                </c:pt>
                <c:pt idx="63">
                  <c:v>41274</c:v>
                </c:pt>
                <c:pt idx="64">
                  <c:v>41243</c:v>
                </c:pt>
                <c:pt idx="65">
                  <c:v>41213</c:v>
                </c:pt>
                <c:pt idx="66">
                  <c:v>41182</c:v>
                </c:pt>
                <c:pt idx="67">
                  <c:v>41152</c:v>
                </c:pt>
                <c:pt idx="68">
                  <c:v>41121</c:v>
                </c:pt>
                <c:pt idx="69">
                  <c:v>41090</c:v>
                </c:pt>
                <c:pt idx="70">
                  <c:v>41060</c:v>
                </c:pt>
                <c:pt idx="71">
                  <c:v>41029</c:v>
                </c:pt>
                <c:pt idx="72">
                  <c:v>40999</c:v>
                </c:pt>
                <c:pt idx="73">
                  <c:v>40968</c:v>
                </c:pt>
                <c:pt idx="74">
                  <c:v>40939</c:v>
                </c:pt>
                <c:pt idx="75">
                  <c:v>40908</c:v>
                </c:pt>
                <c:pt idx="76">
                  <c:v>40877</c:v>
                </c:pt>
                <c:pt idx="77">
                  <c:v>40847</c:v>
                </c:pt>
                <c:pt idx="78">
                  <c:v>40816</c:v>
                </c:pt>
                <c:pt idx="79">
                  <c:v>40786</c:v>
                </c:pt>
                <c:pt idx="80">
                  <c:v>40755</c:v>
                </c:pt>
                <c:pt idx="81">
                  <c:v>40724</c:v>
                </c:pt>
                <c:pt idx="82">
                  <c:v>40694</c:v>
                </c:pt>
                <c:pt idx="83">
                  <c:v>40663</c:v>
                </c:pt>
                <c:pt idx="84">
                  <c:v>40633</c:v>
                </c:pt>
                <c:pt idx="85">
                  <c:v>40602</c:v>
                </c:pt>
                <c:pt idx="86">
                  <c:v>40574</c:v>
                </c:pt>
                <c:pt idx="87">
                  <c:v>40543</c:v>
                </c:pt>
                <c:pt idx="88">
                  <c:v>40512</c:v>
                </c:pt>
                <c:pt idx="89">
                  <c:v>40482</c:v>
                </c:pt>
                <c:pt idx="90">
                  <c:v>40451</c:v>
                </c:pt>
                <c:pt idx="91">
                  <c:v>40421</c:v>
                </c:pt>
                <c:pt idx="92">
                  <c:v>40390</c:v>
                </c:pt>
                <c:pt idx="93">
                  <c:v>40359</c:v>
                </c:pt>
                <c:pt idx="94">
                  <c:v>40329</c:v>
                </c:pt>
                <c:pt idx="95">
                  <c:v>40298</c:v>
                </c:pt>
                <c:pt idx="96">
                  <c:v>40268</c:v>
                </c:pt>
                <c:pt idx="97">
                  <c:v>40237</c:v>
                </c:pt>
                <c:pt idx="98">
                  <c:v>40209</c:v>
                </c:pt>
                <c:pt idx="99">
                  <c:v>40178</c:v>
                </c:pt>
                <c:pt idx="100">
                  <c:v>40147</c:v>
                </c:pt>
                <c:pt idx="101">
                  <c:v>40117</c:v>
                </c:pt>
                <c:pt idx="102">
                  <c:v>40086</c:v>
                </c:pt>
                <c:pt idx="103">
                  <c:v>40056</c:v>
                </c:pt>
                <c:pt idx="104">
                  <c:v>40025</c:v>
                </c:pt>
                <c:pt idx="105">
                  <c:v>39994</c:v>
                </c:pt>
                <c:pt idx="106">
                  <c:v>39964</c:v>
                </c:pt>
                <c:pt idx="107">
                  <c:v>39933</c:v>
                </c:pt>
                <c:pt idx="108">
                  <c:v>39903</c:v>
                </c:pt>
                <c:pt idx="109">
                  <c:v>39872</c:v>
                </c:pt>
                <c:pt idx="110">
                  <c:v>39844</c:v>
                </c:pt>
                <c:pt idx="111">
                  <c:v>39813</c:v>
                </c:pt>
                <c:pt idx="112">
                  <c:v>39782</c:v>
                </c:pt>
                <c:pt idx="113">
                  <c:v>39752</c:v>
                </c:pt>
                <c:pt idx="114">
                  <c:v>39721</c:v>
                </c:pt>
                <c:pt idx="115">
                  <c:v>39691</c:v>
                </c:pt>
                <c:pt idx="116">
                  <c:v>39660</c:v>
                </c:pt>
                <c:pt idx="117">
                  <c:v>39629</c:v>
                </c:pt>
                <c:pt idx="118">
                  <c:v>39599</c:v>
                </c:pt>
                <c:pt idx="119">
                  <c:v>39568</c:v>
                </c:pt>
                <c:pt idx="120">
                  <c:v>39538</c:v>
                </c:pt>
                <c:pt idx="121">
                  <c:v>39507</c:v>
                </c:pt>
                <c:pt idx="122">
                  <c:v>39478</c:v>
                </c:pt>
                <c:pt idx="123">
                  <c:v>39447</c:v>
                </c:pt>
                <c:pt idx="124">
                  <c:v>39416</c:v>
                </c:pt>
                <c:pt idx="125">
                  <c:v>39386</c:v>
                </c:pt>
                <c:pt idx="126">
                  <c:v>39355</c:v>
                </c:pt>
                <c:pt idx="127">
                  <c:v>39325</c:v>
                </c:pt>
                <c:pt idx="128">
                  <c:v>39294</c:v>
                </c:pt>
                <c:pt idx="129">
                  <c:v>39263</c:v>
                </c:pt>
                <c:pt idx="130">
                  <c:v>39233</c:v>
                </c:pt>
                <c:pt idx="131">
                  <c:v>39202</c:v>
                </c:pt>
                <c:pt idx="132">
                  <c:v>39172</c:v>
                </c:pt>
                <c:pt idx="133">
                  <c:v>39141</c:v>
                </c:pt>
                <c:pt idx="134">
                  <c:v>39113</c:v>
                </c:pt>
                <c:pt idx="135">
                  <c:v>39082</c:v>
                </c:pt>
                <c:pt idx="136">
                  <c:v>39051</c:v>
                </c:pt>
                <c:pt idx="137">
                  <c:v>39021</c:v>
                </c:pt>
                <c:pt idx="138">
                  <c:v>38990</c:v>
                </c:pt>
                <c:pt idx="139">
                  <c:v>38960</c:v>
                </c:pt>
                <c:pt idx="140">
                  <c:v>38929</c:v>
                </c:pt>
                <c:pt idx="141">
                  <c:v>38898</c:v>
                </c:pt>
                <c:pt idx="142">
                  <c:v>38868</c:v>
                </c:pt>
                <c:pt idx="143">
                  <c:v>38837</c:v>
                </c:pt>
                <c:pt idx="144">
                  <c:v>38807</c:v>
                </c:pt>
                <c:pt idx="145">
                  <c:v>38776</c:v>
                </c:pt>
                <c:pt idx="146">
                  <c:v>38748</c:v>
                </c:pt>
                <c:pt idx="147">
                  <c:v>38717</c:v>
                </c:pt>
                <c:pt idx="148">
                  <c:v>38686</c:v>
                </c:pt>
                <c:pt idx="149">
                  <c:v>38656</c:v>
                </c:pt>
                <c:pt idx="150">
                  <c:v>38625</c:v>
                </c:pt>
                <c:pt idx="151">
                  <c:v>38595</c:v>
                </c:pt>
                <c:pt idx="152">
                  <c:v>38564</c:v>
                </c:pt>
                <c:pt idx="153">
                  <c:v>38533</c:v>
                </c:pt>
                <c:pt idx="154">
                  <c:v>38503</c:v>
                </c:pt>
                <c:pt idx="155">
                  <c:v>38472</c:v>
                </c:pt>
                <c:pt idx="156">
                  <c:v>38442</c:v>
                </c:pt>
                <c:pt idx="157">
                  <c:v>38411</c:v>
                </c:pt>
                <c:pt idx="158">
                  <c:v>38383</c:v>
                </c:pt>
                <c:pt idx="159">
                  <c:v>38352</c:v>
                </c:pt>
                <c:pt idx="160">
                  <c:v>38321</c:v>
                </c:pt>
                <c:pt idx="161">
                  <c:v>38291</c:v>
                </c:pt>
                <c:pt idx="162">
                  <c:v>38260</c:v>
                </c:pt>
                <c:pt idx="163">
                  <c:v>38230</c:v>
                </c:pt>
                <c:pt idx="164">
                  <c:v>38199</c:v>
                </c:pt>
                <c:pt idx="165">
                  <c:v>38168</c:v>
                </c:pt>
                <c:pt idx="166">
                  <c:v>38138</c:v>
                </c:pt>
                <c:pt idx="167">
                  <c:v>38107</c:v>
                </c:pt>
                <c:pt idx="168">
                  <c:v>38077</c:v>
                </c:pt>
                <c:pt idx="169">
                  <c:v>38046</c:v>
                </c:pt>
                <c:pt idx="170">
                  <c:v>38017</c:v>
                </c:pt>
                <c:pt idx="171">
                  <c:v>37986</c:v>
                </c:pt>
                <c:pt idx="172">
                  <c:v>37955</c:v>
                </c:pt>
                <c:pt idx="173">
                  <c:v>37925</c:v>
                </c:pt>
                <c:pt idx="174">
                  <c:v>37894</c:v>
                </c:pt>
                <c:pt idx="175">
                  <c:v>37864</c:v>
                </c:pt>
                <c:pt idx="176">
                  <c:v>37833</c:v>
                </c:pt>
                <c:pt idx="177">
                  <c:v>37802</c:v>
                </c:pt>
                <c:pt idx="178">
                  <c:v>37772</c:v>
                </c:pt>
                <c:pt idx="179">
                  <c:v>37741</c:v>
                </c:pt>
                <c:pt idx="180">
                  <c:v>37711</c:v>
                </c:pt>
                <c:pt idx="181">
                  <c:v>37680</c:v>
                </c:pt>
                <c:pt idx="182">
                  <c:v>37652</c:v>
                </c:pt>
                <c:pt idx="183">
                  <c:v>37621</c:v>
                </c:pt>
                <c:pt idx="184">
                  <c:v>37590</c:v>
                </c:pt>
                <c:pt idx="185">
                  <c:v>37560</c:v>
                </c:pt>
                <c:pt idx="186">
                  <c:v>37529</c:v>
                </c:pt>
                <c:pt idx="187">
                  <c:v>37499</c:v>
                </c:pt>
                <c:pt idx="188">
                  <c:v>37468</c:v>
                </c:pt>
                <c:pt idx="189">
                  <c:v>37437</c:v>
                </c:pt>
                <c:pt idx="190">
                  <c:v>37407</c:v>
                </c:pt>
                <c:pt idx="191">
                  <c:v>37376</c:v>
                </c:pt>
                <c:pt idx="192">
                  <c:v>37346</c:v>
                </c:pt>
                <c:pt idx="193">
                  <c:v>37315</c:v>
                </c:pt>
                <c:pt idx="194">
                  <c:v>37287</c:v>
                </c:pt>
                <c:pt idx="195">
                  <c:v>37256</c:v>
                </c:pt>
                <c:pt idx="196">
                  <c:v>37225</c:v>
                </c:pt>
                <c:pt idx="197">
                  <c:v>37195</c:v>
                </c:pt>
                <c:pt idx="198">
                  <c:v>37164</c:v>
                </c:pt>
                <c:pt idx="199">
                  <c:v>37134</c:v>
                </c:pt>
                <c:pt idx="200">
                  <c:v>37103</c:v>
                </c:pt>
                <c:pt idx="201">
                  <c:v>37072</c:v>
                </c:pt>
                <c:pt idx="202">
                  <c:v>37042</c:v>
                </c:pt>
                <c:pt idx="203">
                  <c:v>37011</c:v>
                </c:pt>
                <c:pt idx="204">
                  <c:v>36981</c:v>
                </c:pt>
                <c:pt idx="205">
                  <c:v>36950</c:v>
                </c:pt>
                <c:pt idx="206">
                  <c:v>36922</c:v>
                </c:pt>
                <c:pt idx="207">
                  <c:v>36891</c:v>
                </c:pt>
                <c:pt idx="208">
                  <c:v>36860</c:v>
                </c:pt>
                <c:pt idx="209">
                  <c:v>36830</c:v>
                </c:pt>
                <c:pt idx="210">
                  <c:v>36799</c:v>
                </c:pt>
                <c:pt idx="211">
                  <c:v>36769</c:v>
                </c:pt>
                <c:pt idx="212">
                  <c:v>36738</c:v>
                </c:pt>
                <c:pt idx="213">
                  <c:v>36707</c:v>
                </c:pt>
                <c:pt idx="214">
                  <c:v>36677</c:v>
                </c:pt>
                <c:pt idx="215">
                  <c:v>36646</c:v>
                </c:pt>
                <c:pt idx="216">
                  <c:v>36616</c:v>
                </c:pt>
                <c:pt idx="217">
                  <c:v>36585</c:v>
                </c:pt>
                <c:pt idx="218">
                  <c:v>36556</c:v>
                </c:pt>
                <c:pt idx="219">
                  <c:v>36525</c:v>
                </c:pt>
                <c:pt idx="220">
                  <c:v>36494</c:v>
                </c:pt>
                <c:pt idx="221">
                  <c:v>36464</c:v>
                </c:pt>
                <c:pt idx="222">
                  <c:v>36433</c:v>
                </c:pt>
                <c:pt idx="223">
                  <c:v>36403</c:v>
                </c:pt>
                <c:pt idx="224">
                  <c:v>36372</c:v>
                </c:pt>
                <c:pt idx="225">
                  <c:v>36341</c:v>
                </c:pt>
                <c:pt idx="226">
                  <c:v>36311</c:v>
                </c:pt>
                <c:pt idx="227">
                  <c:v>36280</c:v>
                </c:pt>
                <c:pt idx="228">
                  <c:v>36250</c:v>
                </c:pt>
                <c:pt idx="229">
                  <c:v>36219</c:v>
                </c:pt>
                <c:pt idx="230">
                  <c:v>36191</c:v>
                </c:pt>
                <c:pt idx="231">
                  <c:v>36160</c:v>
                </c:pt>
                <c:pt idx="232">
                  <c:v>36129</c:v>
                </c:pt>
                <c:pt idx="233">
                  <c:v>36099</c:v>
                </c:pt>
                <c:pt idx="234">
                  <c:v>36068</c:v>
                </c:pt>
                <c:pt idx="235">
                  <c:v>36038</c:v>
                </c:pt>
                <c:pt idx="236">
                  <c:v>36007</c:v>
                </c:pt>
                <c:pt idx="237">
                  <c:v>35976</c:v>
                </c:pt>
                <c:pt idx="238">
                  <c:v>35946</c:v>
                </c:pt>
                <c:pt idx="239">
                  <c:v>35915</c:v>
                </c:pt>
                <c:pt idx="240">
                  <c:v>35885</c:v>
                </c:pt>
                <c:pt idx="241">
                  <c:v>35854</c:v>
                </c:pt>
                <c:pt idx="242">
                  <c:v>35826</c:v>
                </c:pt>
                <c:pt idx="243">
                  <c:v>35795</c:v>
                </c:pt>
                <c:pt idx="244">
                  <c:v>35764</c:v>
                </c:pt>
                <c:pt idx="245">
                  <c:v>35734</c:v>
                </c:pt>
                <c:pt idx="246">
                  <c:v>35703</c:v>
                </c:pt>
                <c:pt idx="247">
                  <c:v>35673</c:v>
                </c:pt>
                <c:pt idx="248">
                  <c:v>35642</c:v>
                </c:pt>
                <c:pt idx="249">
                  <c:v>35611</c:v>
                </c:pt>
                <c:pt idx="250">
                  <c:v>35581</c:v>
                </c:pt>
                <c:pt idx="251">
                  <c:v>35550</c:v>
                </c:pt>
                <c:pt idx="252">
                  <c:v>35520</c:v>
                </c:pt>
                <c:pt idx="253">
                  <c:v>35489</c:v>
                </c:pt>
                <c:pt idx="254">
                  <c:v>35461</c:v>
                </c:pt>
                <c:pt idx="255">
                  <c:v>35430</c:v>
                </c:pt>
                <c:pt idx="256">
                  <c:v>35399</c:v>
                </c:pt>
                <c:pt idx="257">
                  <c:v>35369</c:v>
                </c:pt>
                <c:pt idx="258">
                  <c:v>35338</c:v>
                </c:pt>
                <c:pt idx="259">
                  <c:v>35308</c:v>
                </c:pt>
                <c:pt idx="260">
                  <c:v>35277</c:v>
                </c:pt>
                <c:pt idx="261">
                  <c:v>35246</c:v>
                </c:pt>
                <c:pt idx="262">
                  <c:v>35216</c:v>
                </c:pt>
                <c:pt idx="263">
                  <c:v>35185</c:v>
                </c:pt>
                <c:pt idx="264">
                  <c:v>35155</c:v>
                </c:pt>
                <c:pt idx="265">
                  <c:v>35124</c:v>
                </c:pt>
                <c:pt idx="266">
                  <c:v>35095</c:v>
                </c:pt>
                <c:pt idx="267">
                  <c:v>35064</c:v>
                </c:pt>
                <c:pt idx="268">
                  <c:v>35033</c:v>
                </c:pt>
                <c:pt idx="269">
                  <c:v>35003</c:v>
                </c:pt>
                <c:pt idx="270">
                  <c:v>34972</c:v>
                </c:pt>
                <c:pt idx="271">
                  <c:v>34942</c:v>
                </c:pt>
                <c:pt idx="272">
                  <c:v>34911</c:v>
                </c:pt>
                <c:pt idx="273">
                  <c:v>34880</c:v>
                </c:pt>
                <c:pt idx="274">
                  <c:v>34850</c:v>
                </c:pt>
                <c:pt idx="275">
                  <c:v>34819</c:v>
                </c:pt>
                <c:pt idx="276">
                  <c:v>34789</c:v>
                </c:pt>
                <c:pt idx="277">
                  <c:v>34758</c:v>
                </c:pt>
                <c:pt idx="278">
                  <c:v>34730</c:v>
                </c:pt>
                <c:pt idx="279">
                  <c:v>34699</c:v>
                </c:pt>
                <c:pt idx="280">
                  <c:v>34668</c:v>
                </c:pt>
                <c:pt idx="281">
                  <c:v>34638</c:v>
                </c:pt>
                <c:pt idx="282">
                  <c:v>34607</c:v>
                </c:pt>
                <c:pt idx="283">
                  <c:v>34577</c:v>
                </c:pt>
                <c:pt idx="284">
                  <c:v>34546</c:v>
                </c:pt>
                <c:pt idx="285">
                  <c:v>34515</c:v>
                </c:pt>
                <c:pt idx="286">
                  <c:v>34485</c:v>
                </c:pt>
                <c:pt idx="287">
                  <c:v>34454</c:v>
                </c:pt>
                <c:pt idx="288">
                  <c:v>34424</c:v>
                </c:pt>
                <c:pt idx="289">
                  <c:v>34393</c:v>
                </c:pt>
                <c:pt idx="290">
                  <c:v>34365</c:v>
                </c:pt>
                <c:pt idx="291">
                  <c:v>34334</c:v>
                </c:pt>
                <c:pt idx="292">
                  <c:v>34303</c:v>
                </c:pt>
                <c:pt idx="293">
                  <c:v>34273</c:v>
                </c:pt>
                <c:pt idx="294">
                  <c:v>34242</c:v>
                </c:pt>
                <c:pt idx="295">
                  <c:v>34212</c:v>
                </c:pt>
                <c:pt idx="296">
                  <c:v>34181</c:v>
                </c:pt>
                <c:pt idx="297">
                  <c:v>34150</c:v>
                </c:pt>
                <c:pt idx="298">
                  <c:v>34120</c:v>
                </c:pt>
                <c:pt idx="299">
                  <c:v>34089</c:v>
                </c:pt>
                <c:pt idx="300">
                  <c:v>34059</c:v>
                </c:pt>
                <c:pt idx="301">
                  <c:v>34028</c:v>
                </c:pt>
                <c:pt idx="302">
                  <c:v>34000</c:v>
                </c:pt>
                <c:pt idx="303">
                  <c:v>33969</c:v>
                </c:pt>
                <c:pt idx="304">
                  <c:v>33938</c:v>
                </c:pt>
                <c:pt idx="305">
                  <c:v>33908</c:v>
                </c:pt>
                <c:pt idx="306">
                  <c:v>33877</c:v>
                </c:pt>
                <c:pt idx="307">
                  <c:v>33847</c:v>
                </c:pt>
                <c:pt idx="308">
                  <c:v>33816</c:v>
                </c:pt>
                <c:pt idx="309">
                  <c:v>33785</c:v>
                </c:pt>
                <c:pt idx="310">
                  <c:v>33755</c:v>
                </c:pt>
                <c:pt idx="311">
                  <c:v>33724</c:v>
                </c:pt>
                <c:pt idx="312">
                  <c:v>33694</c:v>
                </c:pt>
                <c:pt idx="313">
                  <c:v>33663</c:v>
                </c:pt>
                <c:pt idx="314">
                  <c:v>33634</c:v>
                </c:pt>
                <c:pt idx="315">
                  <c:v>33603</c:v>
                </c:pt>
                <c:pt idx="316">
                  <c:v>33572</c:v>
                </c:pt>
                <c:pt idx="317">
                  <c:v>33542</c:v>
                </c:pt>
                <c:pt idx="318">
                  <c:v>33511</c:v>
                </c:pt>
                <c:pt idx="319">
                  <c:v>33481</c:v>
                </c:pt>
                <c:pt idx="320">
                  <c:v>33450</c:v>
                </c:pt>
                <c:pt idx="321">
                  <c:v>33419</c:v>
                </c:pt>
                <c:pt idx="322">
                  <c:v>33389</c:v>
                </c:pt>
                <c:pt idx="323">
                  <c:v>33358</c:v>
                </c:pt>
                <c:pt idx="324">
                  <c:v>33328</c:v>
                </c:pt>
                <c:pt idx="325">
                  <c:v>33297</c:v>
                </c:pt>
                <c:pt idx="326">
                  <c:v>33269</c:v>
                </c:pt>
                <c:pt idx="327">
                  <c:v>33238</c:v>
                </c:pt>
                <c:pt idx="328">
                  <c:v>33207</c:v>
                </c:pt>
                <c:pt idx="329">
                  <c:v>33177</c:v>
                </c:pt>
                <c:pt idx="330">
                  <c:v>33146</c:v>
                </c:pt>
                <c:pt idx="331">
                  <c:v>33116</c:v>
                </c:pt>
                <c:pt idx="332">
                  <c:v>33085</c:v>
                </c:pt>
                <c:pt idx="333">
                  <c:v>33054</c:v>
                </c:pt>
                <c:pt idx="334">
                  <c:v>33024</c:v>
                </c:pt>
                <c:pt idx="335">
                  <c:v>32993</c:v>
                </c:pt>
                <c:pt idx="336">
                  <c:v>32963</c:v>
                </c:pt>
                <c:pt idx="337">
                  <c:v>32932</c:v>
                </c:pt>
                <c:pt idx="338">
                  <c:v>32904</c:v>
                </c:pt>
                <c:pt idx="339">
                  <c:v>32873</c:v>
                </c:pt>
                <c:pt idx="340">
                  <c:v>32842</c:v>
                </c:pt>
                <c:pt idx="341">
                  <c:v>32812</c:v>
                </c:pt>
                <c:pt idx="342">
                  <c:v>32781</c:v>
                </c:pt>
                <c:pt idx="343">
                  <c:v>32751</c:v>
                </c:pt>
                <c:pt idx="344">
                  <c:v>32720</c:v>
                </c:pt>
                <c:pt idx="345">
                  <c:v>32689</c:v>
                </c:pt>
                <c:pt idx="346">
                  <c:v>32659</c:v>
                </c:pt>
                <c:pt idx="347">
                  <c:v>32628</c:v>
                </c:pt>
                <c:pt idx="348">
                  <c:v>32598</c:v>
                </c:pt>
                <c:pt idx="349">
                  <c:v>32567</c:v>
                </c:pt>
              </c:numCache>
            </c:numRef>
          </c:cat>
          <c:val>
            <c:numRef>
              <c:f>Sheet1!$D$4:$D$353</c:f>
              <c:numCache>
                <c:formatCode>###,###,###,###,##0.00</c:formatCode>
                <c:ptCount val="350"/>
                <c:pt idx="0">
                  <c:v>2.1</c:v>
                </c:pt>
                <c:pt idx="1">
                  <c:v>2.9</c:v>
                </c:pt>
                <c:pt idx="2">
                  <c:v>1.5</c:v>
                </c:pt>
                <c:pt idx="3">
                  <c:v>1.8</c:v>
                </c:pt>
                <c:pt idx="4">
                  <c:v>1.7</c:v>
                </c:pt>
                <c:pt idx="5">
                  <c:v>1.9</c:v>
                </c:pt>
                <c:pt idx="6">
                  <c:v>1.6</c:v>
                </c:pt>
                <c:pt idx="7">
                  <c:v>1.8</c:v>
                </c:pt>
                <c:pt idx="8">
                  <c:v>1.4</c:v>
                </c:pt>
                <c:pt idx="9">
                  <c:v>1.5</c:v>
                </c:pt>
                <c:pt idx="10">
                  <c:v>1.5</c:v>
                </c:pt>
                <c:pt idx="11">
                  <c:v>1.2</c:v>
                </c:pt>
                <c:pt idx="12">
                  <c:v>0.9</c:v>
                </c:pt>
                <c:pt idx="13">
                  <c:v>0.8</c:v>
                </c:pt>
                <c:pt idx="14">
                  <c:v>2.5490550000000001</c:v>
                </c:pt>
                <c:pt idx="15">
                  <c:v>2.0765449999999999</c:v>
                </c:pt>
                <c:pt idx="16">
                  <c:v>2.2522579999999999</c:v>
                </c:pt>
                <c:pt idx="17">
                  <c:v>2.0959469999999998</c:v>
                </c:pt>
                <c:pt idx="18">
                  <c:v>1.920226</c:v>
                </c:pt>
                <c:pt idx="19">
                  <c:v>1.3397730000000001</c:v>
                </c:pt>
                <c:pt idx="20">
                  <c:v>1.7651129999999999</c:v>
                </c:pt>
                <c:pt idx="21">
                  <c:v>1.8795029999999999</c:v>
                </c:pt>
                <c:pt idx="22">
                  <c:v>2.038999</c:v>
                </c:pt>
                <c:pt idx="23">
                  <c:v>2.3278650000000001</c:v>
                </c:pt>
                <c:pt idx="24">
                  <c:v>2.3013910000000002</c:v>
                </c:pt>
                <c:pt idx="25">
                  <c:v>2.2999999999999998</c:v>
                </c:pt>
                <c:pt idx="26">
                  <c:v>1.8</c:v>
                </c:pt>
                <c:pt idx="27">
                  <c:v>1.6</c:v>
                </c:pt>
                <c:pt idx="28">
                  <c:v>1.4856</c:v>
                </c:pt>
                <c:pt idx="29">
                  <c:v>1.2674000000000001</c:v>
                </c:pt>
                <c:pt idx="30">
                  <c:v>1.5955999999999999</c:v>
                </c:pt>
                <c:pt idx="31">
                  <c:v>1.9554</c:v>
                </c:pt>
                <c:pt idx="32">
                  <c:v>1.6473</c:v>
                </c:pt>
                <c:pt idx="33">
                  <c:v>1.3909</c:v>
                </c:pt>
                <c:pt idx="34">
                  <c:v>1.2307999999999999</c:v>
                </c:pt>
                <c:pt idx="35">
                  <c:v>1.5091000000000001</c:v>
                </c:pt>
                <c:pt idx="36">
                  <c:v>1.3757999999999999</c:v>
                </c:pt>
                <c:pt idx="37">
                  <c:v>1.4311</c:v>
                </c:pt>
                <c:pt idx="38">
                  <c:v>0.76380000000000003</c:v>
                </c:pt>
                <c:pt idx="39">
                  <c:v>1.5056</c:v>
                </c:pt>
                <c:pt idx="40">
                  <c:v>1.4393</c:v>
                </c:pt>
                <c:pt idx="41">
                  <c:v>1.6011</c:v>
                </c:pt>
                <c:pt idx="42">
                  <c:v>1.6274999999999999</c:v>
                </c:pt>
                <c:pt idx="43">
                  <c:v>1.9908999999999999</c:v>
                </c:pt>
                <c:pt idx="44">
                  <c:v>2.2852000000000001</c:v>
                </c:pt>
                <c:pt idx="45">
                  <c:v>2.3361000000000001</c:v>
                </c:pt>
                <c:pt idx="46">
                  <c:v>2.4773000000000001</c:v>
                </c:pt>
                <c:pt idx="47">
                  <c:v>1.8013999999999999</c:v>
                </c:pt>
                <c:pt idx="48">
                  <c:v>2.3847999999999998</c:v>
                </c:pt>
                <c:pt idx="49">
                  <c:v>1.9511000000000001</c:v>
                </c:pt>
                <c:pt idx="50">
                  <c:v>2.4861</c:v>
                </c:pt>
                <c:pt idx="51">
                  <c:v>2.4986999999999999</c:v>
                </c:pt>
                <c:pt idx="52">
                  <c:v>3.0179999999999998</c:v>
                </c:pt>
                <c:pt idx="53">
                  <c:v>3.2058</c:v>
                </c:pt>
                <c:pt idx="54">
                  <c:v>3.0518999999999998</c:v>
                </c:pt>
                <c:pt idx="55">
                  <c:v>2.5666000000000002</c:v>
                </c:pt>
                <c:pt idx="56">
                  <c:v>2.6741000000000001</c:v>
                </c:pt>
                <c:pt idx="57">
                  <c:v>2.6684000000000001</c:v>
                </c:pt>
                <c:pt idx="58">
                  <c:v>2.0981000000000001</c:v>
                </c:pt>
                <c:pt idx="59">
                  <c:v>2.3860999999999999</c:v>
                </c:pt>
                <c:pt idx="60">
                  <c:v>2.0695999999999999</c:v>
                </c:pt>
                <c:pt idx="61">
                  <c:v>3.2198000000000002</c:v>
                </c:pt>
                <c:pt idx="62">
                  <c:v>2.0305</c:v>
                </c:pt>
                <c:pt idx="63">
                  <c:v>2.5</c:v>
                </c:pt>
                <c:pt idx="64">
                  <c:v>2</c:v>
                </c:pt>
                <c:pt idx="65">
                  <c:v>1.7</c:v>
                </c:pt>
                <c:pt idx="66">
                  <c:v>1.9</c:v>
                </c:pt>
                <c:pt idx="67">
                  <c:v>2</c:v>
                </c:pt>
                <c:pt idx="68">
                  <c:v>1.8</c:v>
                </c:pt>
                <c:pt idx="69">
                  <c:v>2.2000000000000002</c:v>
                </c:pt>
                <c:pt idx="70">
                  <c:v>3</c:v>
                </c:pt>
                <c:pt idx="71">
                  <c:v>3.4</c:v>
                </c:pt>
                <c:pt idx="72">
                  <c:v>3.6</c:v>
                </c:pt>
                <c:pt idx="73">
                  <c:v>3.2</c:v>
                </c:pt>
                <c:pt idx="74">
                  <c:v>4.5</c:v>
                </c:pt>
                <c:pt idx="75">
                  <c:v>4.07</c:v>
                </c:pt>
                <c:pt idx="76">
                  <c:v>4.2249999999999996</c:v>
                </c:pt>
                <c:pt idx="77">
                  <c:v>5.4950000000000001</c:v>
                </c:pt>
                <c:pt idx="78">
                  <c:v>6.0670000000000002</c:v>
                </c:pt>
                <c:pt idx="79">
                  <c:v>6.1509999999999998</c:v>
                </c:pt>
                <c:pt idx="80">
                  <c:v>6.4509999999999996</c:v>
                </c:pt>
                <c:pt idx="81">
                  <c:v>6.3550000000000004</c:v>
                </c:pt>
                <c:pt idx="82">
                  <c:v>5.5149999999999997</c:v>
                </c:pt>
                <c:pt idx="83">
                  <c:v>5.3440000000000003</c:v>
                </c:pt>
                <c:pt idx="84">
                  <c:v>5.383</c:v>
                </c:pt>
                <c:pt idx="85">
                  <c:v>4.944</c:v>
                </c:pt>
                <c:pt idx="86">
                  <c:v>4.9000000000000004</c:v>
                </c:pt>
                <c:pt idx="87">
                  <c:v>4.5999999999999996</c:v>
                </c:pt>
                <c:pt idx="88">
                  <c:v>5.0999999999999996</c:v>
                </c:pt>
                <c:pt idx="89">
                  <c:v>4.4000000000000004</c:v>
                </c:pt>
                <c:pt idx="90">
                  <c:v>3.6</c:v>
                </c:pt>
                <c:pt idx="91">
                  <c:v>3.5</c:v>
                </c:pt>
                <c:pt idx="92">
                  <c:v>3.3</c:v>
                </c:pt>
                <c:pt idx="93">
                  <c:v>2.9</c:v>
                </c:pt>
                <c:pt idx="94">
                  <c:v>3.1</c:v>
                </c:pt>
                <c:pt idx="95">
                  <c:v>2.8</c:v>
                </c:pt>
                <c:pt idx="96">
                  <c:v>2.4</c:v>
                </c:pt>
                <c:pt idx="97">
                  <c:v>2.7</c:v>
                </c:pt>
                <c:pt idx="98">
                  <c:v>1.5</c:v>
                </c:pt>
                <c:pt idx="99">
                  <c:v>1.9</c:v>
                </c:pt>
                <c:pt idx="100">
                  <c:v>0.6</c:v>
                </c:pt>
                <c:pt idx="101">
                  <c:v>-0.5</c:v>
                </c:pt>
                <c:pt idx="102">
                  <c:v>-0.8</c:v>
                </c:pt>
                <c:pt idx="103">
                  <c:v>-1.2</c:v>
                </c:pt>
                <c:pt idx="104">
                  <c:v>-1.8</c:v>
                </c:pt>
                <c:pt idx="105">
                  <c:v>-1.7</c:v>
                </c:pt>
                <c:pt idx="106">
                  <c:v>-1.4</c:v>
                </c:pt>
                <c:pt idx="107">
                  <c:v>-1.5</c:v>
                </c:pt>
                <c:pt idx="108">
                  <c:v>-1.2</c:v>
                </c:pt>
                <c:pt idx="109">
                  <c:v>-1.6</c:v>
                </c:pt>
                <c:pt idx="110">
                  <c:v>1</c:v>
                </c:pt>
                <c:pt idx="111">
                  <c:v>1.2</c:v>
                </c:pt>
                <c:pt idx="112">
                  <c:v>2.4</c:v>
                </c:pt>
                <c:pt idx="113">
                  <c:v>4</c:v>
                </c:pt>
                <c:pt idx="114">
                  <c:v>4.5999999999999996</c:v>
                </c:pt>
                <c:pt idx="115">
                  <c:v>4.9000000000000004</c:v>
                </c:pt>
                <c:pt idx="116">
                  <c:v>6.3</c:v>
                </c:pt>
                <c:pt idx="117">
                  <c:v>7.1</c:v>
                </c:pt>
                <c:pt idx="118">
                  <c:v>7.7</c:v>
                </c:pt>
                <c:pt idx="119">
                  <c:v>8.5</c:v>
                </c:pt>
                <c:pt idx="120">
                  <c:v>8.3000000000000007</c:v>
                </c:pt>
                <c:pt idx="121">
                  <c:v>8.6999999999999993</c:v>
                </c:pt>
                <c:pt idx="122">
                  <c:v>7.1</c:v>
                </c:pt>
                <c:pt idx="123">
                  <c:v>6.5</c:v>
                </c:pt>
                <c:pt idx="124">
                  <c:v>6.9</c:v>
                </c:pt>
                <c:pt idx="125">
                  <c:v>6.5</c:v>
                </c:pt>
                <c:pt idx="126">
                  <c:v>6.2</c:v>
                </c:pt>
                <c:pt idx="127">
                  <c:v>6.5</c:v>
                </c:pt>
                <c:pt idx="128">
                  <c:v>5.6</c:v>
                </c:pt>
                <c:pt idx="129">
                  <c:v>4.4000000000000004</c:v>
                </c:pt>
                <c:pt idx="130">
                  <c:v>3.4</c:v>
                </c:pt>
                <c:pt idx="131">
                  <c:v>3</c:v>
                </c:pt>
                <c:pt idx="132">
                  <c:v>3.3</c:v>
                </c:pt>
                <c:pt idx="133">
                  <c:v>2.7</c:v>
                </c:pt>
                <c:pt idx="134">
                  <c:v>2.2000000000000002</c:v>
                </c:pt>
                <c:pt idx="135">
                  <c:v>2.8</c:v>
                </c:pt>
                <c:pt idx="136">
                  <c:v>1.9</c:v>
                </c:pt>
                <c:pt idx="137">
                  <c:v>1.4</c:v>
                </c:pt>
                <c:pt idx="138">
                  <c:v>1.5</c:v>
                </c:pt>
                <c:pt idx="139">
                  <c:v>1.3</c:v>
                </c:pt>
                <c:pt idx="140">
                  <c:v>1</c:v>
                </c:pt>
                <c:pt idx="141">
                  <c:v>1.5</c:v>
                </c:pt>
                <c:pt idx="142">
                  <c:v>1.4</c:v>
                </c:pt>
                <c:pt idx="143">
                  <c:v>1.2</c:v>
                </c:pt>
                <c:pt idx="144">
                  <c:v>0.8</c:v>
                </c:pt>
                <c:pt idx="145">
                  <c:v>0.9</c:v>
                </c:pt>
                <c:pt idx="146">
                  <c:v>1.9</c:v>
                </c:pt>
                <c:pt idx="147">
                  <c:v>1.6</c:v>
                </c:pt>
                <c:pt idx="148">
                  <c:v>1.3</c:v>
                </c:pt>
                <c:pt idx="149">
                  <c:v>1.2</c:v>
                </c:pt>
                <c:pt idx="150">
                  <c:v>0.9</c:v>
                </c:pt>
                <c:pt idx="151">
                  <c:v>1.3</c:v>
                </c:pt>
                <c:pt idx="152">
                  <c:v>1.8</c:v>
                </c:pt>
                <c:pt idx="153">
                  <c:v>1.6</c:v>
                </c:pt>
                <c:pt idx="154">
                  <c:v>1.8</c:v>
                </c:pt>
                <c:pt idx="155">
                  <c:v>1.8</c:v>
                </c:pt>
                <c:pt idx="156">
                  <c:v>2.7</c:v>
                </c:pt>
                <c:pt idx="157">
                  <c:v>3.9</c:v>
                </c:pt>
                <c:pt idx="158">
                  <c:v>1.9</c:v>
                </c:pt>
                <c:pt idx="159">
                  <c:v>2.4</c:v>
                </c:pt>
                <c:pt idx="160">
                  <c:v>2.8</c:v>
                </c:pt>
                <c:pt idx="161">
                  <c:v>4.3</c:v>
                </c:pt>
                <c:pt idx="162">
                  <c:v>5.2</c:v>
                </c:pt>
                <c:pt idx="163">
                  <c:v>5.3</c:v>
                </c:pt>
                <c:pt idx="164">
                  <c:v>5.3</c:v>
                </c:pt>
                <c:pt idx="165">
                  <c:v>5</c:v>
                </c:pt>
                <c:pt idx="166">
                  <c:v>4.4000000000000004</c:v>
                </c:pt>
                <c:pt idx="167">
                  <c:v>3.8</c:v>
                </c:pt>
                <c:pt idx="168">
                  <c:v>3</c:v>
                </c:pt>
                <c:pt idx="169">
                  <c:v>2.1</c:v>
                </c:pt>
                <c:pt idx="170">
                  <c:v>3.2</c:v>
                </c:pt>
                <c:pt idx="171">
                  <c:v>3.2</c:v>
                </c:pt>
                <c:pt idx="172">
                  <c:v>3</c:v>
                </c:pt>
                <c:pt idx="173">
                  <c:v>1.8</c:v>
                </c:pt>
                <c:pt idx="174">
                  <c:v>1.1000000000000001</c:v>
                </c:pt>
                <c:pt idx="175">
                  <c:v>0.9</c:v>
                </c:pt>
                <c:pt idx="176">
                  <c:v>0.5</c:v>
                </c:pt>
                <c:pt idx="177">
                  <c:v>0.3</c:v>
                </c:pt>
                <c:pt idx="178">
                  <c:v>0.7</c:v>
                </c:pt>
                <c:pt idx="179">
                  <c:v>1</c:v>
                </c:pt>
                <c:pt idx="180">
                  <c:v>0.9</c:v>
                </c:pt>
                <c:pt idx="181">
                  <c:v>0.2</c:v>
                </c:pt>
                <c:pt idx="182">
                  <c:v>0.4</c:v>
                </c:pt>
                <c:pt idx="183">
                  <c:v>-0.4</c:v>
                </c:pt>
                <c:pt idx="184">
                  <c:v>-0.7</c:v>
                </c:pt>
                <c:pt idx="185">
                  <c:v>-0.8</c:v>
                </c:pt>
                <c:pt idx="186">
                  <c:v>-0.7</c:v>
                </c:pt>
                <c:pt idx="187">
                  <c:v>-0.7</c:v>
                </c:pt>
                <c:pt idx="188">
                  <c:v>-0.9</c:v>
                </c:pt>
                <c:pt idx="189">
                  <c:v>-0.8</c:v>
                </c:pt>
                <c:pt idx="190">
                  <c:v>-1.1000000000000001</c:v>
                </c:pt>
                <c:pt idx="191">
                  <c:v>-1.3</c:v>
                </c:pt>
                <c:pt idx="192">
                  <c:v>-0.8</c:v>
                </c:pt>
                <c:pt idx="193">
                  <c:v>0</c:v>
                </c:pt>
                <c:pt idx="194">
                  <c:v>-1</c:v>
                </c:pt>
                <c:pt idx="195">
                  <c:v>-0.3</c:v>
                </c:pt>
                <c:pt idx="196">
                  <c:v>-0.3</c:v>
                </c:pt>
                <c:pt idx="197">
                  <c:v>0.2</c:v>
                </c:pt>
                <c:pt idx="198">
                  <c:v>-0.1</c:v>
                </c:pt>
                <c:pt idx="199">
                  <c:v>1</c:v>
                </c:pt>
                <c:pt idx="200">
                  <c:v>1.5</c:v>
                </c:pt>
                <c:pt idx="201">
                  <c:v>1.4</c:v>
                </c:pt>
                <c:pt idx="202">
                  <c:v>1.7</c:v>
                </c:pt>
                <c:pt idx="203">
                  <c:v>1.6</c:v>
                </c:pt>
                <c:pt idx="204">
                  <c:v>0.8</c:v>
                </c:pt>
                <c:pt idx="205">
                  <c:v>0</c:v>
                </c:pt>
                <c:pt idx="206">
                  <c:v>1.2</c:v>
                </c:pt>
                <c:pt idx="207">
                  <c:v>1.5</c:v>
                </c:pt>
                <c:pt idx="208">
                  <c:v>1.3</c:v>
                </c:pt>
                <c:pt idx="209">
                  <c:v>0</c:v>
                </c:pt>
                <c:pt idx="210">
                  <c:v>0</c:v>
                </c:pt>
                <c:pt idx="211">
                  <c:v>0.3</c:v>
                </c:pt>
                <c:pt idx="212">
                  <c:v>0.5</c:v>
                </c:pt>
                <c:pt idx="213">
                  <c:v>0.5</c:v>
                </c:pt>
                <c:pt idx="214">
                  <c:v>0.1</c:v>
                </c:pt>
                <c:pt idx="215">
                  <c:v>-0.3</c:v>
                </c:pt>
                <c:pt idx="216">
                  <c:v>-0.2</c:v>
                </c:pt>
                <c:pt idx="217">
                  <c:v>0.7</c:v>
                </c:pt>
                <c:pt idx="218">
                  <c:v>-0.2</c:v>
                </c:pt>
                <c:pt idx="219">
                  <c:v>-1</c:v>
                </c:pt>
                <c:pt idx="220">
                  <c:v>-0.9</c:v>
                </c:pt>
                <c:pt idx="221">
                  <c:v>-0.6</c:v>
                </c:pt>
                <c:pt idx="222">
                  <c:v>-0.8</c:v>
                </c:pt>
                <c:pt idx="223">
                  <c:v>-1.3</c:v>
                </c:pt>
                <c:pt idx="224">
                  <c:v>-1.4</c:v>
                </c:pt>
                <c:pt idx="225">
                  <c:v>-2.1</c:v>
                </c:pt>
                <c:pt idx="226">
                  <c:v>-2.2000000000000002</c:v>
                </c:pt>
                <c:pt idx="227">
                  <c:v>-2.2000000000000002</c:v>
                </c:pt>
                <c:pt idx="228">
                  <c:v>-1.8</c:v>
                </c:pt>
                <c:pt idx="229">
                  <c:v>-1.3</c:v>
                </c:pt>
                <c:pt idx="230">
                  <c:v>-1.2</c:v>
                </c:pt>
                <c:pt idx="231">
                  <c:v>-1</c:v>
                </c:pt>
                <c:pt idx="232">
                  <c:v>-1.2</c:v>
                </c:pt>
                <c:pt idx="233">
                  <c:v>-1.1000000000000001</c:v>
                </c:pt>
                <c:pt idx="234">
                  <c:v>-1.5</c:v>
                </c:pt>
                <c:pt idx="235">
                  <c:v>-1.4</c:v>
                </c:pt>
                <c:pt idx="236">
                  <c:v>-1.4</c:v>
                </c:pt>
                <c:pt idx="237">
                  <c:v>-1.3</c:v>
                </c:pt>
                <c:pt idx="238">
                  <c:v>-1</c:v>
                </c:pt>
                <c:pt idx="239">
                  <c:v>-0.3</c:v>
                </c:pt>
                <c:pt idx="240">
                  <c:v>0.7</c:v>
                </c:pt>
                <c:pt idx="241">
                  <c:v>-0.1</c:v>
                </c:pt>
                <c:pt idx="242">
                  <c:v>0.3</c:v>
                </c:pt>
                <c:pt idx="243">
                  <c:v>0.4</c:v>
                </c:pt>
                <c:pt idx="244">
                  <c:v>1.1000000000000001</c:v>
                </c:pt>
                <c:pt idx="245">
                  <c:v>1.5</c:v>
                </c:pt>
                <c:pt idx="246">
                  <c:v>1.8</c:v>
                </c:pt>
                <c:pt idx="247">
                  <c:v>1.9</c:v>
                </c:pt>
                <c:pt idx="248">
                  <c:v>2.7</c:v>
                </c:pt>
                <c:pt idx="249">
                  <c:v>2.8</c:v>
                </c:pt>
                <c:pt idx="250">
                  <c:v>2.8</c:v>
                </c:pt>
                <c:pt idx="251">
                  <c:v>3.2</c:v>
                </c:pt>
                <c:pt idx="252">
                  <c:v>4</c:v>
                </c:pt>
                <c:pt idx="253">
                  <c:v>5.6</c:v>
                </c:pt>
                <c:pt idx="254">
                  <c:v>5.9</c:v>
                </c:pt>
                <c:pt idx="255">
                  <c:v>7</c:v>
                </c:pt>
                <c:pt idx="256">
                  <c:v>6.9</c:v>
                </c:pt>
                <c:pt idx="257">
                  <c:v>7</c:v>
                </c:pt>
                <c:pt idx="258">
                  <c:v>7.4</c:v>
                </c:pt>
                <c:pt idx="259">
                  <c:v>8.1</c:v>
                </c:pt>
                <c:pt idx="260">
                  <c:v>8.3000000000000007</c:v>
                </c:pt>
                <c:pt idx="261">
                  <c:v>8.6</c:v>
                </c:pt>
                <c:pt idx="262">
                  <c:v>8.9</c:v>
                </c:pt>
                <c:pt idx="263">
                  <c:v>9.6999999999999993</c:v>
                </c:pt>
                <c:pt idx="264">
                  <c:v>9.8000000000000007</c:v>
                </c:pt>
                <c:pt idx="265">
                  <c:v>9.3000000000000007</c:v>
                </c:pt>
                <c:pt idx="266">
                  <c:v>9</c:v>
                </c:pt>
                <c:pt idx="267">
                  <c:v>10.1</c:v>
                </c:pt>
                <c:pt idx="268">
                  <c:v>11.2</c:v>
                </c:pt>
                <c:pt idx="269">
                  <c:v>12.1</c:v>
                </c:pt>
                <c:pt idx="270">
                  <c:v>13.2</c:v>
                </c:pt>
                <c:pt idx="271">
                  <c:v>14.5</c:v>
                </c:pt>
                <c:pt idx="272">
                  <c:v>16.7</c:v>
                </c:pt>
                <c:pt idx="273">
                  <c:v>18.2</c:v>
                </c:pt>
                <c:pt idx="274">
                  <c:v>20.3</c:v>
                </c:pt>
                <c:pt idx="275">
                  <c:v>20.7</c:v>
                </c:pt>
                <c:pt idx="276">
                  <c:v>21.3</c:v>
                </c:pt>
                <c:pt idx="277">
                  <c:v>22.4</c:v>
                </c:pt>
                <c:pt idx="278">
                  <c:v>24.1</c:v>
                </c:pt>
                <c:pt idx="279">
                  <c:v>25.5</c:v>
                </c:pt>
                <c:pt idx="280">
                  <c:v>27.5</c:v>
                </c:pt>
                <c:pt idx="281">
                  <c:v>27.7</c:v>
                </c:pt>
                <c:pt idx="282">
                  <c:v>27.3</c:v>
                </c:pt>
                <c:pt idx="283">
                  <c:v>25.8</c:v>
                </c:pt>
                <c:pt idx="284">
                  <c:v>24</c:v>
                </c:pt>
                <c:pt idx="285">
                  <c:v>22.6</c:v>
                </c:pt>
                <c:pt idx="286">
                  <c:v>21.3</c:v>
                </c:pt>
                <c:pt idx="287">
                  <c:v>21.7</c:v>
                </c:pt>
                <c:pt idx="288">
                  <c:v>22.4</c:v>
                </c:pt>
                <c:pt idx="289">
                  <c:v>23.2</c:v>
                </c:pt>
                <c:pt idx="290">
                  <c:v>21.1</c:v>
                </c:pt>
                <c:pt idx="291">
                  <c:v>18.8</c:v>
                </c:pt>
                <c:pt idx="292">
                  <c:v>16.7</c:v>
                </c:pt>
                <c:pt idx="293">
                  <c:v>15.9</c:v>
                </c:pt>
                <c:pt idx="294">
                  <c:v>15.7</c:v>
                </c:pt>
                <c:pt idx="295">
                  <c:v>16</c:v>
                </c:pt>
                <c:pt idx="296">
                  <c:v>16.2</c:v>
                </c:pt>
                <c:pt idx="297">
                  <c:v>15.1</c:v>
                </c:pt>
                <c:pt idx="298">
                  <c:v>14</c:v>
                </c:pt>
                <c:pt idx="299">
                  <c:v>12.6</c:v>
                </c:pt>
                <c:pt idx="300">
                  <c:v>12.2</c:v>
                </c:pt>
                <c:pt idx="301">
                  <c:v>10.5</c:v>
                </c:pt>
                <c:pt idx="302">
                  <c:v>10.3</c:v>
                </c:pt>
                <c:pt idx="303">
                  <c:v>8.8000000000000007</c:v>
                </c:pt>
                <c:pt idx="304">
                  <c:v>8.1999999999999993</c:v>
                </c:pt>
                <c:pt idx="305">
                  <c:v>7.9</c:v>
                </c:pt>
                <c:pt idx="306">
                  <c:v>7.5</c:v>
                </c:pt>
                <c:pt idx="307">
                  <c:v>5.8</c:v>
                </c:pt>
                <c:pt idx="308">
                  <c:v>5.2</c:v>
                </c:pt>
                <c:pt idx="309">
                  <c:v>4.8</c:v>
                </c:pt>
                <c:pt idx="310">
                  <c:v>4.7</c:v>
                </c:pt>
                <c:pt idx="311">
                  <c:v>7.1</c:v>
                </c:pt>
                <c:pt idx="312">
                  <c:v>5.3</c:v>
                </c:pt>
                <c:pt idx="313">
                  <c:v>5.3</c:v>
                </c:pt>
                <c:pt idx="314">
                  <c:v>5.5</c:v>
                </c:pt>
                <c:pt idx="315">
                  <c:v>4.5</c:v>
                </c:pt>
                <c:pt idx="316">
                  <c:v>4.4000000000000004</c:v>
                </c:pt>
                <c:pt idx="317">
                  <c:v>4.8</c:v>
                </c:pt>
                <c:pt idx="318">
                  <c:v>4.5</c:v>
                </c:pt>
                <c:pt idx="319">
                  <c:v>4.9000000000000004</c:v>
                </c:pt>
                <c:pt idx="320">
                  <c:v>4.7</c:v>
                </c:pt>
                <c:pt idx="321">
                  <c:v>4.4000000000000004</c:v>
                </c:pt>
                <c:pt idx="322">
                  <c:v>3.6</c:v>
                </c:pt>
                <c:pt idx="323">
                  <c:v>1.3</c:v>
                </c:pt>
                <c:pt idx="324">
                  <c:v>1.6</c:v>
                </c:pt>
                <c:pt idx="325">
                  <c:v>1</c:v>
                </c:pt>
                <c:pt idx="326">
                  <c:v>2.2000000000000002</c:v>
                </c:pt>
                <c:pt idx="327">
                  <c:v>4.3</c:v>
                </c:pt>
                <c:pt idx="328">
                  <c:v>3.7</c:v>
                </c:pt>
                <c:pt idx="329">
                  <c:v>3.1</c:v>
                </c:pt>
                <c:pt idx="330">
                  <c:v>2.9</c:v>
                </c:pt>
                <c:pt idx="331">
                  <c:v>2.5</c:v>
                </c:pt>
                <c:pt idx="332">
                  <c:v>1.1000000000000001</c:v>
                </c:pt>
                <c:pt idx="333">
                  <c:v>1.1000000000000001</c:v>
                </c:pt>
                <c:pt idx="334">
                  <c:v>2.7</c:v>
                </c:pt>
                <c:pt idx="335">
                  <c:v>3.2</c:v>
                </c:pt>
                <c:pt idx="336">
                  <c:v>3.4</c:v>
                </c:pt>
                <c:pt idx="337">
                  <c:v>4.4000000000000004</c:v>
                </c:pt>
                <c:pt idx="338">
                  <c:v>4.3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67024992"/>
        <c:axId val="-1267002144"/>
      </c:lineChart>
      <c:dateAx>
        <c:axId val="-1267024992"/>
        <c:scaling>
          <c:orientation val="minMax"/>
        </c:scaling>
        <c:delete val="0"/>
        <c:axPos val="b"/>
        <c:numFmt formatCode="yyyy\-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02144"/>
        <c:crossesAt val="-5"/>
        <c:auto val="1"/>
        <c:lblOffset val="100"/>
        <c:baseTimeUnit val="months"/>
      </c:dateAx>
      <c:valAx>
        <c:axId val="-1267002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24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AEXCHUS!$B$13</c:f>
              <c:strCache>
                <c:ptCount val="1"/>
                <c:pt idx="0">
                  <c:v>USDCNY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AEXCHUS!$A$14:$A$49</c:f>
              <c:numCache>
                <c:formatCode>yyyy\-mm\-dd</c:formatCode>
                <c:ptCount val="36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  <c:pt idx="35">
                  <c:v>42370</c:v>
                </c:pt>
              </c:numCache>
            </c:numRef>
          </c:cat>
          <c:val>
            <c:numRef>
              <c:f>AEXCHUS!$B$14:$B$49</c:f>
              <c:numCache>
                <c:formatCode>0.0000</c:formatCode>
                <c:ptCount val="36"/>
                <c:pt idx="0">
                  <c:v>1.71</c:v>
                </c:pt>
                <c:pt idx="1">
                  <c:v>1.8978999999999999</c:v>
                </c:pt>
                <c:pt idx="2">
                  <c:v>1.9810000000000001</c:v>
                </c:pt>
                <c:pt idx="3">
                  <c:v>2.3302999999999998</c:v>
                </c:pt>
                <c:pt idx="4">
                  <c:v>2.9434</c:v>
                </c:pt>
                <c:pt idx="5">
                  <c:v>3.4615999999999998</c:v>
                </c:pt>
                <c:pt idx="6">
                  <c:v>3.7313999999999998</c:v>
                </c:pt>
                <c:pt idx="7">
                  <c:v>3.7313999999999998</c:v>
                </c:pt>
                <c:pt idx="8">
                  <c:v>3.7673000000000001</c:v>
                </c:pt>
                <c:pt idx="9">
                  <c:v>4.7920999999999996</c:v>
                </c:pt>
                <c:pt idx="10">
                  <c:v>5.3337000000000003</c:v>
                </c:pt>
                <c:pt idx="11">
                  <c:v>5.5206</c:v>
                </c:pt>
                <c:pt idx="12">
                  <c:v>5.7794999999999996</c:v>
                </c:pt>
                <c:pt idx="13">
                  <c:v>8.6396999999999995</c:v>
                </c:pt>
                <c:pt idx="14">
                  <c:v>8.3699999999999992</c:v>
                </c:pt>
                <c:pt idx="15">
                  <c:v>8.3389000000000006</c:v>
                </c:pt>
                <c:pt idx="16">
                  <c:v>8.3193000000000001</c:v>
                </c:pt>
                <c:pt idx="17">
                  <c:v>8.3008000000000006</c:v>
                </c:pt>
                <c:pt idx="18">
                  <c:v>8.2782999999999998</c:v>
                </c:pt>
                <c:pt idx="19">
                  <c:v>8.2783999999999995</c:v>
                </c:pt>
                <c:pt idx="20">
                  <c:v>8.2769999999999992</c:v>
                </c:pt>
                <c:pt idx="21">
                  <c:v>8.2771000000000008</c:v>
                </c:pt>
                <c:pt idx="22">
                  <c:v>8.2772000000000006</c:v>
                </c:pt>
                <c:pt idx="23">
                  <c:v>8.2767999999999997</c:v>
                </c:pt>
                <c:pt idx="24">
                  <c:v>8.1936</c:v>
                </c:pt>
                <c:pt idx="25">
                  <c:v>7.9722999999999997</c:v>
                </c:pt>
                <c:pt idx="26">
                  <c:v>7.6058000000000003</c:v>
                </c:pt>
                <c:pt idx="27">
                  <c:v>6.9477000000000002</c:v>
                </c:pt>
                <c:pt idx="28">
                  <c:v>6.8307000000000002</c:v>
                </c:pt>
                <c:pt idx="29">
                  <c:v>6.7695999999999996</c:v>
                </c:pt>
                <c:pt idx="30">
                  <c:v>6.4630000000000001</c:v>
                </c:pt>
                <c:pt idx="31">
                  <c:v>6.3093000000000004</c:v>
                </c:pt>
                <c:pt idx="32" formatCode="General">
                  <c:v>6.1478000000000002</c:v>
                </c:pt>
                <c:pt idx="33" formatCode="General">
                  <c:v>6.1619999999999999</c:v>
                </c:pt>
                <c:pt idx="34" formatCode="General">
                  <c:v>6.2827000000000002</c:v>
                </c:pt>
                <c:pt idx="35" formatCode="General">
                  <c:v>6.92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67001056"/>
        <c:axId val="-1267003776"/>
      </c:lineChart>
      <c:dateAx>
        <c:axId val="-126700105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crossAx val="-1267003776"/>
        <c:crosses val="autoZero"/>
        <c:auto val="1"/>
        <c:lblOffset val="100"/>
        <c:baseTimeUnit val="years"/>
      </c:dateAx>
      <c:valAx>
        <c:axId val="-1267003776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-1267001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Foreign Reserve and Central Bank Bills Issuance</a:t>
            </a:r>
            <a:endParaRPr lang="zh-CN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Foreign Reserve (USD 100million)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Sheet1!$A$4:$A$198</c:f>
              <c:numCache>
                <c:formatCode>yyyy\-mm;@</c:formatCode>
                <c:ptCount val="195"/>
                <c:pt idx="0">
                  <c:v>43190</c:v>
                </c:pt>
                <c:pt idx="1">
                  <c:v>43159</c:v>
                </c:pt>
                <c:pt idx="2">
                  <c:v>43131</c:v>
                </c:pt>
                <c:pt idx="3">
                  <c:v>43100</c:v>
                </c:pt>
                <c:pt idx="4">
                  <c:v>43069</c:v>
                </c:pt>
                <c:pt idx="5">
                  <c:v>43039</c:v>
                </c:pt>
                <c:pt idx="6">
                  <c:v>43008</c:v>
                </c:pt>
                <c:pt idx="7">
                  <c:v>42978</c:v>
                </c:pt>
                <c:pt idx="8">
                  <c:v>42947</c:v>
                </c:pt>
                <c:pt idx="9">
                  <c:v>42916</c:v>
                </c:pt>
                <c:pt idx="10">
                  <c:v>42886</c:v>
                </c:pt>
                <c:pt idx="11">
                  <c:v>42855</c:v>
                </c:pt>
                <c:pt idx="12">
                  <c:v>42825</c:v>
                </c:pt>
                <c:pt idx="13">
                  <c:v>42794</c:v>
                </c:pt>
                <c:pt idx="14">
                  <c:v>42766</c:v>
                </c:pt>
                <c:pt idx="15">
                  <c:v>42735</c:v>
                </c:pt>
                <c:pt idx="16">
                  <c:v>42704</c:v>
                </c:pt>
                <c:pt idx="17">
                  <c:v>42674</c:v>
                </c:pt>
                <c:pt idx="18">
                  <c:v>42643</c:v>
                </c:pt>
                <c:pt idx="19">
                  <c:v>42613</c:v>
                </c:pt>
                <c:pt idx="20">
                  <c:v>42582</c:v>
                </c:pt>
                <c:pt idx="21">
                  <c:v>42551</c:v>
                </c:pt>
                <c:pt idx="22">
                  <c:v>42521</c:v>
                </c:pt>
                <c:pt idx="23">
                  <c:v>42490</c:v>
                </c:pt>
                <c:pt idx="24">
                  <c:v>42460</c:v>
                </c:pt>
                <c:pt idx="25">
                  <c:v>42429</c:v>
                </c:pt>
                <c:pt idx="26">
                  <c:v>42400</c:v>
                </c:pt>
                <c:pt idx="27">
                  <c:v>42369</c:v>
                </c:pt>
                <c:pt idx="28">
                  <c:v>42338</c:v>
                </c:pt>
                <c:pt idx="29">
                  <c:v>42308</c:v>
                </c:pt>
                <c:pt idx="30">
                  <c:v>42277</c:v>
                </c:pt>
                <c:pt idx="31">
                  <c:v>42247</c:v>
                </c:pt>
                <c:pt idx="32">
                  <c:v>42216</c:v>
                </c:pt>
                <c:pt idx="33">
                  <c:v>42185</c:v>
                </c:pt>
                <c:pt idx="34">
                  <c:v>42155</c:v>
                </c:pt>
                <c:pt idx="35">
                  <c:v>42124</c:v>
                </c:pt>
                <c:pt idx="36">
                  <c:v>42094</c:v>
                </c:pt>
                <c:pt idx="37">
                  <c:v>42063</c:v>
                </c:pt>
                <c:pt idx="38">
                  <c:v>42035</c:v>
                </c:pt>
                <c:pt idx="39">
                  <c:v>42004</c:v>
                </c:pt>
                <c:pt idx="40">
                  <c:v>41973</c:v>
                </c:pt>
                <c:pt idx="41">
                  <c:v>41943</c:v>
                </c:pt>
                <c:pt idx="42">
                  <c:v>41912</c:v>
                </c:pt>
                <c:pt idx="43">
                  <c:v>41882</c:v>
                </c:pt>
                <c:pt idx="44">
                  <c:v>41851</c:v>
                </c:pt>
                <c:pt idx="45">
                  <c:v>41820</c:v>
                </c:pt>
                <c:pt idx="46">
                  <c:v>41790</c:v>
                </c:pt>
                <c:pt idx="47">
                  <c:v>41759</c:v>
                </c:pt>
                <c:pt idx="48">
                  <c:v>41729</c:v>
                </c:pt>
                <c:pt idx="49">
                  <c:v>41698</c:v>
                </c:pt>
                <c:pt idx="50">
                  <c:v>41670</c:v>
                </c:pt>
                <c:pt idx="51">
                  <c:v>41639</c:v>
                </c:pt>
                <c:pt idx="52">
                  <c:v>41608</c:v>
                </c:pt>
                <c:pt idx="53">
                  <c:v>41578</c:v>
                </c:pt>
                <c:pt idx="54">
                  <c:v>41547</c:v>
                </c:pt>
                <c:pt idx="55">
                  <c:v>41517</c:v>
                </c:pt>
                <c:pt idx="56">
                  <c:v>41486</c:v>
                </c:pt>
                <c:pt idx="57">
                  <c:v>41455</c:v>
                </c:pt>
                <c:pt idx="58">
                  <c:v>41425</c:v>
                </c:pt>
                <c:pt idx="59">
                  <c:v>41394</c:v>
                </c:pt>
                <c:pt idx="60">
                  <c:v>41364</c:v>
                </c:pt>
                <c:pt idx="61">
                  <c:v>41333</c:v>
                </c:pt>
                <c:pt idx="62">
                  <c:v>41305</c:v>
                </c:pt>
                <c:pt idx="63">
                  <c:v>41274</c:v>
                </c:pt>
                <c:pt idx="64">
                  <c:v>41243</c:v>
                </c:pt>
                <c:pt idx="65">
                  <c:v>41213</c:v>
                </c:pt>
                <c:pt idx="66">
                  <c:v>41182</c:v>
                </c:pt>
                <c:pt idx="67">
                  <c:v>41152</c:v>
                </c:pt>
                <c:pt idx="68">
                  <c:v>41121</c:v>
                </c:pt>
                <c:pt idx="69">
                  <c:v>41090</c:v>
                </c:pt>
                <c:pt idx="70">
                  <c:v>41060</c:v>
                </c:pt>
                <c:pt idx="71">
                  <c:v>41029</c:v>
                </c:pt>
                <c:pt idx="72">
                  <c:v>40999</c:v>
                </c:pt>
                <c:pt idx="73">
                  <c:v>40968</c:v>
                </c:pt>
                <c:pt idx="74">
                  <c:v>40939</c:v>
                </c:pt>
                <c:pt idx="75">
                  <c:v>40908</c:v>
                </c:pt>
                <c:pt idx="76">
                  <c:v>40877</c:v>
                </c:pt>
                <c:pt idx="77">
                  <c:v>40847</c:v>
                </c:pt>
                <c:pt idx="78">
                  <c:v>40816</c:v>
                </c:pt>
                <c:pt idx="79">
                  <c:v>40786</c:v>
                </c:pt>
                <c:pt idx="80">
                  <c:v>40755</c:v>
                </c:pt>
                <c:pt idx="81">
                  <c:v>40724</c:v>
                </c:pt>
                <c:pt idx="82">
                  <c:v>40694</c:v>
                </c:pt>
                <c:pt idx="83">
                  <c:v>40663</c:v>
                </c:pt>
                <c:pt idx="84">
                  <c:v>40633</c:v>
                </c:pt>
                <c:pt idx="85">
                  <c:v>40602</c:v>
                </c:pt>
                <c:pt idx="86">
                  <c:v>40574</c:v>
                </c:pt>
                <c:pt idx="87">
                  <c:v>40543</c:v>
                </c:pt>
                <c:pt idx="88">
                  <c:v>40512</c:v>
                </c:pt>
                <c:pt idx="89">
                  <c:v>40482</c:v>
                </c:pt>
                <c:pt idx="90">
                  <c:v>40451</c:v>
                </c:pt>
                <c:pt idx="91">
                  <c:v>40421</c:v>
                </c:pt>
                <c:pt idx="92">
                  <c:v>40390</c:v>
                </c:pt>
                <c:pt idx="93">
                  <c:v>40359</c:v>
                </c:pt>
                <c:pt idx="94">
                  <c:v>40329</c:v>
                </c:pt>
                <c:pt idx="95">
                  <c:v>40298</c:v>
                </c:pt>
                <c:pt idx="96">
                  <c:v>40268</c:v>
                </c:pt>
                <c:pt idx="97">
                  <c:v>40237</c:v>
                </c:pt>
                <c:pt idx="98">
                  <c:v>40209</c:v>
                </c:pt>
                <c:pt idx="99">
                  <c:v>40178</c:v>
                </c:pt>
                <c:pt idx="100">
                  <c:v>40147</c:v>
                </c:pt>
                <c:pt idx="101">
                  <c:v>40117</c:v>
                </c:pt>
                <c:pt idx="102">
                  <c:v>40086</c:v>
                </c:pt>
                <c:pt idx="103">
                  <c:v>40056</c:v>
                </c:pt>
                <c:pt idx="104">
                  <c:v>40025</c:v>
                </c:pt>
                <c:pt idx="105">
                  <c:v>39994</c:v>
                </c:pt>
                <c:pt idx="106">
                  <c:v>39964</c:v>
                </c:pt>
                <c:pt idx="107">
                  <c:v>39933</c:v>
                </c:pt>
                <c:pt idx="108">
                  <c:v>39903</c:v>
                </c:pt>
                <c:pt idx="109">
                  <c:v>39872</c:v>
                </c:pt>
                <c:pt idx="110">
                  <c:v>39844</c:v>
                </c:pt>
                <c:pt idx="111">
                  <c:v>39813</c:v>
                </c:pt>
                <c:pt idx="112">
                  <c:v>39782</c:v>
                </c:pt>
                <c:pt idx="113">
                  <c:v>39752</c:v>
                </c:pt>
                <c:pt idx="114">
                  <c:v>39721</c:v>
                </c:pt>
                <c:pt idx="115">
                  <c:v>39691</c:v>
                </c:pt>
                <c:pt idx="116">
                  <c:v>39660</c:v>
                </c:pt>
                <c:pt idx="117">
                  <c:v>39629</c:v>
                </c:pt>
                <c:pt idx="118">
                  <c:v>39599</c:v>
                </c:pt>
                <c:pt idx="119">
                  <c:v>39568</c:v>
                </c:pt>
                <c:pt idx="120">
                  <c:v>39538</c:v>
                </c:pt>
                <c:pt idx="121">
                  <c:v>39507</c:v>
                </c:pt>
                <c:pt idx="122">
                  <c:v>39478</c:v>
                </c:pt>
                <c:pt idx="123">
                  <c:v>39447</c:v>
                </c:pt>
                <c:pt idx="124">
                  <c:v>39416</c:v>
                </c:pt>
                <c:pt idx="125">
                  <c:v>39386</c:v>
                </c:pt>
                <c:pt idx="126">
                  <c:v>39355</c:v>
                </c:pt>
                <c:pt idx="127">
                  <c:v>39325</c:v>
                </c:pt>
                <c:pt idx="128">
                  <c:v>39294</c:v>
                </c:pt>
                <c:pt idx="129">
                  <c:v>39263</c:v>
                </c:pt>
                <c:pt idx="130">
                  <c:v>39233</c:v>
                </c:pt>
                <c:pt idx="131">
                  <c:v>39202</c:v>
                </c:pt>
                <c:pt idx="132">
                  <c:v>39172</c:v>
                </c:pt>
                <c:pt idx="133">
                  <c:v>39141</c:v>
                </c:pt>
                <c:pt idx="134">
                  <c:v>39113</c:v>
                </c:pt>
                <c:pt idx="135">
                  <c:v>39082</c:v>
                </c:pt>
                <c:pt idx="136">
                  <c:v>39051</c:v>
                </c:pt>
                <c:pt idx="137">
                  <c:v>39021</c:v>
                </c:pt>
                <c:pt idx="138">
                  <c:v>38990</c:v>
                </c:pt>
                <c:pt idx="139">
                  <c:v>38960</c:v>
                </c:pt>
                <c:pt idx="140">
                  <c:v>38929</c:v>
                </c:pt>
                <c:pt idx="141">
                  <c:v>38898</c:v>
                </c:pt>
                <c:pt idx="142">
                  <c:v>38868</c:v>
                </c:pt>
                <c:pt idx="143">
                  <c:v>38837</c:v>
                </c:pt>
                <c:pt idx="144">
                  <c:v>38807</c:v>
                </c:pt>
                <c:pt idx="145">
                  <c:v>38776</c:v>
                </c:pt>
                <c:pt idx="146">
                  <c:v>38748</c:v>
                </c:pt>
                <c:pt idx="147">
                  <c:v>38717</c:v>
                </c:pt>
                <c:pt idx="148">
                  <c:v>38686</c:v>
                </c:pt>
                <c:pt idx="149">
                  <c:v>38656</c:v>
                </c:pt>
                <c:pt idx="150">
                  <c:v>38625</c:v>
                </c:pt>
                <c:pt idx="151">
                  <c:v>38595</c:v>
                </c:pt>
                <c:pt idx="152">
                  <c:v>38564</c:v>
                </c:pt>
                <c:pt idx="153">
                  <c:v>38533</c:v>
                </c:pt>
                <c:pt idx="154">
                  <c:v>38503</c:v>
                </c:pt>
                <c:pt idx="155">
                  <c:v>38472</c:v>
                </c:pt>
                <c:pt idx="156">
                  <c:v>38442</c:v>
                </c:pt>
                <c:pt idx="157">
                  <c:v>38411</c:v>
                </c:pt>
                <c:pt idx="158">
                  <c:v>38383</c:v>
                </c:pt>
                <c:pt idx="159">
                  <c:v>38352</c:v>
                </c:pt>
                <c:pt idx="160">
                  <c:v>38321</c:v>
                </c:pt>
                <c:pt idx="161">
                  <c:v>38291</c:v>
                </c:pt>
                <c:pt idx="162">
                  <c:v>38260</c:v>
                </c:pt>
                <c:pt idx="163">
                  <c:v>38230</c:v>
                </c:pt>
                <c:pt idx="164">
                  <c:v>38199</c:v>
                </c:pt>
                <c:pt idx="165">
                  <c:v>38168</c:v>
                </c:pt>
                <c:pt idx="166">
                  <c:v>38138</c:v>
                </c:pt>
                <c:pt idx="167">
                  <c:v>38107</c:v>
                </c:pt>
                <c:pt idx="168">
                  <c:v>38077</c:v>
                </c:pt>
                <c:pt idx="169">
                  <c:v>38046</c:v>
                </c:pt>
                <c:pt idx="170">
                  <c:v>38017</c:v>
                </c:pt>
                <c:pt idx="171">
                  <c:v>37986</c:v>
                </c:pt>
                <c:pt idx="172">
                  <c:v>37955</c:v>
                </c:pt>
                <c:pt idx="173">
                  <c:v>37925</c:v>
                </c:pt>
                <c:pt idx="174">
                  <c:v>37894</c:v>
                </c:pt>
                <c:pt idx="175">
                  <c:v>37864</c:v>
                </c:pt>
                <c:pt idx="176">
                  <c:v>37833</c:v>
                </c:pt>
                <c:pt idx="177">
                  <c:v>37802</c:v>
                </c:pt>
                <c:pt idx="178">
                  <c:v>37772</c:v>
                </c:pt>
                <c:pt idx="179">
                  <c:v>37741</c:v>
                </c:pt>
                <c:pt idx="180">
                  <c:v>37711</c:v>
                </c:pt>
                <c:pt idx="181">
                  <c:v>37680</c:v>
                </c:pt>
                <c:pt idx="182">
                  <c:v>37652</c:v>
                </c:pt>
                <c:pt idx="183">
                  <c:v>37621</c:v>
                </c:pt>
                <c:pt idx="184">
                  <c:v>37590</c:v>
                </c:pt>
                <c:pt idx="185">
                  <c:v>37560</c:v>
                </c:pt>
                <c:pt idx="186">
                  <c:v>37529</c:v>
                </c:pt>
                <c:pt idx="187">
                  <c:v>37499</c:v>
                </c:pt>
                <c:pt idx="188">
                  <c:v>37468</c:v>
                </c:pt>
                <c:pt idx="189">
                  <c:v>37437</c:v>
                </c:pt>
                <c:pt idx="190">
                  <c:v>37407</c:v>
                </c:pt>
                <c:pt idx="191">
                  <c:v>37376</c:v>
                </c:pt>
                <c:pt idx="192">
                  <c:v>37346</c:v>
                </c:pt>
                <c:pt idx="193">
                  <c:v>37315</c:v>
                </c:pt>
                <c:pt idx="194">
                  <c:v>37287</c:v>
                </c:pt>
              </c:numCache>
            </c:numRef>
          </c:cat>
          <c:val>
            <c:numRef>
              <c:f>Sheet1!$B$4:$B$198</c:f>
              <c:numCache>
                <c:formatCode>###,###,###,###,##0.00</c:formatCode>
                <c:ptCount val="195"/>
                <c:pt idx="0">
                  <c:v>31428.2</c:v>
                </c:pt>
                <c:pt idx="1">
                  <c:v>31344.82</c:v>
                </c:pt>
                <c:pt idx="2">
                  <c:v>31614.57</c:v>
                </c:pt>
                <c:pt idx="3">
                  <c:v>31399.49</c:v>
                </c:pt>
                <c:pt idx="4">
                  <c:v>31192.77</c:v>
                </c:pt>
                <c:pt idx="5">
                  <c:v>31092.13</c:v>
                </c:pt>
                <c:pt idx="6">
                  <c:v>31085.1</c:v>
                </c:pt>
                <c:pt idx="7">
                  <c:v>30915.27</c:v>
                </c:pt>
                <c:pt idx="8">
                  <c:v>30807.200000000001</c:v>
                </c:pt>
                <c:pt idx="9">
                  <c:v>30567.89</c:v>
                </c:pt>
                <c:pt idx="10">
                  <c:v>30535.67</c:v>
                </c:pt>
                <c:pt idx="11">
                  <c:v>30295.33</c:v>
                </c:pt>
                <c:pt idx="12">
                  <c:v>30090.880000000001</c:v>
                </c:pt>
                <c:pt idx="13">
                  <c:v>30051.24</c:v>
                </c:pt>
                <c:pt idx="14">
                  <c:v>29982.04</c:v>
                </c:pt>
                <c:pt idx="15">
                  <c:v>30105.17</c:v>
                </c:pt>
                <c:pt idx="16">
                  <c:v>30515.98</c:v>
                </c:pt>
                <c:pt idx="17">
                  <c:v>31206.55</c:v>
                </c:pt>
                <c:pt idx="18">
                  <c:v>31663.82</c:v>
                </c:pt>
                <c:pt idx="19">
                  <c:v>31851.67</c:v>
                </c:pt>
                <c:pt idx="20">
                  <c:v>32010.57</c:v>
                </c:pt>
                <c:pt idx="21">
                  <c:v>32051.62</c:v>
                </c:pt>
                <c:pt idx="22">
                  <c:v>31917.360000000001</c:v>
                </c:pt>
                <c:pt idx="23">
                  <c:v>32196.68</c:v>
                </c:pt>
                <c:pt idx="24">
                  <c:v>32125.79</c:v>
                </c:pt>
                <c:pt idx="25">
                  <c:v>32023.21</c:v>
                </c:pt>
                <c:pt idx="26">
                  <c:v>32308.93</c:v>
                </c:pt>
                <c:pt idx="27">
                  <c:v>33303.620000000003</c:v>
                </c:pt>
                <c:pt idx="28">
                  <c:v>34382.839999999997</c:v>
                </c:pt>
                <c:pt idx="29">
                  <c:v>35255.07</c:v>
                </c:pt>
                <c:pt idx="30">
                  <c:v>35141.199999999997</c:v>
                </c:pt>
                <c:pt idx="31">
                  <c:v>35573.81</c:v>
                </c:pt>
                <c:pt idx="32">
                  <c:v>36513.1</c:v>
                </c:pt>
                <c:pt idx="33">
                  <c:v>36938.379999999997</c:v>
                </c:pt>
                <c:pt idx="34">
                  <c:v>37111.43</c:v>
                </c:pt>
                <c:pt idx="35">
                  <c:v>37481.42</c:v>
                </c:pt>
                <c:pt idx="36">
                  <c:v>37300.379999999997</c:v>
                </c:pt>
                <c:pt idx="37">
                  <c:v>38015.03</c:v>
                </c:pt>
                <c:pt idx="38">
                  <c:v>38134.14</c:v>
                </c:pt>
                <c:pt idx="39">
                  <c:v>38430.18</c:v>
                </c:pt>
                <c:pt idx="40">
                  <c:v>38473.54</c:v>
                </c:pt>
                <c:pt idx="41">
                  <c:v>38529.18</c:v>
                </c:pt>
                <c:pt idx="42">
                  <c:v>38877</c:v>
                </c:pt>
                <c:pt idx="43">
                  <c:v>39688.25</c:v>
                </c:pt>
                <c:pt idx="44">
                  <c:v>39662.67</c:v>
                </c:pt>
                <c:pt idx="45">
                  <c:v>39932.129999999997</c:v>
                </c:pt>
                <c:pt idx="46">
                  <c:v>39838.9</c:v>
                </c:pt>
                <c:pt idx="47">
                  <c:v>39787.949999999997</c:v>
                </c:pt>
                <c:pt idx="48">
                  <c:v>39480.97</c:v>
                </c:pt>
                <c:pt idx="49">
                  <c:v>39137.39</c:v>
                </c:pt>
                <c:pt idx="50">
                  <c:v>38666.410000000003</c:v>
                </c:pt>
                <c:pt idx="51">
                  <c:v>38213.15</c:v>
                </c:pt>
                <c:pt idx="52">
                  <c:v>37894.51</c:v>
                </c:pt>
                <c:pt idx="53">
                  <c:v>37365.870000000003</c:v>
                </c:pt>
                <c:pt idx="54">
                  <c:v>36626.620000000003</c:v>
                </c:pt>
                <c:pt idx="55">
                  <c:v>35530.43</c:v>
                </c:pt>
                <c:pt idx="56">
                  <c:v>35478.1</c:v>
                </c:pt>
                <c:pt idx="57">
                  <c:v>34966.86</c:v>
                </c:pt>
                <c:pt idx="58">
                  <c:v>35148.07</c:v>
                </c:pt>
                <c:pt idx="59">
                  <c:v>35344.82</c:v>
                </c:pt>
                <c:pt idx="60">
                  <c:v>34426.49</c:v>
                </c:pt>
                <c:pt idx="61">
                  <c:v>33954.18</c:v>
                </c:pt>
                <c:pt idx="62">
                  <c:v>34100.61</c:v>
                </c:pt>
                <c:pt idx="63">
                  <c:v>33115.89</c:v>
                </c:pt>
                <c:pt idx="64">
                  <c:v>32976.71</c:v>
                </c:pt>
                <c:pt idx="65">
                  <c:v>32874.26</c:v>
                </c:pt>
                <c:pt idx="66">
                  <c:v>32850.949999999997</c:v>
                </c:pt>
                <c:pt idx="67">
                  <c:v>32729.01</c:v>
                </c:pt>
                <c:pt idx="68">
                  <c:v>32399.52</c:v>
                </c:pt>
                <c:pt idx="69">
                  <c:v>32400.05</c:v>
                </c:pt>
                <c:pt idx="70">
                  <c:v>32061.09</c:v>
                </c:pt>
                <c:pt idx="71">
                  <c:v>32989.129999999997</c:v>
                </c:pt>
                <c:pt idx="72">
                  <c:v>33049.71</c:v>
                </c:pt>
                <c:pt idx="73">
                  <c:v>33096.57</c:v>
                </c:pt>
                <c:pt idx="74">
                  <c:v>32536.31</c:v>
                </c:pt>
                <c:pt idx="75">
                  <c:v>31811.48</c:v>
                </c:pt>
                <c:pt idx="76">
                  <c:v>32209.07</c:v>
                </c:pt>
                <c:pt idx="77">
                  <c:v>32737.96</c:v>
                </c:pt>
                <c:pt idx="78">
                  <c:v>32016.83</c:v>
                </c:pt>
                <c:pt idx="79">
                  <c:v>32624.99</c:v>
                </c:pt>
                <c:pt idx="80">
                  <c:v>32452.83</c:v>
                </c:pt>
                <c:pt idx="81">
                  <c:v>31974.91</c:v>
                </c:pt>
                <c:pt idx="82">
                  <c:v>31659.97</c:v>
                </c:pt>
                <c:pt idx="83">
                  <c:v>31458.43</c:v>
                </c:pt>
                <c:pt idx="84">
                  <c:v>30446.74</c:v>
                </c:pt>
                <c:pt idx="85">
                  <c:v>29913.86</c:v>
                </c:pt>
                <c:pt idx="86">
                  <c:v>29316.74</c:v>
                </c:pt>
                <c:pt idx="87">
                  <c:v>28473.38</c:v>
                </c:pt>
                <c:pt idx="88">
                  <c:v>27678.09</c:v>
                </c:pt>
                <c:pt idx="89">
                  <c:v>27608.99</c:v>
                </c:pt>
                <c:pt idx="90">
                  <c:v>26483.03</c:v>
                </c:pt>
                <c:pt idx="91">
                  <c:v>25478.377100000002</c:v>
                </c:pt>
                <c:pt idx="92">
                  <c:v>25388.9395</c:v>
                </c:pt>
                <c:pt idx="93">
                  <c:v>24542.748</c:v>
                </c:pt>
                <c:pt idx="94">
                  <c:v>24395.057799999999</c:v>
                </c:pt>
                <c:pt idx="95">
                  <c:v>24905.116999999998</c:v>
                </c:pt>
                <c:pt idx="96">
                  <c:v>24470.836500000001</c:v>
                </c:pt>
                <c:pt idx="97">
                  <c:v>24245.9067</c:v>
                </c:pt>
                <c:pt idx="98">
                  <c:v>24152.2107</c:v>
                </c:pt>
                <c:pt idx="99">
                  <c:v>23991.5229</c:v>
                </c:pt>
                <c:pt idx="100">
                  <c:v>23887.884699999999</c:v>
                </c:pt>
                <c:pt idx="101">
                  <c:v>23282.720000000001</c:v>
                </c:pt>
                <c:pt idx="102">
                  <c:v>22725.95</c:v>
                </c:pt>
                <c:pt idx="103">
                  <c:v>22108.27</c:v>
                </c:pt>
                <c:pt idx="104">
                  <c:v>21746.18</c:v>
                </c:pt>
                <c:pt idx="105">
                  <c:v>21316.06</c:v>
                </c:pt>
                <c:pt idx="106">
                  <c:v>20894.91</c:v>
                </c:pt>
                <c:pt idx="107">
                  <c:v>20088.8</c:v>
                </c:pt>
                <c:pt idx="108">
                  <c:v>19537.41</c:v>
                </c:pt>
                <c:pt idx="109">
                  <c:v>19120.66</c:v>
                </c:pt>
                <c:pt idx="110">
                  <c:v>19134.560000000001</c:v>
                </c:pt>
                <c:pt idx="111">
                  <c:v>19460.3024</c:v>
                </c:pt>
                <c:pt idx="112">
                  <c:v>18847.173200000001</c:v>
                </c:pt>
                <c:pt idx="113">
                  <c:v>18796.875599999999</c:v>
                </c:pt>
                <c:pt idx="114">
                  <c:v>19055.849999999999</c:v>
                </c:pt>
                <c:pt idx="115">
                  <c:v>18841.53</c:v>
                </c:pt>
                <c:pt idx="116">
                  <c:v>18451.64</c:v>
                </c:pt>
                <c:pt idx="117">
                  <c:v>18088.28</c:v>
                </c:pt>
                <c:pt idx="118">
                  <c:v>17969.61</c:v>
                </c:pt>
                <c:pt idx="119">
                  <c:v>17566.55</c:v>
                </c:pt>
                <c:pt idx="120">
                  <c:v>16821.77</c:v>
                </c:pt>
                <c:pt idx="121">
                  <c:v>16471.34</c:v>
                </c:pt>
                <c:pt idx="122">
                  <c:v>15898.1</c:v>
                </c:pt>
                <c:pt idx="123">
                  <c:v>15282.491099999999</c:v>
                </c:pt>
                <c:pt idx="124">
                  <c:v>14969.058300000001</c:v>
                </c:pt>
                <c:pt idx="125">
                  <c:v>14548.9792</c:v>
                </c:pt>
                <c:pt idx="126">
                  <c:v>14336.114</c:v>
                </c:pt>
                <c:pt idx="127">
                  <c:v>14086.411899999999</c:v>
                </c:pt>
                <c:pt idx="128">
                  <c:v>13851.998100000001</c:v>
                </c:pt>
                <c:pt idx="129">
                  <c:v>13326.247100000001</c:v>
                </c:pt>
                <c:pt idx="130">
                  <c:v>12926.71</c:v>
                </c:pt>
                <c:pt idx="131">
                  <c:v>12465.66</c:v>
                </c:pt>
                <c:pt idx="132">
                  <c:v>12020.31</c:v>
                </c:pt>
                <c:pt idx="133">
                  <c:v>11573.72</c:v>
                </c:pt>
                <c:pt idx="134">
                  <c:v>11046.92</c:v>
                </c:pt>
                <c:pt idx="135">
                  <c:v>10663.44</c:v>
                </c:pt>
                <c:pt idx="136">
                  <c:v>10387.51</c:v>
                </c:pt>
                <c:pt idx="137">
                  <c:v>10096.26</c:v>
                </c:pt>
                <c:pt idx="138">
                  <c:v>9879.2800000000007</c:v>
                </c:pt>
                <c:pt idx="139">
                  <c:v>9720.39</c:v>
                </c:pt>
                <c:pt idx="140">
                  <c:v>9545.5</c:v>
                </c:pt>
                <c:pt idx="141">
                  <c:v>9411.15</c:v>
                </c:pt>
                <c:pt idx="142">
                  <c:v>9250.2000000000007</c:v>
                </c:pt>
                <c:pt idx="143">
                  <c:v>8950.4</c:v>
                </c:pt>
                <c:pt idx="144">
                  <c:v>8750.7000000000007</c:v>
                </c:pt>
                <c:pt idx="145">
                  <c:v>8536.7199999999993</c:v>
                </c:pt>
                <c:pt idx="146">
                  <c:v>8451.7999999999993</c:v>
                </c:pt>
                <c:pt idx="147">
                  <c:v>8188.72</c:v>
                </c:pt>
                <c:pt idx="148">
                  <c:v>7942.23</c:v>
                </c:pt>
                <c:pt idx="149">
                  <c:v>7849.02</c:v>
                </c:pt>
                <c:pt idx="150">
                  <c:v>7690.04</c:v>
                </c:pt>
                <c:pt idx="151">
                  <c:v>7532.09</c:v>
                </c:pt>
                <c:pt idx="152">
                  <c:v>7327.33</c:v>
                </c:pt>
                <c:pt idx="153">
                  <c:v>7109.73</c:v>
                </c:pt>
                <c:pt idx="154">
                  <c:v>6910.12</c:v>
                </c:pt>
                <c:pt idx="155">
                  <c:v>6707.74</c:v>
                </c:pt>
                <c:pt idx="156">
                  <c:v>6591.44</c:v>
                </c:pt>
                <c:pt idx="157">
                  <c:v>6426.1</c:v>
                </c:pt>
                <c:pt idx="158">
                  <c:v>6236.46</c:v>
                </c:pt>
                <c:pt idx="159">
                  <c:v>6099.32</c:v>
                </c:pt>
                <c:pt idx="160">
                  <c:v>5738.82</c:v>
                </c:pt>
                <c:pt idx="161">
                  <c:v>5424.43</c:v>
                </c:pt>
                <c:pt idx="162">
                  <c:v>5145.38</c:v>
                </c:pt>
                <c:pt idx="163">
                  <c:v>4961.6899999999996</c:v>
                </c:pt>
                <c:pt idx="164">
                  <c:v>4829.82</c:v>
                </c:pt>
                <c:pt idx="165">
                  <c:v>4706.3900000000003</c:v>
                </c:pt>
                <c:pt idx="166">
                  <c:v>4585.6000000000004</c:v>
                </c:pt>
                <c:pt idx="167">
                  <c:v>4490.17</c:v>
                </c:pt>
                <c:pt idx="168">
                  <c:v>4398.22</c:v>
                </c:pt>
                <c:pt idx="169">
                  <c:v>4266.3999999999996</c:v>
                </c:pt>
                <c:pt idx="170">
                  <c:v>4157.2</c:v>
                </c:pt>
                <c:pt idx="171">
                  <c:v>4032.51</c:v>
                </c:pt>
                <c:pt idx="172">
                  <c:v>4203.6099999999997</c:v>
                </c:pt>
                <c:pt idx="173">
                  <c:v>4009.92</c:v>
                </c:pt>
                <c:pt idx="174">
                  <c:v>3838.63</c:v>
                </c:pt>
                <c:pt idx="175">
                  <c:v>3647.34</c:v>
                </c:pt>
                <c:pt idx="176">
                  <c:v>3564.86</c:v>
                </c:pt>
                <c:pt idx="177">
                  <c:v>3464.76</c:v>
                </c:pt>
                <c:pt idx="178">
                  <c:v>3400.61</c:v>
                </c:pt>
                <c:pt idx="179">
                  <c:v>3262.91</c:v>
                </c:pt>
                <c:pt idx="180">
                  <c:v>3160.1</c:v>
                </c:pt>
                <c:pt idx="181">
                  <c:v>3082.5</c:v>
                </c:pt>
                <c:pt idx="182">
                  <c:v>3044.6</c:v>
                </c:pt>
                <c:pt idx="183">
                  <c:v>2864.07</c:v>
                </c:pt>
                <c:pt idx="184">
                  <c:v>2746.25</c:v>
                </c:pt>
                <c:pt idx="185">
                  <c:v>2655.39</c:v>
                </c:pt>
                <c:pt idx="186">
                  <c:v>2586.3000000000002</c:v>
                </c:pt>
                <c:pt idx="187">
                  <c:v>2530.9</c:v>
                </c:pt>
                <c:pt idx="188">
                  <c:v>2465.34</c:v>
                </c:pt>
                <c:pt idx="189">
                  <c:v>2427.63</c:v>
                </c:pt>
                <c:pt idx="190">
                  <c:v>2384.73</c:v>
                </c:pt>
                <c:pt idx="191">
                  <c:v>2338.2399999999998</c:v>
                </c:pt>
                <c:pt idx="192">
                  <c:v>2276.0500000000002</c:v>
                </c:pt>
                <c:pt idx="193">
                  <c:v>2235.31</c:v>
                </c:pt>
                <c:pt idx="194">
                  <c:v>2174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CBB Issuance (RMB 100million)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Sheet1!$A$4:$A$198</c:f>
              <c:numCache>
                <c:formatCode>yyyy\-mm;@</c:formatCode>
                <c:ptCount val="195"/>
                <c:pt idx="0">
                  <c:v>43190</c:v>
                </c:pt>
                <c:pt idx="1">
                  <c:v>43159</c:v>
                </c:pt>
                <c:pt idx="2">
                  <c:v>43131</c:v>
                </c:pt>
                <c:pt idx="3">
                  <c:v>43100</c:v>
                </c:pt>
                <c:pt idx="4">
                  <c:v>43069</c:v>
                </c:pt>
                <c:pt idx="5">
                  <c:v>43039</c:v>
                </c:pt>
                <c:pt idx="6">
                  <c:v>43008</c:v>
                </c:pt>
                <c:pt idx="7">
                  <c:v>42978</c:v>
                </c:pt>
                <c:pt idx="8">
                  <c:v>42947</c:v>
                </c:pt>
                <c:pt idx="9">
                  <c:v>42916</c:v>
                </c:pt>
                <c:pt idx="10">
                  <c:v>42886</c:v>
                </c:pt>
                <c:pt idx="11">
                  <c:v>42855</c:v>
                </c:pt>
                <c:pt idx="12">
                  <c:v>42825</c:v>
                </c:pt>
                <c:pt idx="13">
                  <c:v>42794</c:v>
                </c:pt>
                <c:pt idx="14">
                  <c:v>42766</c:v>
                </c:pt>
                <c:pt idx="15">
                  <c:v>42735</c:v>
                </c:pt>
                <c:pt idx="16">
                  <c:v>42704</c:v>
                </c:pt>
                <c:pt idx="17">
                  <c:v>42674</c:v>
                </c:pt>
                <c:pt idx="18">
                  <c:v>42643</c:v>
                </c:pt>
                <c:pt idx="19">
                  <c:v>42613</c:v>
                </c:pt>
                <c:pt idx="20">
                  <c:v>42582</c:v>
                </c:pt>
                <c:pt idx="21">
                  <c:v>42551</c:v>
                </c:pt>
                <c:pt idx="22">
                  <c:v>42521</c:v>
                </c:pt>
                <c:pt idx="23">
                  <c:v>42490</c:v>
                </c:pt>
                <c:pt idx="24">
                  <c:v>42460</c:v>
                </c:pt>
                <c:pt idx="25">
                  <c:v>42429</c:v>
                </c:pt>
                <c:pt idx="26">
                  <c:v>42400</c:v>
                </c:pt>
                <c:pt idx="27">
                  <c:v>42369</c:v>
                </c:pt>
                <c:pt idx="28">
                  <c:v>42338</c:v>
                </c:pt>
                <c:pt idx="29">
                  <c:v>42308</c:v>
                </c:pt>
                <c:pt idx="30">
                  <c:v>42277</c:v>
                </c:pt>
                <c:pt idx="31">
                  <c:v>42247</c:v>
                </c:pt>
                <c:pt idx="32">
                  <c:v>42216</c:v>
                </c:pt>
                <c:pt idx="33">
                  <c:v>42185</c:v>
                </c:pt>
                <c:pt idx="34">
                  <c:v>42155</c:v>
                </c:pt>
                <c:pt idx="35">
                  <c:v>42124</c:v>
                </c:pt>
                <c:pt idx="36">
                  <c:v>42094</c:v>
                </c:pt>
                <c:pt idx="37">
                  <c:v>42063</c:v>
                </c:pt>
                <c:pt idx="38">
                  <c:v>42035</c:v>
                </c:pt>
                <c:pt idx="39">
                  <c:v>42004</c:v>
                </c:pt>
                <c:pt idx="40">
                  <c:v>41973</c:v>
                </c:pt>
                <c:pt idx="41">
                  <c:v>41943</c:v>
                </c:pt>
                <c:pt idx="42">
                  <c:v>41912</c:v>
                </c:pt>
                <c:pt idx="43">
                  <c:v>41882</c:v>
                </c:pt>
                <c:pt idx="44">
                  <c:v>41851</c:v>
                </c:pt>
                <c:pt idx="45">
                  <c:v>41820</c:v>
                </c:pt>
                <c:pt idx="46">
                  <c:v>41790</c:v>
                </c:pt>
                <c:pt idx="47">
                  <c:v>41759</c:v>
                </c:pt>
                <c:pt idx="48">
                  <c:v>41729</c:v>
                </c:pt>
                <c:pt idx="49">
                  <c:v>41698</c:v>
                </c:pt>
                <c:pt idx="50">
                  <c:v>41670</c:v>
                </c:pt>
                <c:pt idx="51">
                  <c:v>41639</c:v>
                </c:pt>
                <c:pt idx="52">
                  <c:v>41608</c:v>
                </c:pt>
                <c:pt idx="53">
                  <c:v>41578</c:v>
                </c:pt>
                <c:pt idx="54">
                  <c:v>41547</c:v>
                </c:pt>
                <c:pt idx="55">
                  <c:v>41517</c:v>
                </c:pt>
                <c:pt idx="56">
                  <c:v>41486</c:v>
                </c:pt>
                <c:pt idx="57">
                  <c:v>41455</c:v>
                </c:pt>
                <c:pt idx="58">
                  <c:v>41425</c:v>
                </c:pt>
                <c:pt idx="59">
                  <c:v>41394</c:v>
                </c:pt>
                <c:pt idx="60">
                  <c:v>41364</c:v>
                </c:pt>
                <c:pt idx="61">
                  <c:v>41333</c:v>
                </c:pt>
                <c:pt idx="62">
                  <c:v>41305</c:v>
                </c:pt>
                <c:pt idx="63">
                  <c:v>41274</c:v>
                </c:pt>
                <c:pt idx="64">
                  <c:v>41243</c:v>
                </c:pt>
                <c:pt idx="65">
                  <c:v>41213</c:v>
                </c:pt>
                <c:pt idx="66">
                  <c:v>41182</c:v>
                </c:pt>
                <c:pt idx="67">
                  <c:v>41152</c:v>
                </c:pt>
                <c:pt idx="68">
                  <c:v>41121</c:v>
                </c:pt>
                <c:pt idx="69">
                  <c:v>41090</c:v>
                </c:pt>
                <c:pt idx="70">
                  <c:v>41060</c:v>
                </c:pt>
                <c:pt idx="71">
                  <c:v>41029</c:v>
                </c:pt>
                <c:pt idx="72">
                  <c:v>40999</c:v>
                </c:pt>
                <c:pt idx="73">
                  <c:v>40968</c:v>
                </c:pt>
                <c:pt idx="74">
                  <c:v>40939</c:v>
                </c:pt>
                <c:pt idx="75">
                  <c:v>40908</c:v>
                </c:pt>
                <c:pt idx="76">
                  <c:v>40877</c:v>
                </c:pt>
                <c:pt idx="77">
                  <c:v>40847</c:v>
                </c:pt>
                <c:pt idx="78">
                  <c:v>40816</c:v>
                </c:pt>
                <c:pt idx="79">
                  <c:v>40786</c:v>
                </c:pt>
                <c:pt idx="80">
                  <c:v>40755</c:v>
                </c:pt>
                <c:pt idx="81">
                  <c:v>40724</c:v>
                </c:pt>
                <c:pt idx="82">
                  <c:v>40694</c:v>
                </c:pt>
                <c:pt idx="83">
                  <c:v>40663</c:v>
                </c:pt>
                <c:pt idx="84">
                  <c:v>40633</c:v>
                </c:pt>
                <c:pt idx="85">
                  <c:v>40602</c:v>
                </c:pt>
                <c:pt idx="86">
                  <c:v>40574</c:v>
                </c:pt>
                <c:pt idx="87">
                  <c:v>40543</c:v>
                </c:pt>
                <c:pt idx="88">
                  <c:v>40512</c:v>
                </c:pt>
                <c:pt idx="89">
                  <c:v>40482</c:v>
                </c:pt>
                <c:pt idx="90">
                  <c:v>40451</c:v>
                </c:pt>
                <c:pt idx="91">
                  <c:v>40421</c:v>
                </c:pt>
                <c:pt idx="92">
                  <c:v>40390</c:v>
                </c:pt>
                <c:pt idx="93">
                  <c:v>40359</c:v>
                </c:pt>
                <c:pt idx="94">
                  <c:v>40329</c:v>
                </c:pt>
                <c:pt idx="95">
                  <c:v>40298</c:v>
                </c:pt>
                <c:pt idx="96">
                  <c:v>40268</c:v>
                </c:pt>
                <c:pt idx="97">
                  <c:v>40237</c:v>
                </c:pt>
                <c:pt idx="98">
                  <c:v>40209</c:v>
                </c:pt>
                <c:pt idx="99">
                  <c:v>40178</c:v>
                </c:pt>
                <c:pt idx="100">
                  <c:v>40147</c:v>
                </c:pt>
                <c:pt idx="101">
                  <c:v>40117</c:v>
                </c:pt>
                <c:pt idx="102">
                  <c:v>40086</c:v>
                </c:pt>
                <c:pt idx="103">
                  <c:v>40056</c:v>
                </c:pt>
                <c:pt idx="104">
                  <c:v>40025</c:v>
                </c:pt>
                <c:pt idx="105">
                  <c:v>39994</c:v>
                </c:pt>
                <c:pt idx="106">
                  <c:v>39964</c:v>
                </c:pt>
                <c:pt idx="107">
                  <c:v>39933</c:v>
                </c:pt>
                <c:pt idx="108">
                  <c:v>39903</c:v>
                </c:pt>
                <c:pt idx="109">
                  <c:v>39872</c:v>
                </c:pt>
                <c:pt idx="110">
                  <c:v>39844</c:v>
                </c:pt>
                <c:pt idx="111">
                  <c:v>39813</c:v>
                </c:pt>
                <c:pt idx="112">
                  <c:v>39782</c:v>
                </c:pt>
                <c:pt idx="113">
                  <c:v>39752</c:v>
                </c:pt>
                <c:pt idx="114">
                  <c:v>39721</c:v>
                </c:pt>
                <c:pt idx="115">
                  <c:v>39691</c:v>
                </c:pt>
                <c:pt idx="116">
                  <c:v>39660</c:v>
                </c:pt>
                <c:pt idx="117">
                  <c:v>39629</c:v>
                </c:pt>
                <c:pt idx="118">
                  <c:v>39599</c:v>
                </c:pt>
                <c:pt idx="119">
                  <c:v>39568</c:v>
                </c:pt>
                <c:pt idx="120">
                  <c:v>39538</c:v>
                </c:pt>
                <c:pt idx="121">
                  <c:v>39507</c:v>
                </c:pt>
                <c:pt idx="122">
                  <c:v>39478</c:v>
                </c:pt>
                <c:pt idx="123">
                  <c:v>39447</c:v>
                </c:pt>
                <c:pt idx="124">
                  <c:v>39416</c:v>
                </c:pt>
                <c:pt idx="125">
                  <c:v>39386</c:v>
                </c:pt>
                <c:pt idx="126">
                  <c:v>39355</c:v>
                </c:pt>
                <c:pt idx="127">
                  <c:v>39325</c:v>
                </c:pt>
                <c:pt idx="128">
                  <c:v>39294</c:v>
                </c:pt>
                <c:pt idx="129">
                  <c:v>39263</c:v>
                </c:pt>
                <c:pt idx="130">
                  <c:v>39233</c:v>
                </c:pt>
                <c:pt idx="131">
                  <c:v>39202</c:v>
                </c:pt>
                <c:pt idx="132">
                  <c:v>39172</c:v>
                </c:pt>
                <c:pt idx="133">
                  <c:v>39141</c:v>
                </c:pt>
                <c:pt idx="134">
                  <c:v>39113</c:v>
                </c:pt>
                <c:pt idx="135">
                  <c:v>39082</c:v>
                </c:pt>
                <c:pt idx="136">
                  <c:v>39051</c:v>
                </c:pt>
                <c:pt idx="137">
                  <c:v>39021</c:v>
                </c:pt>
                <c:pt idx="138">
                  <c:v>38990</c:v>
                </c:pt>
                <c:pt idx="139">
                  <c:v>38960</c:v>
                </c:pt>
                <c:pt idx="140">
                  <c:v>38929</c:v>
                </c:pt>
                <c:pt idx="141">
                  <c:v>38898</c:v>
                </c:pt>
                <c:pt idx="142">
                  <c:v>38868</c:v>
                </c:pt>
                <c:pt idx="143">
                  <c:v>38837</c:v>
                </c:pt>
                <c:pt idx="144">
                  <c:v>38807</c:v>
                </c:pt>
                <c:pt idx="145">
                  <c:v>38776</c:v>
                </c:pt>
                <c:pt idx="146">
                  <c:v>38748</c:v>
                </c:pt>
                <c:pt idx="147">
                  <c:v>38717</c:v>
                </c:pt>
                <c:pt idx="148">
                  <c:v>38686</c:v>
                </c:pt>
                <c:pt idx="149">
                  <c:v>38656</c:v>
                </c:pt>
                <c:pt idx="150">
                  <c:v>38625</c:v>
                </c:pt>
                <c:pt idx="151">
                  <c:v>38595</c:v>
                </c:pt>
                <c:pt idx="152">
                  <c:v>38564</c:v>
                </c:pt>
                <c:pt idx="153">
                  <c:v>38533</c:v>
                </c:pt>
                <c:pt idx="154">
                  <c:v>38503</c:v>
                </c:pt>
                <c:pt idx="155">
                  <c:v>38472</c:v>
                </c:pt>
                <c:pt idx="156">
                  <c:v>38442</c:v>
                </c:pt>
                <c:pt idx="157">
                  <c:v>38411</c:v>
                </c:pt>
                <c:pt idx="158">
                  <c:v>38383</c:v>
                </c:pt>
                <c:pt idx="159">
                  <c:v>38352</c:v>
                </c:pt>
                <c:pt idx="160">
                  <c:v>38321</c:v>
                </c:pt>
                <c:pt idx="161">
                  <c:v>38291</c:v>
                </c:pt>
                <c:pt idx="162">
                  <c:v>38260</c:v>
                </c:pt>
                <c:pt idx="163">
                  <c:v>38230</c:v>
                </c:pt>
                <c:pt idx="164">
                  <c:v>38199</c:v>
                </c:pt>
                <c:pt idx="165">
                  <c:v>38168</c:v>
                </c:pt>
                <c:pt idx="166">
                  <c:v>38138</c:v>
                </c:pt>
                <c:pt idx="167">
                  <c:v>38107</c:v>
                </c:pt>
                <c:pt idx="168">
                  <c:v>38077</c:v>
                </c:pt>
                <c:pt idx="169">
                  <c:v>38046</c:v>
                </c:pt>
                <c:pt idx="170">
                  <c:v>38017</c:v>
                </c:pt>
                <c:pt idx="171">
                  <c:v>37986</c:v>
                </c:pt>
                <c:pt idx="172">
                  <c:v>37955</c:v>
                </c:pt>
                <c:pt idx="173">
                  <c:v>37925</c:v>
                </c:pt>
                <c:pt idx="174">
                  <c:v>37894</c:v>
                </c:pt>
                <c:pt idx="175">
                  <c:v>37864</c:v>
                </c:pt>
                <c:pt idx="176">
                  <c:v>37833</c:v>
                </c:pt>
                <c:pt idx="177">
                  <c:v>37802</c:v>
                </c:pt>
                <c:pt idx="178">
                  <c:v>37772</c:v>
                </c:pt>
                <c:pt idx="179">
                  <c:v>37741</c:v>
                </c:pt>
                <c:pt idx="180">
                  <c:v>37711</c:v>
                </c:pt>
                <c:pt idx="181">
                  <c:v>37680</c:v>
                </c:pt>
                <c:pt idx="182">
                  <c:v>37652</c:v>
                </c:pt>
                <c:pt idx="183">
                  <c:v>37621</c:v>
                </c:pt>
                <c:pt idx="184">
                  <c:v>37590</c:v>
                </c:pt>
                <c:pt idx="185">
                  <c:v>37560</c:v>
                </c:pt>
                <c:pt idx="186">
                  <c:v>37529</c:v>
                </c:pt>
                <c:pt idx="187">
                  <c:v>37499</c:v>
                </c:pt>
                <c:pt idx="188">
                  <c:v>37468</c:v>
                </c:pt>
                <c:pt idx="189">
                  <c:v>37437</c:v>
                </c:pt>
                <c:pt idx="190">
                  <c:v>37407</c:v>
                </c:pt>
                <c:pt idx="191">
                  <c:v>37376</c:v>
                </c:pt>
                <c:pt idx="192">
                  <c:v>37346</c:v>
                </c:pt>
                <c:pt idx="193">
                  <c:v>37315</c:v>
                </c:pt>
                <c:pt idx="194">
                  <c:v>37287</c:v>
                </c:pt>
              </c:numCache>
            </c:numRef>
          </c:cat>
          <c:val>
            <c:numRef>
              <c:f>Sheet1!$C$4:$C$198</c:f>
              <c:numCache>
                <c:formatCode>###,###,###,###,##0.00</c:formatCode>
                <c:ptCount val="19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500</c:v>
                </c:pt>
                <c:pt idx="11">
                  <c:v>500</c:v>
                </c:pt>
                <c:pt idx="12">
                  <c:v>500</c:v>
                </c:pt>
                <c:pt idx="13">
                  <c:v>500</c:v>
                </c:pt>
                <c:pt idx="14">
                  <c:v>500</c:v>
                </c:pt>
                <c:pt idx="15">
                  <c:v>500</c:v>
                </c:pt>
                <c:pt idx="16">
                  <c:v>500</c:v>
                </c:pt>
                <c:pt idx="17">
                  <c:v>600</c:v>
                </c:pt>
                <c:pt idx="18">
                  <c:v>764</c:v>
                </c:pt>
                <c:pt idx="19">
                  <c:v>1664</c:v>
                </c:pt>
                <c:pt idx="20">
                  <c:v>3669</c:v>
                </c:pt>
                <c:pt idx="21">
                  <c:v>6572</c:v>
                </c:pt>
                <c:pt idx="22">
                  <c:v>6572</c:v>
                </c:pt>
                <c:pt idx="23">
                  <c:v>6572</c:v>
                </c:pt>
                <c:pt idx="24">
                  <c:v>6572</c:v>
                </c:pt>
                <c:pt idx="25">
                  <c:v>6572</c:v>
                </c:pt>
                <c:pt idx="26">
                  <c:v>6572</c:v>
                </c:pt>
                <c:pt idx="27">
                  <c:v>6572</c:v>
                </c:pt>
                <c:pt idx="28">
                  <c:v>6572</c:v>
                </c:pt>
                <c:pt idx="29">
                  <c:v>6572</c:v>
                </c:pt>
                <c:pt idx="30">
                  <c:v>6522</c:v>
                </c:pt>
                <c:pt idx="31">
                  <c:v>6522</c:v>
                </c:pt>
                <c:pt idx="32">
                  <c:v>6522</c:v>
                </c:pt>
                <c:pt idx="33">
                  <c:v>6522</c:v>
                </c:pt>
                <c:pt idx="34">
                  <c:v>6522</c:v>
                </c:pt>
                <c:pt idx="35">
                  <c:v>6522</c:v>
                </c:pt>
                <c:pt idx="36">
                  <c:v>6522</c:v>
                </c:pt>
                <c:pt idx="37">
                  <c:v>6522</c:v>
                </c:pt>
                <c:pt idx="38">
                  <c:v>6522</c:v>
                </c:pt>
                <c:pt idx="39">
                  <c:v>6522</c:v>
                </c:pt>
                <c:pt idx="40">
                  <c:v>6522</c:v>
                </c:pt>
                <c:pt idx="41">
                  <c:v>6522</c:v>
                </c:pt>
                <c:pt idx="42">
                  <c:v>6922</c:v>
                </c:pt>
                <c:pt idx="43">
                  <c:v>6922</c:v>
                </c:pt>
                <c:pt idx="44">
                  <c:v>6932</c:v>
                </c:pt>
                <c:pt idx="45">
                  <c:v>7132</c:v>
                </c:pt>
                <c:pt idx="46">
                  <c:v>7362</c:v>
                </c:pt>
                <c:pt idx="47">
                  <c:v>7762</c:v>
                </c:pt>
                <c:pt idx="48">
                  <c:v>7762</c:v>
                </c:pt>
                <c:pt idx="49">
                  <c:v>7762</c:v>
                </c:pt>
                <c:pt idx="50">
                  <c:v>7762</c:v>
                </c:pt>
                <c:pt idx="51">
                  <c:v>7762</c:v>
                </c:pt>
                <c:pt idx="52">
                  <c:v>7762</c:v>
                </c:pt>
                <c:pt idx="53">
                  <c:v>7772</c:v>
                </c:pt>
                <c:pt idx="54">
                  <c:v>7878</c:v>
                </c:pt>
                <c:pt idx="55">
                  <c:v>8246.42</c:v>
                </c:pt>
                <c:pt idx="56">
                  <c:v>9549.7900000000009</c:v>
                </c:pt>
                <c:pt idx="57">
                  <c:v>10381.790000000001</c:v>
                </c:pt>
                <c:pt idx="58">
                  <c:v>11443.38</c:v>
                </c:pt>
                <c:pt idx="59">
                  <c:v>12830</c:v>
                </c:pt>
                <c:pt idx="60">
                  <c:v>13880</c:v>
                </c:pt>
                <c:pt idx="61">
                  <c:v>13880</c:v>
                </c:pt>
                <c:pt idx="62">
                  <c:v>13880</c:v>
                </c:pt>
                <c:pt idx="63">
                  <c:v>13880</c:v>
                </c:pt>
                <c:pt idx="64">
                  <c:v>15812.6</c:v>
                </c:pt>
                <c:pt idx="65">
                  <c:v>16798.060000000001</c:v>
                </c:pt>
                <c:pt idx="66">
                  <c:v>17464.18</c:v>
                </c:pt>
                <c:pt idx="67">
                  <c:v>17811.73</c:v>
                </c:pt>
                <c:pt idx="68">
                  <c:v>17927.599999999999</c:v>
                </c:pt>
                <c:pt idx="69">
                  <c:v>18690.900000000001</c:v>
                </c:pt>
                <c:pt idx="70">
                  <c:v>18777.97</c:v>
                </c:pt>
                <c:pt idx="71">
                  <c:v>19668.53</c:v>
                </c:pt>
                <c:pt idx="72">
                  <c:v>21439.97</c:v>
                </c:pt>
                <c:pt idx="73">
                  <c:v>23109.24</c:v>
                </c:pt>
                <c:pt idx="74">
                  <c:v>23227.88</c:v>
                </c:pt>
                <c:pt idx="75">
                  <c:v>23336.66</c:v>
                </c:pt>
                <c:pt idx="76">
                  <c:v>21442.97</c:v>
                </c:pt>
                <c:pt idx="77">
                  <c:v>21465.41</c:v>
                </c:pt>
                <c:pt idx="78">
                  <c:v>22451.01</c:v>
                </c:pt>
                <c:pt idx="79">
                  <c:v>24608.560000000001</c:v>
                </c:pt>
                <c:pt idx="80">
                  <c:v>26234.13</c:v>
                </c:pt>
                <c:pt idx="81">
                  <c:v>27266.12</c:v>
                </c:pt>
                <c:pt idx="82">
                  <c:v>29296.52</c:v>
                </c:pt>
                <c:pt idx="83">
                  <c:v>29624.84</c:v>
                </c:pt>
                <c:pt idx="84">
                  <c:v>31160.33</c:v>
                </c:pt>
                <c:pt idx="85">
                  <c:v>34903.589999999997</c:v>
                </c:pt>
                <c:pt idx="86">
                  <c:v>38503.120000000003</c:v>
                </c:pt>
                <c:pt idx="87">
                  <c:v>40497.230000000003</c:v>
                </c:pt>
                <c:pt idx="88">
                  <c:v>41887.14</c:v>
                </c:pt>
                <c:pt idx="89">
                  <c:v>41671.81</c:v>
                </c:pt>
                <c:pt idx="90">
                  <c:v>44005.15</c:v>
                </c:pt>
                <c:pt idx="91">
                  <c:v>47179.63</c:v>
                </c:pt>
                <c:pt idx="92">
                  <c:v>47491.02</c:v>
                </c:pt>
                <c:pt idx="93">
                  <c:v>46975.16</c:v>
                </c:pt>
                <c:pt idx="94">
                  <c:v>46058.44</c:v>
                </c:pt>
                <c:pt idx="95">
                  <c:v>45610.23</c:v>
                </c:pt>
                <c:pt idx="96">
                  <c:v>43442.31</c:v>
                </c:pt>
                <c:pt idx="97">
                  <c:v>41403.32</c:v>
                </c:pt>
                <c:pt idx="98">
                  <c:v>42380.800000000003</c:v>
                </c:pt>
                <c:pt idx="99">
                  <c:v>42064.21</c:v>
                </c:pt>
                <c:pt idx="100">
                  <c:v>40447.01</c:v>
                </c:pt>
                <c:pt idx="101">
                  <c:v>40563.08</c:v>
                </c:pt>
                <c:pt idx="102">
                  <c:v>39915.61</c:v>
                </c:pt>
                <c:pt idx="103">
                  <c:v>40081.199999999997</c:v>
                </c:pt>
                <c:pt idx="104">
                  <c:v>40460.42</c:v>
                </c:pt>
                <c:pt idx="105">
                  <c:v>41208.839999999997</c:v>
                </c:pt>
                <c:pt idx="106">
                  <c:v>41415.230000000003</c:v>
                </c:pt>
                <c:pt idx="107">
                  <c:v>40795.629999999997</c:v>
                </c:pt>
                <c:pt idx="108">
                  <c:v>41295.83</c:v>
                </c:pt>
                <c:pt idx="109">
                  <c:v>42238.11</c:v>
                </c:pt>
                <c:pt idx="110">
                  <c:v>43521.21</c:v>
                </c:pt>
                <c:pt idx="111">
                  <c:v>45779.83</c:v>
                </c:pt>
                <c:pt idx="112">
                  <c:v>46527.1</c:v>
                </c:pt>
                <c:pt idx="113">
                  <c:v>47429.35</c:v>
                </c:pt>
                <c:pt idx="114">
                  <c:v>45911.46</c:v>
                </c:pt>
                <c:pt idx="115">
                  <c:v>42278.96</c:v>
                </c:pt>
                <c:pt idx="116">
                  <c:v>41717.56</c:v>
                </c:pt>
                <c:pt idx="117">
                  <c:v>41801.74</c:v>
                </c:pt>
                <c:pt idx="118">
                  <c:v>43920.33</c:v>
                </c:pt>
                <c:pt idx="119">
                  <c:v>43018.07</c:v>
                </c:pt>
                <c:pt idx="120">
                  <c:v>39530.839999999997</c:v>
                </c:pt>
                <c:pt idx="121">
                  <c:v>36877.58</c:v>
                </c:pt>
                <c:pt idx="122">
                  <c:v>32306.69</c:v>
                </c:pt>
                <c:pt idx="123">
                  <c:v>34469.129999999997</c:v>
                </c:pt>
                <c:pt idx="124">
                  <c:v>35667.620000000003</c:v>
                </c:pt>
                <c:pt idx="125">
                  <c:v>37109.51</c:v>
                </c:pt>
                <c:pt idx="126">
                  <c:v>38945.730000000003</c:v>
                </c:pt>
                <c:pt idx="127">
                  <c:v>40675.39</c:v>
                </c:pt>
                <c:pt idx="128">
                  <c:v>38268.26</c:v>
                </c:pt>
                <c:pt idx="129">
                  <c:v>37581.81</c:v>
                </c:pt>
                <c:pt idx="130">
                  <c:v>39438.86</c:v>
                </c:pt>
                <c:pt idx="131">
                  <c:v>39533</c:v>
                </c:pt>
                <c:pt idx="132">
                  <c:v>38475.160000000003</c:v>
                </c:pt>
                <c:pt idx="133">
                  <c:v>31925.919999999998</c:v>
                </c:pt>
                <c:pt idx="134">
                  <c:v>34337.949999999997</c:v>
                </c:pt>
                <c:pt idx="135">
                  <c:v>29740.58</c:v>
                </c:pt>
                <c:pt idx="136">
                  <c:v>30566.21</c:v>
                </c:pt>
                <c:pt idx="137">
                  <c:v>31054.89</c:v>
                </c:pt>
                <c:pt idx="138">
                  <c:v>30297.99</c:v>
                </c:pt>
                <c:pt idx="139">
                  <c:v>29436.11</c:v>
                </c:pt>
                <c:pt idx="140">
                  <c:v>29770.62</c:v>
                </c:pt>
                <c:pt idx="141">
                  <c:v>28642.89</c:v>
                </c:pt>
                <c:pt idx="142">
                  <c:v>27773.62</c:v>
                </c:pt>
                <c:pt idx="143">
                  <c:v>27636.95</c:v>
                </c:pt>
                <c:pt idx="144">
                  <c:v>27556.82</c:v>
                </c:pt>
                <c:pt idx="145">
                  <c:v>23831.17</c:v>
                </c:pt>
                <c:pt idx="146">
                  <c:v>20421.12</c:v>
                </c:pt>
                <c:pt idx="147">
                  <c:v>20296</c:v>
                </c:pt>
                <c:pt idx="148">
                  <c:v>20326.14</c:v>
                </c:pt>
                <c:pt idx="149">
                  <c:v>18094.5</c:v>
                </c:pt>
                <c:pt idx="150">
                  <c:v>16414.400000000001</c:v>
                </c:pt>
                <c:pt idx="151">
                  <c:v>16519.27</c:v>
                </c:pt>
                <c:pt idx="152">
                  <c:v>16187.1</c:v>
                </c:pt>
                <c:pt idx="153">
                  <c:v>16341.59</c:v>
                </c:pt>
                <c:pt idx="154">
                  <c:v>17267.91</c:v>
                </c:pt>
                <c:pt idx="155">
                  <c:v>16680.330000000002</c:v>
                </c:pt>
                <c:pt idx="156">
                  <c:v>14733.37</c:v>
                </c:pt>
                <c:pt idx="157">
                  <c:v>12552.19</c:v>
                </c:pt>
                <c:pt idx="158">
                  <c:v>11541.63</c:v>
                </c:pt>
                <c:pt idx="159">
                  <c:v>11079.01</c:v>
                </c:pt>
                <c:pt idx="160">
                  <c:v>9551.0300000000007</c:v>
                </c:pt>
                <c:pt idx="161">
                  <c:v>9010.16</c:v>
                </c:pt>
                <c:pt idx="162">
                  <c:v>7662.62</c:v>
                </c:pt>
                <c:pt idx="163">
                  <c:v>7210.94</c:v>
                </c:pt>
                <c:pt idx="164">
                  <c:v>7636.76</c:v>
                </c:pt>
                <c:pt idx="165">
                  <c:v>7476.11</c:v>
                </c:pt>
                <c:pt idx="166">
                  <c:v>6159.7</c:v>
                </c:pt>
                <c:pt idx="167">
                  <c:v>6098.74</c:v>
                </c:pt>
                <c:pt idx="168">
                  <c:v>5957.08</c:v>
                </c:pt>
                <c:pt idx="169">
                  <c:v>4175.01</c:v>
                </c:pt>
                <c:pt idx="170">
                  <c:v>3250.07</c:v>
                </c:pt>
                <c:pt idx="171">
                  <c:v>3031.55</c:v>
                </c:pt>
                <c:pt idx="172">
                  <c:v>3758.06</c:v>
                </c:pt>
                <c:pt idx="173">
                  <c:v>3950.08</c:v>
                </c:pt>
                <c:pt idx="174">
                  <c:v>4398.16</c:v>
                </c:pt>
                <c:pt idx="175">
                  <c:v>4103.5600000000004</c:v>
                </c:pt>
                <c:pt idx="176">
                  <c:v>3019.09</c:v>
                </c:pt>
                <c:pt idx="177">
                  <c:v>2379.6999999999998</c:v>
                </c:pt>
                <c:pt idx="178">
                  <c:v>1389.95</c:v>
                </c:pt>
                <c:pt idx="179">
                  <c:v>598.91999999999996</c:v>
                </c:pt>
                <c:pt idx="180">
                  <c:v>450</c:v>
                </c:pt>
                <c:pt idx="181">
                  <c:v>950</c:v>
                </c:pt>
                <c:pt idx="182">
                  <c:v>950</c:v>
                </c:pt>
                <c:pt idx="183">
                  <c:v>1487.5</c:v>
                </c:pt>
                <c:pt idx="184">
                  <c:v>1837.5</c:v>
                </c:pt>
                <c:pt idx="185">
                  <c:v>1937.5</c:v>
                </c:pt>
                <c:pt idx="186">
                  <c:v>1937.5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67027168"/>
        <c:axId val="-1267005952"/>
      </c:lineChart>
      <c:dateAx>
        <c:axId val="-1267027168"/>
        <c:scaling>
          <c:orientation val="minMax"/>
        </c:scaling>
        <c:delete val="0"/>
        <c:axPos val="b"/>
        <c:numFmt formatCode="yyyy\-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05952"/>
        <c:crosses val="autoZero"/>
        <c:auto val="1"/>
        <c:lblOffset val="100"/>
        <c:baseTimeUnit val="months"/>
      </c:dateAx>
      <c:valAx>
        <c:axId val="-126700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,###,###,##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27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Foreign Reserve</a:t>
            </a:r>
            <a:r>
              <a:rPr lang="en-US" altLang="zh-CN" baseline="0"/>
              <a:t> and Required Reserve Ratio</a:t>
            </a:r>
            <a:endParaRPr lang="zh-CN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Foreign Reserve (USD 100million)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Sheet1!$A$4:$A$270</c:f>
              <c:numCache>
                <c:formatCode>yyyy\-mm\-dd;@</c:formatCode>
                <c:ptCount val="267"/>
                <c:pt idx="0">
                  <c:v>43215</c:v>
                </c:pt>
                <c:pt idx="1">
                  <c:v>43190</c:v>
                </c:pt>
                <c:pt idx="2">
                  <c:v>43159</c:v>
                </c:pt>
                <c:pt idx="3">
                  <c:v>43131</c:v>
                </c:pt>
                <c:pt idx="4">
                  <c:v>43100</c:v>
                </c:pt>
                <c:pt idx="5">
                  <c:v>43069</c:v>
                </c:pt>
                <c:pt idx="6">
                  <c:v>43039</c:v>
                </c:pt>
                <c:pt idx="7">
                  <c:v>43008</c:v>
                </c:pt>
                <c:pt idx="8">
                  <c:v>42978</c:v>
                </c:pt>
                <c:pt idx="9">
                  <c:v>42947</c:v>
                </c:pt>
                <c:pt idx="10">
                  <c:v>42916</c:v>
                </c:pt>
                <c:pt idx="11">
                  <c:v>42886</c:v>
                </c:pt>
                <c:pt idx="12">
                  <c:v>42855</c:v>
                </c:pt>
                <c:pt idx="13">
                  <c:v>42825</c:v>
                </c:pt>
                <c:pt idx="14">
                  <c:v>42794</c:v>
                </c:pt>
                <c:pt idx="15">
                  <c:v>42766</c:v>
                </c:pt>
                <c:pt idx="16">
                  <c:v>42735</c:v>
                </c:pt>
                <c:pt idx="17">
                  <c:v>42704</c:v>
                </c:pt>
                <c:pt idx="18">
                  <c:v>42674</c:v>
                </c:pt>
                <c:pt idx="19">
                  <c:v>42643</c:v>
                </c:pt>
                <c:pt idx="20">
                  <c:v>42613</c:v>
                </c:pt>
                <c:pt idx="21">
                  <c:v>42582</c:v>
                </c:pt>
                <c:pt idx="22">
                  <c:v>42551</c:v>
                </c:pt>
                <c:pt idx="23">
                  <c:v>42521</c:v>
                </c:pt>
                <c:pt idx="24">
                  <c:v>42490</c:v>
                </c:pt>
                <c:pt idx="25">
                  <c:v>42460</c:v>
                </c:pt>
                <c:pt idx="26">
                  <c:v>42430</c:v>
                </c:pt>
                <c:pt idx="27">
                  <c:v>42429</c:v>
                </c:pt>
                <c:pt idx="28">
                  <c:v>42400</c:v>
                </c:pt>
                <c:pt idx="29">
                  <c:v>42369</c:v>
                </c:pt>
                <c:pt idx="30">
                  <c:v>42338</c:v>
                </c:pt>
                <c:pt idx="31">
                  <c:v>42308</c:v>
                </c:pt>
                <c:pt idx="32">
                  <c:v>42301</c:v>
                </c:pt>
                <c:pt idx="33">
                  <c:v>42277</c:v>
                </c:pt>
                <c:pt idx="34">
                  <c:v>42253</c:v>
                </c:pt>
                <c:pt idx="35">
                  <c:v>42247</c:v>
                </c:pt>
                <c:pt idx="36">
                  <c:v>42216</c:v>
                </c:pt>
                <c:pt idx="37">
                  <c:v>42185</c:v>
                </c:pt>
                <c:pt idx="38">
                  <c:v>42155</c:v>
                </c:pt>
                <c:pt idx="39">
                  <c:v>42124</c:v>
                </c:pt>
                <c:pt idx="40">
                  <c:v>42114</c:v>
                </c:pt>
                <c:pt idx="41">
                  <c:v>42094</c:v>
                </c:pt>
                <c:pt idx="42">
                  <c:v>42063</c:v>
                </c:pt>
                <c:pt idx="43">
                  <c:v>42040</c:v>
                </c:pt>
                <c:pt idx="44">
                  <c:v>42035</c:v>
                </c:pt>
                <c:pt idx="45">
                  <c:v>42004</c:v>
                </c:pt>
                <c:pt idx="46">
                  <c:v>41973</c:v>
                </c:pt>
                <c:pt idx="47">
                  <c:v>41943</c:v>
                </c:pt>
                <c:pt idx="48">
                  <c:v>41912</c:v>
                </c:pt>
                <c:pt idx="49">
                  <c:v>41882</c:v>
                </c:pt>
                <c:pt idx="50">
                  <c:v>41851</c:v>
                </c:pt>
                <c:pt idx="51">
                  <c:v>41820</c:v>
                </c:pt>
                <c:pt idx="52">
                  <c:v>41790</c:v>
                </c:pt>
                <c:pt idx="53">
                  <c:v>41759</c:v>
                </c:pt>
                <c:pt idx="54">
                  <c:v>41729</c:v>
                </c:pt>
                <c:pt idx="55">
                  <c:v>41698</c:v>
                </c:pt>
                <c:pt idx="56">
                  <c:v>41670</c:v>
                </c:pt>
                <c:pt idx="57">
                  <c:v>41639</c:v>
                </c:pt>
                <c:pt idx="58">
                  <c:v>41608</c:v>
                </c:pt>
                <c:pt idx="59">
                  <c:v>41578</c:v>
                </c:pt>
                <c:pt idx="60">
                  <c:v>41547</c:v>
                </c:pt>
                <c:pt idx="61">
                  <c:v>41517</c:v>
                </c:pt>
                <c:pt idx="62">
                  <c:v>41486</c:v>
                </c:pt>
                <c:pt idx="63">
                  <c:v>41455</c:v>
                </c:pt>
                <c:pt idx="64">
                  <c:v>41425</c:v>
                </c:pt>
                <c:pt idx="65">
                  <c:v>41394</c:v>
                </c:pt>
                <c:pt idx="66">
                  <c:v>41364</c:v>
                </c:pt>
                <c:pt idx="67">
                  <c:v>41333</c:v>
                </c:pt>
                <c:pt idx="68">
                  <c:v>41305</c:v>
                </c:pt>
                <c:pt idx="69">
                  <c:v>41274</c:v>
                </c:pt>
                <c:pt idx="70">
                  <c:v>41243</c:v>
                </c:pt>
                <c:pt idx="71">
                  <c:v>41213</c:v>
                </c:pt>
                <c:pt idx="72">
                  <c:v>41182</c:v>
                </c:pt>
                <c:pt idx="73">
                  <c:v>41152</c:v>
                </c:pt>
                <c:pt idx="74">
                  <c:v>41121</c:v>
                </c:pt>
                <c:pt idx="75">
                  <c:v>41090</c:v>
                </c:pt>
                <c:pt idx="76">
                  <c:v>41060</c:v>
                </c:pt>
                <c:pt idx="77">
                  <c:v>41047</c:v>
                </c:pt>
                <c:pt idx="78">
                  <c:v>41029</c:v>
                </c:pt>
                <c:pt idx="79">
                  <c:v>40999</c:v>
                </c:pt>
                <c:pt idx="80">
                  <c:v>40968</c:v>
                </c:pt>
                <c:pt idx="81">
                  <c:v>40963</c:v>
                </c:pt>
                <c:pt idx="82">
                  <c:v>40939</c:v>
                </c:pt>
                <c:pt idx="83">
                  <c:v>40908</c:v>
                </c:pt>
                <c:pt idx="84">
                  <c:v>40882</c:v>
                </c:pt>
                <c:pt idx="85">
                  <c:v>40877</c:v>
                </c:pt>
                <c:pt idx="86">
                  <c:v>40847</c:v>
                </c:pt>
                <c:pt idx="87">
                  <c:v>40816</c:v>
                </c:pt>
                <c:pt idx="88">
                  <c:v>40786</c:v>
                </c:pt>
                <c:pt idx="89">
                  <c:v>40755</c:v>
                </c:pt>
                <c:pt idx="90">
                  <c:v>40724</c:v>
                </c:pt>
                <c:pt idx="91">
                  <c:v>40714</c:v>
                </c:pt>
                <c:pt idx="92">
                  <c:v>40694</c:v>
                </c:pt>
                <c:pt idx="93">
                  <c:v>40681</c:v>
                </c:pt>
                <c:pt idx="94">
                  <c:v>40663</c:v>
                </c:pt>
                <c:pt idx="95">
                  <c:v>40654</c:v>
                </c:pt>
                <c:pt idx="96">
                  <c:v>40633</c:v>
                </c:pt>
                <c:pt idx="97">
                  <c:v>40627</c:v>
                </c:pt>
                <c:pt idx="98">
                  <c:v>40602</c:v>
                </c:pt>
                <c:pt idx="99">
                  <c:v>40598</c:v>
                </c:pt>
                <c:pt idx="100">
                  <c:v>40574</c:v>
                </c:pt>
                <c:pt idx="101">
                  <c:v>40563</c:v>
                </c:pt>
                <c:pt idx="102">
                  <c:v>40543</c:v>
                </c:pt>
                <c:pt idx="103">
                  <c:v>40532</c:v>
                </c:pt>
                <c:pt idx="104">
                  <c:v>40512</c:v>
                </c:pt>
                <c:pt idx="105">
                  <c:v>40511</c:v>
                </c:pt>
                <c:pt idx="106">
                  <c:v>40498</c:v>
                </c:pt>
                <c:pt idx="107">
                  <c:v>40482</c:v>
                </c:pt>
                <c:pt idx="108">
                  <c:v>40451</c:v>
                </c:pt>
                <c:pt idx="109">
                  <c:v>40421</c:v>
                </c:pt>
                <c:pt idx="110">
                  <c:v>40390</c:v>
                </c:pt>
                <c:pt idx="111">
                  <c:v>40359</c:v>
                </c:pt>
                <c:pt idx="112">
                  <c:v>40329</c:v>
                </c:pt>
                <c:pt idx="113">
                  <c:v>40308</c:v>
                </c:pt>
                <c:pt idx="114">
                  <c:v>40298</c:v>
                </c:pt>
                <c:pt idx="115">
                  <c:v>40268</c:v>
                </c:pt>
                <c:pt idx="116">
                  <c:v>40237</c:v>
                </c:pt>
                <c:pt idx="117">
                  <c:v>40234</c:v>
                </c:pt>
                <c:pt idx="118">
                  <c:v>40209</c:v>
                </c:pt>
                <c:pt idx="119">
                  <c:v>40196</c:v>
                </c:pt>
                <c:pt idx="120">
                  <c:v>40178</c:v>
                </c:pt>
                <c:pt idx="121">
                  <c:v>40147</c:v>
                </c:pt>
                <c:pt idx="122">
                  <c:v>40117</c:v>
                </c:pt>
                <c:pt idx="123">
                  <c:v>40086</c:v>
                </c:pt>
                <c:pt idx="124">
                  <c:v>40056</c:v>
                </c:pt>
                <c:pt idx="125">
                  <c:v>40025</c:v>
                </c:pt>
                <c:pt idx="126">
                  <c:v>39994</c:v>
                </c:pt>
                <c:pt idx="127">
                  <c:v>39964</c:v>
                </c:pt>
                <c:pt idx="128">
                  <c:v>39933</c:v>
                </c:pt>
                <c:pt idx="129">
                  <c:v>39903</c:v>
                </c:pt>
                <c:pt idx="130">
                  <c:v>39872</c:v>
                </c:pt>
                <c:pt idx="131">
                  <c:v>39844</c:v>
                </c:pt>
                <c:pt idx="132">
                  <c:v>39813</c:v>
                </c:pt>
                <c:pt idx="133">
                  <c:v>39807</c:v>
                </c:pt>
                <c:pt idx="134">
                  <c:v>39787</c:v>
                </c:pt>
                <c:pt idx="135">
                  <c:v>39782</c:v>
                </c:pt>
                <c:pt idx="136">
                  <c:v>39752</c:v>
                </c:pt>
                <c:pt idx="137">
                  <c:v>39736</c:v>
                </c:pt>
                <c:pt idx="138">
                  <c:v>39721</c:v>
                </c:pt>
                <c:pt idx="139">
                  <c:v>39716</c:v>
                </c:pt>
                <c:pt idx="140">
                  <c:v>39691</c:v>
                </c:pt>
                <c:pt idx="141">
                  <c:v>39660</c:v>
                </c:pt>
                <c:pt idx="142">
                  <c:v>39629</c:v>
                </c:pt>
                <c:pt idx="143">
                  <c:v>39624</c:v>
                </c:pt>
                <c:pt idx="144">
                  <c:v>39614</c:v>
                </c:pt>
                <c:pt idx="145">
                  <c:v>39599</c:v>
                </c:pt>
                <c:pt idx="146">
                  <c:v>39588</c:v>
                </c:pt>
                <c:pt idx="147">
                  <c:v>39568</c:v>
                </c:pt>
                <c:pt idx="148">
                  <c:v>39563</c:v>
                </c:pt>
                <c:pt idx="149">
                  <c:v>39538</c:v>
                </c:pt>
                <c:pt idx="150">
                  <c:v>39532</c:v>
                </c:pt>
                <c:pt idx="151">
                  <c:v>39507</c:v>
                </c:pt>
                <c:pt idx="152">
                  <c:v>39478</c:v>
                </c:pt>
                <c:pt idx="153">
                  <c:v>39472</c:v>
                </c:pt>
                <c:pt idx="154">
                  <c:v>39447</c:v>
                </c:pt>
                <c:pt idx="155">
                  <c:v>39441</c:v>
                </c:pt>
                <c:pt idx="156">
                  <c:v>39416</c:v>
                </c:pt>
                <c:pt idx="157">
                  <c:v>39412</c:v>
                </c:pt>
                <c:pt idx="158">
                  <c:v>39386</c:v>
                </c:pt>
                <c:pt idx="159">
                  <c:v>39380</c:v>
                </c:pt>
                <c:pt idx="160">
                  <c:v>39355</c:v>
                </c:pt>
                <c:pt idx="161">
                  <c:v>39350</c:v>
                </c:pt>
                <c:pt idx="162">
                  <c:v>39325</c:v>
                </c:pt>
                <c:pt idx="163">
                  <c:v>39309</c:v>
                </c:pt>
                <c:pt idx="164">
                  <c:v>39294</c:v>
                </c:pt>
                <c:pt idx="165">
                  <c:v>39263</c:v>
                </c:pt>
                <c:pt idx="166">
                  <c:v>39238</c:v>
                </c:pt>
                <c:pt idx="167">
                  <c:v>39233</c:v>
                </c:pt>
                <c:pt idx="168">
                  <c:v>39217</c:v>
                </c:pt>
                <c:pt idx="169">
                  <c:v>39202</c:v>
                </c:pt>
                <c:pt idx="170">
                  <c:v>39188</c:v>
                </c:pt>
                <c:pt idx="171">
                  <c:v>39172</c:v>
                </c:pt>
                <c:pt idx="172">
                  <c:v>39141</c:v>
                </c:pt>
                <c:pt idx="173">
                  <c:v>39138</c:v>
                </c:pt>
                <c:pt idx="174">
                  <c:v>39113</c:v>
                </c:pt>
                <c:pt idx="175">
                  <c:v>39097</c:v>
                </c:pt>
                <c:pt idx="176">
                  <c:v>39082</c:v>
                </c:pt>
                <c:pt idx="177">
                  <c:v>39051</c:v>
                </c:pt>
                <c:pt idx="178">
                  <c:v>39036</c:v>
                </c:pt>
                <c:pt idx="179">
                  <c:v>39021</c:v>
                </c:pt>
                <c:pt idx="180">
                  <c:v>38990</c:v>
                </c:pt>
                <c:pt idx="181">
                  <c:v>38960</c:v>
                </c:pt>
                <c:pt idx="182">
                  <c:v>38944</c:v>
                </c:pt>
                <c:pt idx="183">
                  <c:v>38929</c:v>
                </c:pt>
                <c:pt idx="184">
                  <c:v>38903</c:v>
                </c:pt>
                <c:pt idx="185">
                  <c:v>38898</c:v>
                </c:pt>
                <c:pt idx="186">
                  <c:v>38868</c:v>
                </c:pt>
                <c:pt idx="187">
                  <c:v>38837</c:v>
                </c:pt>
                <c:pt idx="188">
                  <c:v>38807</c:v>
                </c:pt>
                <c:pt idx="189">
                  <c:v>38776</c:v>
                </c:pt>
                <c:pt idx="190">
                  <c:v>38748</c:v>
                </c:pt>
                <c:pt idx="191">
                  <c:v>38717</c:v>
                </c:pt>
                <c:pt idx="192">
                  <c:v>38686</c:v>
                </c:pt>
                <c:pt idx="193">
                  <c:v>38656</c:v>
                </c:pt>
                <c:pt idx="194">
                  <c:v>38625</c:v>
                </c:pt>
                <c:pt idx="195">
                  <c:v>38595</c:v>
                </c:pt>
                <c:pt idx="196">
                  <c:v>38564</c:v>
                </c:pt>
                <c:pt idx="197">
                  <c:v>38533</c:v>
                </c:pt>
                <c:pt idx="198">
                  <c:v>38503</c:v>
                </c:pt>
                <c:pt idx="199">
                  <c:v>38472</c:v>
                </c:pt>
                <c:pt idx="200">
                  <c:v>38442</c:v>
                </c:pt>
                <c:pt idx="201">
                  <c:v>38411</c:v>
                </c:pt>
                <c:pt idx="202">
                  <c:v>38383</c:v>
                </c:pt>
                <c:pt idx="203">
                  <c:v>38352</c:v>
                </c:pt>
                <c:pt idx="204">
                  <c:v>38321</c:v>
                </c:pt>
                <c:pt idx="205">
                  <c:v>38291</c:v>
                </c:pt>
                <c:pt idx="206">
                  <c:v>38260</c:v>
                </c:pt>
                <c:pt idx="207">
                  <c:v>38230</c:v>
                </c:pt>
                <c:pt idx="208">
                  <c:v>38199</c:v>
                </c:pt>
                <c:pt idx="209">
                  <c:v>38168</c:v>
                </c:pt>
                <c:pt idx="210">
                  <c:v>38138</c:v>
                </c:pt>
                <c:pt idx="211">
                  <c:v>38107</c:v>
                </c:pt>
                <c:pt idx="212">
                  <c:v>38102</c:v>
                </c:pt>
                <c:pt idx="213">
                  <c:v>38077</c:v>
                </c:pt>
                <c:pt idx="214">
                  <c:v>38046</c:v>
                </c:pt>
                <c:pt idx="215">
                  <c:v>38017</c:v>
                </c:pt>
                <c:pt idx="216">
                  <c:v>37986</c:v>
                </c:pt>
                <c:pt idx="217">
                  <c:v>37955</c:v>
                </c:pt>
                <c:pt idx="218">
                  <c:v>37925</c:v>
                </c:pt>
                <c:pt idx="219">
                  <c:v>37894</c:v>
                </c:pt>
                <c:pt idx="220">
                  <c:v>37885</c:v>
                </c:pt>
                <c:pt idx="221">
                  <c:v>37864</c:v>
                </c:pt>
                <c:pt idx="222">
                  <c:v>37833</c:v>
                </c:pt>
                <c:pt idx="223">
                  <c:v>37802</c:v>
                </c:pt>
                <c:pt idx="224">
                  <c:v>37772</c:v>
                </c:pt>
                <c:pt idx="225">
                  <c:v>37741</c:v>
                </c:pt>
                <c:pt idx="226">
                  <c:v>37711</c:v>
                </c:pt>
                <c:pt idx="227">
                  <c:v>37680</c:v>
                </c:pt>
                <c:pt idx="228">
                  <c:v>37652</c:v>
                </c:pt>
                <c:pt idx="229">
                  <c:v>37621</c:v>
                </c:pt>
                <c:pt idx="230">
                  <c:v>37590</c:v>
                </c:pt>
                <c:pt idx="231">
                  <c:v>37560</c:v>
                </c:pt>
                <c:pt idx="232">
                  <c:v>37529</c:v>
                </c:pt>
                <c:pt idx="233">
                  <c:v>37499</c:v>
                </c:pt>
                <c:pt idx="234">
                  <c:v>37468</c:v>
                </c:pt>
                <c:pt idx="235">
                  <c:v>37437</c:v>
                </c:pt>
                <c:pt idx="236">
                  <c:v>37407</c:v>
                </c:pt>
                <c:pt idx="237">
                  <c:v>37376</c:v>
                </c:pt>
                <c:pt idx="238">
                  <c:v>37346</c:v>
                </c:pt>
                <c:pt idx="239">
                  <c:v>37315</c:v>
                </c:pt>
                <c:pt idx="240">
                  <c:v>37287</c:v>
                </c:pt>
                <c:pt idx="241">
                  <c:v>37256</c:v>
                </c:pt>
                <c:pt idx="242">
                  <c:v>37225</c:v>
                </c:pt>
                <c:pt idx="243">
                  <c:v>37195</c:v>
                </c:pt>
                <c:pt idx="244">
                  <c:v>37164</c:v>
                </c:pt>
                <c:pt idx="245">
                  <c:v>37134</c:v>
                </c:pt>
                <c:pt idx="246">
                  <c:v>37103</c:v>
                </c:pt>
                <c:pt idx="247">
                  <c:v>37072</c:v>
                </c:pt>
                <c:pt idx="248">
                  <c:v>37042</c:v>
                </c:pt>
                <c:pt idx="249">
                  <c:v>37011</c:v>
                </c:pt>
                <c:pt idx="250">
                  <c:v>36981</c:v>
                </c:pt>
                <c:pt idx="251">
                  <c:v>36950</c:v>
                </c:pt>
                <c:pt idx="252">
                  <c:v>36922</c:v>
                </c:pt>
                <c:pt idx="253">
                  <c:v>36891</c:v>
                </c:pt>
                <c:pt idx="254">
                  <c:v>36860</c:v>
                </c:pt>
                <c:pt idx="255">
                  <c:v>36830</c:v>
                </c:pt>
                <c:pt idx="256">
                  <c:v>36799</c:v>
                </c:pt>
                <c:pt idx="257">
                  <c:v>36769</c:v>
                </c:pt>
                <c:pt idx="258">
                  <c:v>36738</c:v>
                </c:pt>
                <c:pt idx="259">
                  <c:v>36707</c:v>
                </c:pt>
                <c:pt idx="260">
                  <c:v>36677</c:v>
                </c:pt>
                <c:pt idx="261">
                  <c:v>36646</c:v>
                </c:pt>
                <c:pt idx="262">
                  <c:v>36616</c:v>
                </c:pt>
                <c:pt idx="263">
                  <c:v>36585</c:v>
                </c:pt>
                <c:pt idx="264">
                  <c:v>36556</c:v>
                </c:pt>
                <c:pt idx="265">
                  <c:v>36525</c:v>
                </c:pt>
                <c:pt idx="266">
                  <c:v>36494</c:v>
                </c:pt>
              </c:numCache>
            </c:numRef>
          </c:cat>
          <c:val>
            <c:numRef>
              <c:f>Sheet1!$E$2:$E$270</c:f>
              <c:numCache>
                <c:formatCode>General</c:formatCode>
                <c:ptCount val="269"/>
                <c:pt idx="3" formatCode="###,###,###,###,##0.00">
                  <c:v>31428.2</c:v>
                </c:pt>
                <c:pt idx="4" formatCode="###,###,###,###,##0.00">
                  <c:v>31344.82</c:v>
                </c:pt>
                <c:pt idx="5" formatCode="###,###,###,###,##0.00">
                  <c:v>31614.57</c:v>
                </c:pt>
                <c:pt idx="6" formatCode="###,###,###,###,##0.00">
                  <c:v>31399.49</c:v>
                </c:pt>
                <c:pt idx="7" formatCode="###,###,###,###,##0.00">
                  <c:v>31192.77</c:v>
                </c:pt>
                <c:pt idx="8" formatCode="###,###,###,###,##0.00">
                  <c:v>31092.13</c:v>
                </c:pt>
                <c:pt idx="9" formatCode="###,###,###,###,##0.00">
                  <c:v>31085.1</c:v>
                </c:pt>
                <c:pt idx="10" formatCode="###,###,###,###,##0.00">
                  <c:v>30915.27</c:v>
                </c:pt>
                <c:pt idx="11" formatCode="###,###,###,###,##0.00">
                  <c:v>30807.200000000001</c:v>
                </c:pt>
                <c:pt idx="12" formatCode="###,###,###,###,##0.00">
                  <c:v>30567.89</c:v>
                </c:pt>
                <c:pt idx="13" formatCode="###,###,###,###,##0.00">
                  <c:v>30535.67</c:v>
                </c:pt>
                <c:pt idx="14" formatCode="###,###,###,###,##0.00">
                  <c:v>30295.33</c:v>
                </c:pt>
                <c:pt idx="15" formatCode="###,###,###,###,##0.00">
                  <c:v>30090.880000000001</c:v>
                </c:pt>
                <c:pt idx="16" formatCode="###,###,###,###,##0.00">
                  <c:v>30051.24</c:v>
                </c:pt>
                <c:pt idx="17" formatCode="###,###,###,###,##0.00">
                  <c:v>29982.04</c:v>
                </c:pt>
                <c:pt idx="18" formatCode="###,###,###,###,##0.00">
                  <c:v>30105.17</c:v>
                </c:pt>
                <c:pt idx="19" formatCode="###,###,###,###,##0.00">
                  <c:v>30515.98</c:v>
                </c:pt>
                <c:pt idx="20" formatCode="###,###,###,###,##0.00">
                  <c:v>31206.55</c:v>
                </c:pt>
                <c:pt idx="21" formatCode="###,###,###,###,##0.00">
                  <c:v>31663.82</c:v>
                </c:pt>
                <c:pt idx="22" formatCode="###,###,###,###,##0.00">
                  <c:v>31851.67</c:v>
                </c:pt>
                <c:pt idx="23" formatCode="###,###,###,###,##0.00">
                  <c:v>32010.57</c:v>
                </c:pt>
                <c:pt idx="24" formatCode="###,###,###,###,##0.00">
                  <c:v>32051.62</c:v>
                </c:pt>
                <c:pt idx="25" formatCode="###,###,###,###,##0.00">
                  <c:v>31917.360000000001</c:v>
                </c:pt>
                <c:pt idx="26" formatCode="###,###,###,###,##0.00">
                  <c:v>32196.68</c:v>
                </c:pt>
                <c:pt idx="27" formatCode="###,###,###,###,##0.00">
                  <c:v>32125.79</c:v>
                </c:pt>
                <c:pt idx="28" formatCode="###,###,###,###,##0.00">
                  <c:v>32023.21</c:v>
                </c:pt>
                <c:pt idx="29" formatCode="###,###,###,###,##0.00">
                  <c:v>32023.21</c:v>
                </c:pt>
                <c:pt idx="30" formatCode="###,###,###,###,##0.00">
                  <c:v>32308.93</c:v>
                </c:pt>
                <c:pt idx="31" formatCode="###,###,###,###,##0.00">
                  <c:v>33303.620000000003</c:v>
                </c:pt>
                <c:pt idx="32" formatCode="###,###,###,###,##0.00">
                  <c:v>34382.839999999997</c:v>
                </c:pt>
                <c:pt idx="33" formatCode="###,###,###,###,##0.00">
                  <c:v>35255.07</c:v>
                </c:pt>
                <c:pt idx="34" formatCode="###,###,###,###,##0.00">
                  <c:v>35141.199999999997</c:v>
                </c:pt>
                <c:pt idx="35" formatCode="###,###,###,###,##0.00">
                  <c:v>35141.199999999997</c:v>
                </c:pt>
                <c:pt idx="36" formatCode="###,###,###,###,##0.00">
                  <c:v>35573.81</c:v>
                </c:pt>
                <c:pt idx="37" formatCode="###,###,###,###,##0.00">
                  <c:v>35573.81</c:v>
                </c:pt>
                <c:pt idx="38" formatCode="###,###,###,###,##0.00">
                  <c:v>36513.1</c:v>
                </c:pt>
                <c:pt idx="39" formatCode="###,###,###,###,##0.00">
                  <c:v>36938.379999999997</c:v>
                </c:pt>
                <c:pt idx="40" formatCode="###,###,###,###,##0.00">
                  <c:v>37111.43</c:v>
                </c:pt>
                <c:pt idx="41" formatCode="###,###,###,###,##0.00">
                  <c:v>37481.42</c:v>
                </c:pt>
                <c:pt idx="42" formatCode="###,###,###,###,##0.00">
                  <c:v>37300.379999999997</c:v>
                </c:pt>
                <c:pt idx="43" formatCode="###,###,###,###,##0.00">
                  <c:v>37300.379999999997</c:v>
                </c:pt>
                <c:pt idx="44" formatCode="###,###,###,###,##0.00">
                  <c:v>38015.03</c:v>
                </c:pt>
                <c:pt idx="45" formatCode="###,###,###,###,##0.00">
                  <c:v>38134.14</c:v>
                </c:pt>
                <c:pt idx="46" formatCode="###,###,###,###,##0.00">
                  <c:v>38134.14</c:v>
                </c:pt>
                <c:pt idx="47" formatCode="###,###,###,###,##0.00">
                  <c:v>38430.18</c:v>
                </c:pt>
                <c:pt idx="48" formatCode="###,###,###,###,##0.00">
                  <c:v>38473.54</c:v>
                </c:pt>
                <c:pt idx="49" formatCode="###,###,###,###,##0.00">
                  <c:v>38529.18</c:v>
                </c:pt>
                <c:pt idx="50" formatCode="###,###,###,###,##0.00">
                  <c:v>38877</c:v>
                </c:pt>
                <c:pt idx="51" formatCode="###,###,###,###,##0.00">
                  <c:v>39688.25</c:v>
                </c:pt>
                <c:pt idx="52" formatCode="###,###,###,###,##0.00">
                  <c:v>39662.67</c:v>
                </c:pt>
                <c:pt idx="53" formatCode="###,###,###,###,##0.00">
                  <c:v>39932.129999999997</c:v>
                </c:pt>
                <c:pt idx="54" formatCode="###,###,###,###,##0.00">
                  <c:v>39838.9</c:v>
                </c:pt>
                <c:pt idx="55" formatCode="###,###,###,###,##0.00">
                  <c:v>39787.949999999997</c:v>
                </c:pt>
                <c:pt idx="56" formatCode="###,###,###,###,##0.00">
                  <c:v>39480.97</c:v>
                </c:pt>
                <c:pt idx="57" formatCode="###,###,###,###,##0.00">
                  <c:v>39137.39</c:v>
                </c:pt>
                <c:pt idx="58" formatCode="###,###,###,###,##0.00">
                  <c:v>38666.410000000003</c:v>
                </c:pt>
                <c:pt idx="59" formatCode="###,###,###,###,##0.00">
                  <c:v>38213.15</c:v>
                </c:pt>
                <c:pt idx="60" formatCode="###,###,###,###,##0.00">
                  <c:v>37894.51</c:v>
                </c:pt>
                <c:pt idx="61" formatCode="###,###,###,###,##0.00">
                  <c:v>37365.870000000003</c:v>
                </c:pt>
                <c:pt idx="62" formatCode="###,###,###,###,##0.00">
                  <c:v>36626.620000000003</c:v>
                </c:pt>
                <c:pt idx="63" formatCode="###,###,###,###,##0.00">
                  <c:v>35530.43</c:v>
                </c:pt>
                <c:pt idx="64" formatCode="###,###,###,###,##0.00">
                  <c:v>35478.1</c:v>
                </c:pt>
                <c:pt idx="65" formatCode="###,###,###,###,##0.00">
                  <c:v>34966.86</c:v>
                </c:pt>
                <c:pt idx="66" formatCode="###,###,###,###,##0.00">
                  <c:v>35148.07</c:v>
                </c:pt>
                <c:pt idx="67" formatCode="###,###,###,###,##0.00">
                  <c:v>35344.82</c:v>
                </c:pt>
                <c:pt idx="68" formatCode="###,###,###,###,##0.00">
                  <c:v>34426.49</c:v>
                </c:pt>
                <c:pt idx="69" formatCode="###,###,###,###,##0.00">
                  <c:v>33954.18</c:v>
                </c:pt>
                <c:pt idx="70" formatCode="###,###,###,###,##0.00">
                  <c:v>34100.61</c:v>
                </c:pt>
                <c:pt idx="71" formatCode="###,###,###,###,##0.00">
                  <c:v>33115.89</c:v>
                </c:pt>
                <c:pt idx="72" formatCode="###,###,###,###,##0.00">
                  <c:v>32976.71</c:v>
                </c:pt>
                <c:pt idx="73" formatCode="###,###,###,###,##0.00">
                  <c:v>32874.26</c:v>
                </c:pt>
                <c:pt idx="74" formatCode="###,###,###,###,##0.00">
                  <c:v>32850.949999999997</c:v>
                </c:pt>
                <c:pt idx="75" formatCode="###,###,###,###,##0.00">
                  <c:v>32729.01</c:v>
                </c:pt>
                <c:pt idx="76" formatCode="###,###,###,###,##0.00">
                  <c:v>32399.52</c:v>
                </c:pt>
                <c:pt idx="77" formatCode="###,###,###,###,##0.00">
                  <c:v>32400.05</c:v>
                </c:pt>
                <c:pt idx="78" formatCode="###,###,###,###,##0.00">
                  <c:v>32061.09</c:v>
                </c:pt>
                <c:pt idx="79" formatCode="###,###,###,###,##0.00">
                  <c:v>32989.129999999997</c:v>
                </c:pt>
                <c:pt idx="80" formatCode="###,###,###,###,##0.00">
                  <c:v>32989.129999999997</c:v>
                </c:pt>
                <c:pt idx="81" formatCode="###,###,###,###,##0.00">
                  <c:v>33049.71</c:v>
                </c:pt>
                <c:pt idx="82" formatCode="###,###,###,###,##0.00">
                  <c:v>33096.57</c:v>
                </c:pt>
                <c:pt idx="83" formatCode="###,###,###,###,##0.00">
                  <c:v>32536.31</c:v>
                </c:pt>
                <c:pt idx="84" formatCode="###,###,###,###,##0.00">
                  <c:v>32536.31</c:v>
                </c:pt>
                <c:pt idx="85" formatCode="###,###,###,###,##0.00">
                  <c:v>31811.48</c:v>
                </c:pt>
                <c:pt idx="86" formatCode="###,###,###,###,##0.00">
                  <c:v>32209.07</c:v>
                </c:pt>
                <c:pt idx="87" formatCode="###,###,###,###,##0.00">
                  <c:v>32209.07</c:v>
                </c:pt>
                <c:pt idx="88" formatCode="###,###,###,###,##0.00">
                  <c:v>32737.96</c:v>
                </c:pt>
                <c:pt idx="89" formatCode="###,###,###,###,##0.00">
                  <c:v>32016.83</c:v>
                </c:pt>
                <c:pt idx="90" formatCode="###,###,###,###,##0.00">
                  <c:v>32624.99</c:v>
                </c:pt>
                <c:pt idx="91" formatCode="###,###,###,###,##0.00">
                  <c:v>32452.83</c:v>
                </c:pt>
                <c:pt idx="92" formatCode="###,###,###,###,##0.00">
                  <c:v>31974.91</c:v>
                </c:pt>
                <c:pt idx="93" formatCode="###,###,###,###,##0.00">
                  <c:v>31659.97</c:v>
                </c:pt>
                <c:pt idx="94" formatCode="###,###,###,###,##0.00">
                  <c:v>31659.97</c:v>
                </c:pt>
                <c:pt idx="95" formatCode="###,###,###,###,##0.00">
                  <c:v>31458.43</c:v>
                </c:pt>
                <c:pt idx="96" formatCode="###,###,###,###,##0.00">
                  <c:v>31458.43</c:v>
                </c:pt>
                <c:pt idx="97" formatCode="###,###,###,###,##0.00">
                  <c:v>30446.74</c:v>
                </c:pt>
                <c:pt idx="98" formatCode="###,###,###,###,##0.00">
                  <c:v>30446.74</c:v>
                </c:pt>
                <c:pt idx="99" formatCode="###,###,###,###,##0.00">
                  <c:v>29913.86</c:v>
                </c:pt>
                <c:pt idx="100" formatCode="###,###,###,###,##0.00">
                  <c:v>29913.86</c:v>
                </c:pt>
                <c:pt idx="101" formatCode="###,###,###,###,##0.00">
                  <c:v>29316.74</c:v>
                </c:pt>
                <c:pt idx="102" formatCode="###,###,###,###,##0.00">
                  <c:v>29316.74</c:v>
                </c:pt>
                <c:pt idx="103" formatCode="###,###,###,###,##0.00">
                  <c:v>28473.38</c:v>
                </c:pt>
                <c:pt idx="104" formatCode="###,###,###,###,##0.00">
                  <c:v>28473.38</c:v>
                </c:pt>
                <c:pt idx="105" formatCode="###,###,###,###,##0.00">
                  <c:v>27678.09</c:v>
                </c:pt>
                <c:pt idx="106" formatCode="###,###,###,###,##0.00">
                  <c:v>27678.09</c:v>
                </c:pt>
                <c:pt idx="107" formatCode="###,###,###,###,##0.00">
                  <c:v>27608.99</c:v>
                </c:pt>
                <c:pt idx="108" formatCode="###,###,###,###,##0.00">
                  <c:v>27608.99</c:v>
                </c:pt>
                <c:pt idx="109" formatCode="###,###,###,###,##0.00">
                  <c:v>27608.99</c:v>
                </c:pt>
                <c:pt idx="110" formatCode="###,###,###,###,##0.00">
                  <c:v>26483.03</c:v>
                </c:pt>
                <c:pt idx="111" formatCode="###,###,###,###,##0.00">
                  <c:v>25478.377100000002</c:v>
                </c:pt>
                <c:pt idx="112" formatCode="###,###,###,###,##0.00">
                  <c:v>25388.9395</c:v>
                </c:pt>
                <c:pt idx="113" formatCode="###,###,###,###,##0.00">
                  <c:v>24542.748</c:v>
                </c:pt>
                <c:pt idx="114" formatCode="###,###,###,###,##0.00">
                  <c:v>24395.057799999999</c:v>
                </c:pt>
                <c:pt idx="115" formatCode="###,###,###,###,##0.00">
                  <c:v>24905.116999999998</c:v>
                </c:pt>
                <c:pt idx="116" formatCode="###,###,###,###,##0.00">
                  <c:v>24905.116999999998</c:v>
                </c:pt>
                <c:pt idx="117" formatCode="###,###,###,###,##0.00">
                  <c:v>24470.836500000001</c:v>
                </c:pt>
                <c:pt idx="118" formatCode="###,###,###,###,##0.00">
                  <c:v>24245.9067</c:v>
                </c:pt>
                <c:pt idx="119" formatCode="###,###,###,###,##0.00">
                  <c:v>24152.2107</c:v>
                </c:pt>
                <c:pt idx="120" formatCode="###,###,###,###,##0.00">
                  <c:v>24152.2107</c:v>
                </c:pt>
                <c:pt idx="121" formatCode="###,###,###,###,##0.00">
                  <c:v>23991.5229</c:v>
                </c:pt>
                <c:pt idx="122" formatCode="###,###,###,###,##0.00">
                  <c:v>23991.5229</c:v>
                </c:pt>
                <c:pt idx="123" formatCode="###,###,###,###,##0.00">
                  <c:v>23887.884699999999</c:v>
                </c:pt>
                <c:pt idx="124" formatCode="###,###,###,###,##0.00">
                  <c:v>23282.720000000001</c:v>
                </c:pt>
                <c:pt idx="125" formatCode="###,###,###,###,##0.00">
                  <c:v>22725.95</c:v>
                </c:pt>
                <c:pt idx="126" formatCode="###,###,###,###,##0.00">
                  <c:v>22108.27</c:v>
                </c:pt>
                <c:pt idx="127" formatCode="###,###,###,###,##0.00">
                  <c:v>21746.18</c:v>
                </c:pt>
                <c:pt idx="128" formatCode="###,###,###,###,##0.00">
                  <c:v>21316.06</c:v>
                </c:pt>
                <c:pt idx="129" formatCode="###,###,###,###,##0.00">
                  <c:v>20894.91</c:v>
                </c:pt>
                <c:pt idx="130" formatCode="###,###,###,###,##0.00">
                  <c:v>20088.8</c:v>
                </c:pt>
                <c:pt idx="131" formatCode="###,###,###,###,##0.00">
                  <c:v>19537.41</c:v>
                </c:pt>
                <c:pt idx="132" formatCode="###,###,###,###,##0.00">
                  <c:v>19120.66</c:v>
                </c:pt>
                <c:pt idx="133" formatCode="###,###,###,###,##0.00">
                  <c:v>19134.560000000001</c:v>
                </c:pt>
                <c:pt idx="134" formatCode="###,###,###,###,##0.00">
                  <c:v>19460.3024</c:v>
                </c:pt>
                <c:pt idx="135" formatCode="###,###,###,###,##0.00">
                  <c:v>18847.173200000001</c:v>
                </c:pt>
                <c:pt idx="136" formatCode="###,###,###,###,##0.00">
                  <c:v>18847.173200000001</c:v>
                </c:pt>
                <c:pt idx="137" formatCode="###,###,###,###,##0.00">
                  <c:v>18847.173200000001</c:v>
                </c:pt>
                <c:pt idx="138" formatCode="###,###,###,###,##0.00">
                  <c:v>18796.875599999999</c:v>
                </c:pt>
                <c:pt idx="139" formatCode="###,###,###,###,##0.00">
                  <c:v>19055.849999999999</c:v>
                </c:pt>
                <c:pt idx="140" formatCode="###,###,###,###,##0.00">
                  <c:v>19055.849999999999</c:v>
                </c:pt>
                <c:pt idx="141" formatCode="###,###,###,###,##0.00">
                  <c:v>18841.53</c:v>
                </c:pt>
                <c:pt idx="142" formatCode="###,###,###,###,##0.00">
                  <c:v>18841.53</c:v>
                </c:pt>
                <c:pt idx="143" formatCode="###,###,###,###,##0.00">
                  <c:v>18451.64</c:v>
                </c:pt>
                <c:pt idx="144" formatCode="###,###,###,###,##0.00">
                  <c:v>18088.28</c:v>
                </c:pt>
                <c:pt idx="145" formatCode="###,###,###,###,##0.00">
                  <c:v>17969.61</c:v>
                </c:pt>
                <c:pt idx="146" formatCode="###,###,###,###,##0.00">
                  <c:v>17969.61</c:v>
                </c:pt>
                <c:pt idx="147" formatCode="###,###,###,###,##0.00">
                  <c:v>17969.61</c:v>
                </c:pt>
                <c:pt idx="148" formatCode="###,###,###,###,##0.00">
                  <c:v>17566.55</c:v>
                </c:pt>
                <c:pt idx="149" formatCode="###,###,###,###,##0.00">
                  <c:v>17566.55</c:v>
                </c:pt>
                <c:pt idx="150" formatCode="###,###,###,###,##0.00">
                  <c:v>16821.77</c:v>
                </c:pt>
                <c:pt idx="151" formatCode="###,###,###,###,##0.00">
                  <c:v>16821.77</c:v>
                </c:pt>
                <c:pt idx="152" formatCode="###,###,###,###,##0.00">
                  <c:v>16471.34</c:v>
                </c:pt>
                <c:pt idx="153" formatCode="###,###,###,###,##0.00">
                  <c:v>16471.34</c:v>
                </c:pt>
                <c:pt idx="154" formatCode="###,###,###,###,##0.00">
                  <c:v>15898.1</c:v>
                </c:pt>
                <c:pt idx="155" formatCode="###,###,###,###,##0.00">
                  <c:v>15282.491099999999</c:v>
                </c:pt>
                <c:pt idx="156" formatCode="###,###,###,###,##0.00">
                  <c:v>15282.491099999999</c:v>
                </c:pt>
                <c:pt idx="157" formatCode="###,###,###,###,##0.00">
                  <c:v>14969.058300000001</c:v>
                </c:pt>
                <c:pt idx="158" formatCode="###,###,###,###,##0.00">
                  <c:v>14969.058300000001</c:v>
                </c:pt>
                <c:pt idx="159" formatCode="###,###,###,###,##0.00">
                  <c:v>14548.9792</c:v>
                </c:pt>
                <c:pt idx="160" formatCode="###,###,###,###,##0.00">
                  <c:v>14548.9792</c:v>
                </c:pt>
                <c:pt idx="161" formatCode="###,###,###,###,##0.00">
                  <c:v>14336.114</c:v>
                </c:pt>
                <c:pt idx="162" formatCode="###,###,###,###,##0.00">
                  <c:v>14336.114</c:v>
                </c:pt>
                <c:pt idx="163" formatCode="###,###,###,###,##0.00">
                  <c:v>14086.411899999999</c:v>
                </c:pt>
                <c:pt idx="164" formatCode="###,###,###,###,##0.00">
                  <c:v>14086.411899999999</c:v>
                </c:pt>
                <c:pt idx="165" formatCode="###,###,###,###,##0.00">
                  <c:v>13851.998100000001</c:v>
                </c:pt>
                <c:pt idx="166" formatCode="###,###,###,###,##0.00">
                  <c:v>13851.998100000001</c:v>
                </c:pt>
                <c:pt idx="167" formatCode="###,###,###,###,##0.00">
                  <c:v>13326.247100000001</c:v>
                </c:pt>
                <c:pt idx="168" formatCode="###,###,###,###,##0.00">
                  <c:v>12926.71</c:v>
                </c:pt>
                <c:pt idx="169" formatCode="###,###,###,###,##0.00">
                  <c:v>12926.71</c:v>
                </c:pt>
                <c:pt idx="170" formatCode="###,###,###,###,##0.00">
                  <c:v>12465.66</c:v>
                </c:pt>
                <c:pt idx="171" formatCode="###,###,###,###,##0.00">
                  <c:v>12465.66</c:v>
                </c:pt>
                <c:pt idx="172" formatCode="###,###,###,###,##0.00">
                  <c:v>12020.31</c:v>
                </c:pt>
                <c:pt idx="173" formatCode="###,###,###,###,##0.00">
                  <c:v>12020.31</c:v>
                </c:pt>
                <c:pt idx="174" formatCode="###,###,###,###,##0.00">
                  <c:v>11573.72</c:v>
                </c:pt>
                <c:pt idx="175" formatCode="###,###,###,###,##0.00">
                  <c:v>11046.92</c:v>
                </c:pt>
                <c:pt idx="176" formatCode="###,###,###,###,##0.00">
                  <c:v>11046.92</c:v>
                </c:pt>
                <c:pt idx="177" formatCode="###,###,###,###,##0.00">
                  <c:v>10663.44</c:v>
                </c:pt>
                <c:pt idx="178" formatCode="###,###,###,###,##0.00">
                  <c:v>10663.44</c:v>
                </c:pt>
                <c:pt idx="179" formatCode="###,###,###,###,##0.00">
                  <c:v>10387.51</c:v>
                </c:pt>
                <c:pt idx="180" formatCode="###,###,###,###,##0.00">
                  <c:v>10096.26</c:v>
                </c:pt>
                <c:pt idx="181" formatCode="###,###,###,###,##0.00">
                  <c:v>10096.26</c:v>
                </c:pt>
                <c:pt idx="182" formatCode="###,###,###,###,##0.00">
                  <c:v>9879.2800000000007</c:v>
                </c:pt>
                <c:pt idx="183" formatCode="###,###,###,###,##0.00">
                  <c:v>9720.39</c:v>
                </c:pt>
                <c:pt idx="184" formatCode="###,###,###,###,##0.00">
                  <c:v>9545.5</c:v>
                </c:pt>
                <c:pt idx="185" formatCode="###,###,###,###,##0.00">
                  <c:v>9545.5</c:v>
                </c:pt>
                <c:pt idx="186" formatCode="###,###,###,###,##0.00">
                  <c:v>9411.15</c:v>
                </c:pt>
                <c:pt idx="187" formatCode="###,###,###,###,##0.00">
                  <c:v>9411.15</c:v>
                </c:pt>
                <c:pt idx="188" formatCode="###,###,###,###,##0.00">
                  <c:v>9250.2000000000007</c:v>
                </c:pt>
                <c:pt idx="189" formatCode="###,###,###,###,##0.00">
                  <c:v>8950.4</c:v>
                </c:pt>
                <c:pt idx="190" formatCode="###,###,###,###,##0.00">
                  <c:v>8750.7000000000007</c:v>
                </c:pt>
                <c:pt idx="191" formatCode="###,###,###,###,##0.00">
                  <c:v>8536.7199999999993</c:v>
                </c:pt>
                <c:pt idx="192" formatCode="###,###,###,###,##0.00">
                  <c:v>8451.7999999999993</c:v>
                </c:pt>
                <c:pt idx="193" formatCode="###,###,###,###,##0.00">
                  <c:v>8188.72</c:v>
                </c:pt>
                <c:pt idx="194" formatCode="###,###,###,###,##0.00">
                  <c:v>7942.23</c:v>
                </c:pt>
                <c:pt idx="195" formatCode="###,###,###,###,##0.00">
                  <c:v>7849.02</c:v>
                </c:pt>
                <c:pt idx="196" formatCode="###,###,###,###,##0.00">
                  <c:v>7690.04</c:v>
                </c:pt>
                <c:pt idx="197" formatCode="###,###,###,###,##0.00">
                  <c:v>7532.09</c:v>
                </c:pt>
                <c:pt idx="198" formatCode="###,###,###,###,##0.00">
                  <c:v>7327.33</c:v>
                </c:pt>
                <c:pt idx="199" formatCode="###,###,###,###,##0.00">
                  <c:v>7109.73</c:v>
                </c:pt>
                <c:pt idx="200" formatCode="###,###,###,###,##0.00">
                  <c:v>6910.12</c:v>
                </c:pt>
                <c:pt idx="201" formatCode="###,###,###,###,##0.00">
                  <c:v>6707.74</c:v>
                </c:pt>
                <c:pt idx="202" formatCode="###,###,###,###,##0.00">
                  <c:v>6591.44</c:v>
                </c:pt>
                <c:pt idx="203" formatCode="###,###,###,###,##0.00">
                  <c:v>6426.1</c:v>
                </c:pt>
                <c:pt idx="204" formatCode="###,###,###,###,##0.00">
                  <c:v>6236.46</c:v>
                </c:pt>
                <c:pt idx="205" formatCode="###,###,###,###,##0.00">
                  <c:v>6099.32</c:v>
                </c:pt>
                <c:pt idx="206" formatCode="###,###,###,###,##0.00">
                  <c:v>5738.82</c:v>
                </c:pt>
                <c:pt idx="207" formatCode="###,###,###,###,##0.00">
                  <c:v>5424.43</c:v>
                </c:pt>
                <c:pt idx="208" formatCode="###,###,###,###,##0.00">
                  <c:v>5145.38</c:v>
                </c:pt>
                <c:pt idx="209" formatCode="###,###,###,###,##0.00">
                  <c:v>4961.6899999999996</c:v>
                </c:pt>
                <c:pt idx="210" formatCode="###,###,###,###,##0.00">
                  <c:v>4829.82</c:v>
                </c:pt>
                <c:pt idx="211" formatCode="###,###,###,###,##0.00">
                  <c:v>4706.3900000000003</c:v>
                </c:pt>
                <c:pt idx="212" formatCode="###,###,###,###,##0.00">
                  <c:v>4585.6000000000004</c:v>
                </c:pt>
                <c:pt idx="213" formatCode="###,###,###,###,##0.00">
                  <c:v>4490.17</c:v>
                </c:pt>
                <c:pt idx="214" formatCode="###,###,###,###,##0.00">
                  <c:v>4398.22</c:v>
                </c:pt>
                <c:pt idx="215" formatCode="###,###,###,###,##0.00">
                  <c:v>4398.22</c:v>
                </c:pt>
                <c:pt idx="216" formatCode="###,###,###,###,##0.00">
                  <c:v>4266.3999999999996</c:v>
                </c:pt>
                <c:pt idx="217" formatCode="###,###,###,###,##0.00">
                  <c:v>4157.2</c:v>
                </c:pt>
                <c:pt idx="218" formatCode="###,###,###,###,##0.00">
                  <c:v>4032.51</c:v>
                </c:pt>
                <c:pt idx="219" formatCode="###,###,###,###,##0.00">
                  <c:v>4203.6099999999997</c:v>
                </c:pt>
                <c:pt idx="220" formatCode="###,###,###,###,##0.00">
                  <c:v>4009.92</c:v>
                </c:pt>
                <c:pt idx="221" formatCode="###,###,###,###,##0.00">
                  <c:v>3838.63</c:v>
                </c:pt>
                <c:pt idx="222" formatCode="###,###,###,###,##0.00">
                  <c:v>3647.34</c:v>
                </c:pt>
                <c:pt idx="223" formatCode="###,###,###,###,##0.00">
                  <c:v>3647.34</c:v>
                </c:pt>
                <c:pt idx="224" formatCode="###,###,###,###,##0.00">
                  <c:v>3564.86</c:v>
                </c:pt>
                <c:pt idx="225" formatCode="###,###,###,###,##0.00">
                  <c:v>3464.76</c:v>
                </c:pt>
                <c:pt idx="226" formatCode="###,###,###,###,##0.00">
                  <c:v>3400.61</c:v>
                </c:pt>
                <c:pt idx="227" formatCode="###,###,###,###,##0.00">
                  <c:v>3262.91</c:v>
                </c:pt>
                <c:pt idx="228" formatCode="###,###,###,###,##0.00">
                  <c:v>3160.1</c:v>
                </c:pt>
                <c:pt idx="229" formatCode="###,###,###,###,##0.00">
                  <c:v>3082.5</c:v>
                </c:pt>
                <c:pt idx="230" formatCode="###,###,###,###,##0.00">
                  <c:v>3044.6</c:v>
                </c:pt>
                <c:pt idx="231" formatCode="###,###,###,###,##0.00">
                  <c:v>2864.07</c:v>
                </c:pt>
                <c:pt idx="232" formatCode="###,###,###,###,##0.00">
                  <c:v>2746.25</c:v>
                </c:pt>
                <c:pt idx="233" formatCode="###,###,###,###,##0.00">
                  <c:v>2655.39</c:v>
                </c:pt>
                <c:pt idx="234" formatCode="###,###,###,###,##0.00">
                  <c:v>2586.3000000000002</c:v>
                </c:pt>
                <c:pt idx="235" formatCode="###,###,###,###,##0.00">
                  <c:v>2530.9</c:v>
                </c:pt>
                <c:pt idx="236" formatCode="###,###,###,###,##0.00">
                  <c:v>2465.34</c:v>
                </c:pt>
                <c:pt idx="237" formatCode="###,###,###,###,##0.00">
                  <c:v>2427.63</c:v>
                </c:pt>
                <c:pt idx="238" formatCode="###,###,###,###,##0.00">
                  <c:v>2384.73</c:v>
                </c:pt>
                <c:pt idx="239" formatCode="###,###,###,###,##0.00">
                  <c:v>2338.2399999999998</c:v>
                </c:pt>
                <c:pt idx="240" formatCode="###,###,###,###,##0.00">
                  <c:v>2276.0500000000002</c:v>
                </c:pt>
                <c:pt idx="241" formatCode="###,###,###,###,##0.00">
                  <c:v>2235.31</c:v>
                </c:pt>
                <c:pt idx="242" formatCode="###,###,###,###,##0.00">
                  <c:v>2174</c:v>
                </c:pt>
                <c:pt idx="243" formatCode="###,###,###,###,##0.00">
                  <c:v>2121.65</c:v>
                </c:pt>
                <c:pt idx="244" formatCode="###,###,###,###,##0.00">
                  <c:v>2083.15</c:v>
                </c:pt>
                <c:pt idx="245" formatCode="###,###,###,###,##0.00">
                  <c:v>2030.29</c:v>
                </c:pt>
                <c:pt idx="246" formatCode="###,###,###,###,##0.00">
                  <c:v>1957.64</c:v>
                </c:pt>
                <c:pt idx="247" formatCode="###,###,###,###,##0.00">
                  <c:v>1900.53</c:v>
                </c:pt>
                <c:pt idx="248" formatCode="###,###,###,###,##0.00">
                  <c:v>1844.92</c:v>
                </c:pt>
                <c:pt idx="249" formatCode="###,###,###,###,##0.00">
                  <c:v>1808.38</c:v>
                </c:pt>
                <c:pt idx="250" formatCode="###,###,###,###,##0.00">
                  <c:v>1790</c:v>
                </c:pt>
                <c:pt idx="251" formatCode="###,###,###,###,##0.00">
                  <c:v>1771.78</c:v>
                </c:pt>
                <c:pt idx="252" formatCode="###,###,###,###,##0.00">
                  <c:v>1758.47</c:v>
                </c:pt>
                <c:pt idx="253" formatCode="###,###,###,###,##0.00">
                  <c:v>1747.73</c:v>
                </c:pt>
                <c:pt idx="254" formatCode="###,###,###,###,##0.00">
                  <c:v>1686.23</c:v>
                </c:pt>
                <c:pt idx="255" formatCode="###,###,###,###,##0.00">
                  <c:v>1655.74</c:v>
                </c:pt>
                <c:pt idx="256" formatCode="###,###,###,###,##0.00">
                  <c:v>1639.11</c:v>
                </c:pt>
                <c:pt idx="257" formatCode="###,###,###,###,##0.00">
                  <c:v>1613.44</c:v>
                </c:pt>
                <c:pt idx="258" formatCode="###,###,###,###,##0.00">
                  <c:v>1600.92</c:v>
                </c:pt>
                <c:pt idx="259" formatCode="###,###,###,###,##0.00">
                  <c:v>1592.17</c:v>
                </c:pt>
                <c:pt idx="260" formatCode="###,###,###,###,##0.00">
                  <c:v>1585.96</c:v>
                </c:pt>
                <c:pt idx="261" formatCode="###,###,###,###,##0.00">
                  <c:v>1585.68</c:v>
                </c:pt>
                <c:pt idx="262" formatCode="###,###,###,###,##0.00">
                  <c:v>1580.19</c:v>
                </c:pt>
                <c:pt idx="263" formatCode="###,###,###,###,##0.00">
                  <c:v>1568.46</c:v>
                </c:pt>
                <c:pt idx="264" formatCode="###,###,###,###,##0.00">
                  <c:v>1568.2</c:v>
                </c:pt>
                <c:pt idx="265" formatCode="###,###,###,###,##0.00">
                  <c:v>1565.59</c:v>
                </c:pt>
                <c:pt idx="266" formatCode="###,###,###,###,##0.00">
                  <c:v>1561</c:v>
                </c:pt>
                <c:pt idx="267" formatCode="###,###,###,###,##0.00">
                  <c:v>1546.75</c:v>
                </c:pt>
                <c:pt idx="268" formatCode="###,###,###,###,##0.00">
                  <c:v>1537.7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267016832"/>
        <c:axId val="-1267011392"/>
      </c:lineChart>
      <c:lineChart>
        <c:grouping val="standar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Required Reserve Ratio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Sheet1!$A$4:$A$270</c:f>
              <c:numCache>
                <c:formatCode>yyyy\-mm\-dd;@</c:formatCode>
                <c:ptCount val="267"/>
                <c:pt idx="0">
                  <c:v>43215</c:v>
                </c:pt>
                <c:pt idx="1">
                  <c:v>43190</c:v>
                </c:pt>
                <c:pt idx="2">
                  <c:v>43159</c:v>
                </c:pt>
                <c:pt idx="3">
                  <c:v>43131</c:v>
                </c:pt>
                <c:pt idx="4">
                  <c:v>43100</c:v>
                </c:pt>
                <c:pt idx="5">
                  <c:v>43069</c:v>
                </c:pt>
                <c:pt idx="6">
                  <c:v>43039</c:v>
                </c:pt>
                <c:pt idx="7">
                  <c:v>43008</c:v>
                </c:pt>
                <c:pt idx="8">
                  <c:v>42978</c:v>
                </c:pt>
                <c:pt idx="9">
                  <c:v>42947</c:v>
                </c:pt>
                <c:pt idx="10">
                  <c:v>42916</c:v>
                </c:pt>
                <c:pt idx="11">
                  <c:v>42886</c:v>
                </c:pt>
                <c:pt idx="12">
                  <c:v>42855</c:v>
                </c:pt>
                <c:pt idx="13">
                  <c:v>42825</c:v>
                </c:pt>
                <c:pt idx="14">
                  <c:v>42794</c:v>
                </c:pt>
                <c:pt idx="15">
                  <c:v>42766</c:v>
                </c:pt>
                <c:pt idx="16">
                  <c:v>42735</c:v>
                </c:pt>
                <c:pt idx="17">
                  <c:v>42704</c:v>
                </c:pt>
                <c:pt idx="18">
                  <c:v>42674</c:v>
                </c:pt>
                <c:pt idx="19">
                  <c:v>42643</c:v>
                </c:pt>
                <c:pt idx="20">
                  <c:v>42613</c:v>
                </c:pt>
                <c:pt idx="21">
                  <c:v>42582</c:v>
                </c:pt>
                <c:pt idx="22">
                  <c:v>42551</c:v>
                </c:pt>
                <c:pt idx="23">
                  <c:v>42521</c:v>
                </c:pt>
                <c:pt idx="24">
                  <c:v>42490</c:v>
                </c:pt>
                <c:pt idx="25">
                  <c:v>42460</c:v>
                </c:pt>
                <c:pt idx="26">
                  <c:v>42430</c:v>
                </c:pt>
                <c:pt idx="27">
                  <c:v>42429</c:v>
                </c:pt>
                <c:pt idx="28">
                  <c:v>42400</c:v>
                </c:pt>
                <c:pt idx="29">
                  <c:v>42369</c:v>
                </c:pt>
                <c:pt idx="30">
                  <c:v>42338</c:v>
                </c:pt>
                <c:pt idx="31">
                  <c:v>42308</c:v>
                </c:pt>
                <c:pt idx="32">
                  <c:v>42301</c:v>
                </c:pt>
                <c:pt idx="33">
                  <c:v>42277</c:v>
                </c:pt>
                <c:pt idx="34">
                  <c:v>42253</c:v>
                </c:pt>
                <c:pt idx="35">
                  <c:v>42247</c:v>
                </c:pt>
                <c:pt idx="36">
                  <c:v>42216</c:v>
                </c:pt>
                <c:pt idx="37">
                  <c:v>42185</c:v>
                </c:pt>
                <c:pt idx="38">
                  <c:v>42155</c:v>
                </c:pt>
                <c:pt idx="39">
                  <c:v>42124</c:v>
                </c:pt>
                <c:pt idx="40">
                  <c:v>42114</c:v>
                </c:pt>
                <c:pt idx="41">
                  <c:v>42094</c:v>
                </c:pt>
                <c:pt idx="42">
                  <c:v>42063</c:v>
                </c:pt>
                <c:pt idx="43">
                  <c:v>42040</c:v>
                </c:pt>
                <c:pt idx="44">
                  <c:v>42035</c:v>
                </c:pt>
                <c:pt idx="45">
                  <c:v>42004</c:v>
                </c:pt>
                <c:pt idx="46">
                  <c:v>41973</c:v>
                </c:pt>
                <c:pt idx="47">
                  <c:v>41943</c:v>
                </c:pt>
                <c:pt idx="48">
                  <c:v>41912</c:v>
                </c:pt>
                <c:pt idx="49">
                  <c:v>41882</c:v>
                </c:pt>
                <c:pt idx="50">
                  <c:v>41851</c:v>
                </c:pt>
                <c:pt idx="51">
                  <c:v>41820</c:v>
                </c:pt>
                <c:pt idx="52">
                  <c:v>41790</c:v>
                </c:pt>
                <c:pt idx="53">
                  <c:v>41759</c:v>
                </c:pt>
                <c:pt idx="54">
                  <c:v>41729</c:v>
                </c:pt>
                <c:pt idx="55">
                  <c:v>41698</c:v>
                </c:pt>
                <c:pt idx="56">
                  <c:v>41670</c:v>
                </c:pt>
                <c:pt idx="57">
                  <c:v>41639</c:v>
                </c:pt>
                <c:pt idx="58">
                  <c:v>41608</c:v>
                </c:pt>
                <c:pt idx="59">
                  <c:v>41578</c:v>
                </c:pt>
                <c:pt idx="60">
                  <c:v>41547</c:v>
                </c:pt>
                <c:pt idx="61">
                  <c:v>41517</c:v>
                </c:pt>
                <c:pt idx="62">
                  <c:v>41486</c:v>
                </c:pt>
                <c:pt idx="63">
                  <c:v>41455</c:v>
                </c:pt>
                <c:pt idx="64">
                  <c:v>41425</c:v>
                </c:pt>
                <c:pt idx="65">
                  <c:v>41394</c:v>
                </c:pt>
                <c:pt idx="66">
                  <c:v>41364</c:v>
                </c:pt>
                <c:pt idx="67">
                  <c:v>41333</c:v>
                </c:pt>
                <c:pt idx="68">
                  <c:v>41305</c:v>
                </c:pt>
                <c:pt idx="69">
                  <c:v>41274</c:v>
                </c:pt>
                <c:pt idx="70">
                  <c:v>41243</c:v>
                </c:pt>
                <c:pt idx="71">
                  <c:v>41213</c:v>
                </c:pt>
                <c:pt idx="72">
                  <c:v>41182</c:v>
                </c:pt>
                <c:pt idx="73">
                  <c:v>41152</c:v>
                </c:pt>
                <c:pt idx="74">
                  <c:v>41121</c:v>
                </c:pt>
                <c:pt idx="75">
                  <c:v>41090</c:v>
                </c:pt>
                <c:pt idx="76">
                  <c:v>41060</c:v>
                </c:pt>
                <c:pt idx="77">
                  <c:v>41047</c:v>
                </c:pt>
                <c:pt idx="78">
                  <c:v>41029</c:v>
                </c:pt>
                <c:pt idx="79">
                  <c:v>40999</c:v>
                </c:pt>
                <c:pt idx="80">
                  <c:v>40968</c:v>
                </c:pt>
                <c:pt idx="81">
                  <c:v>40963</c:v>
                </c:pt>
                <c:pt idx="82">
                  <c:v>40939</c:v>
                </c:pt>
                <c:pt idx="83">
                  <c:v>40908</c:v>
                </c:pt>
                <c:pt idx="84">
                  <c:v>40882</c:v>
                </c:pt>
                <c:pt idx="85">
                  <c:v>40877</c:v>
                </c:pt>
                <c:pt idx="86">
                  <c:v>40847</c:v>
                </c:pt>
                <c:pt idx="87">
                  <c:v>40816</c:v>
                </c:pt>
                <c:pt idx="88">
                  <c:v>40786</c:v>
                </c:pt>
                <c:pt idx="89">
                  <c:v>40755</c:v>
                </c:pt>
                <c:pt idx="90">
                  <c:v>40724</c:v>
                </c:pt>
                <c:pt idx="91">
                  <c:v>40714</c:v>
                </c:pt>
                <c:pt idx="92">
                  <c:v>40694</c:v>
                </c:pt>
                <c:pt idx="93">
                  <c:v>40681</c:v>
                </c:pt>
                <c:pt idx="94">
                  <c:v>40663</c:v>
                </c:pt>
                <c:pt idx="95">
                  <c:v>40654</c:v>
                </c:pt>
                <c:pt idx="96">
                  <c:v>40633</c:v>
                </c:pt>
                <c:pt idx="97">
                  <c:v>40627</c:v>
                </c:pt>
                <c:pt idx="98">
                  <c:v>40602</c:v>
                </c:pt>
                <c:pt idx="99">
                  <c:v>40598</c:v>
                </c:pt>
                <c:pt idx="100">
                  <c:v>40574</c:v>
                </c:pt>
                <c:pt idx="101">
                  <c:v>40563</c:v>
                </c:pt>
                <c:pt idx="102">
                  <c:v>40543</c:v>
                </c:pt>
                <c:pt idx="103">
                  <c:v>40532</c:v>
                </c:pt>
                <c:pt idx="104">
                  <c:v>40512</c:v>
                </c:pt>
                <c:pt idx="105">
                  <c:v>40511</c:v>
                </c:pt>
                <c:pt idx="106">
                  <c:v>40498</c:v>
                </c:pt>
                <c:pt idx="107">
                  <c:v>40482</c:v>
                </c:pt>
                <c:pt idx="108">
                  <c:v>40451</c:v>
                </c:pt>
                <c:pt idx="109">
                  <c:v>40421</c:v>
                </c:pt>
                <c:pt idx="110">
                  <c:v>40390</c:v>
                </c:pt>
                <c:pt idx="111">
                  <c:v>40359</c:v>
                </c:pt>
                <c:pt idx="112">
                  <c:v>40329</c:v>
                </c:pt>
                <c:pt idx="113">
                  <c:v>40308</c:v>
                </c:pt>
                <c:pt idx="114">
                  <c:v>40298</c:v>
                </c:pt>
                <c:pt idx="115">
                  <c:v>40268</c:v>
                </c:pt>
                <c:pt idx="116">
                  <c:v>40237</c:v>
                </c:pt>
                <c:pt idx="117">
                  <c:v>40234</c:v>
                </c:pt>
                <c:pt idx="118">
                  <c:v>40209</c:v>
                </c:pt>
                <c:pt idx="119">
                  <c:v>40196</c:v>
                </c:pt>
                <c:pt idx="120">
                  <c:v>40178</c:v>
                </c:pt>
                <c:pt idx="121">
                  <c:v>40147</c:v>
                </c:pt>
                <c:pt idx="122">
                  <c:v>40117</c:v>
                </c:pt>
                <c:pt idx="123">
                  <c:v>40086</c:v>
                </c:pt>
                <c:pt idx="124">
                  <c:v>40056</c:v>
                </c:pt>
                <c:pt idx="125">
                  <c:v>40025</c:v>
                </c:pt>
                <c:pt idx="126">
                  <c:v>39994</c:v>
                </c:pt>
                <c:pt idx="127">
                  <c:v>39964</c:v>
                </c:pt>
                <c:pt idx="128">
                  <c:v>39933</c:v>
                </c:pt>
                <c:pt idx="129">
                  <c:v>39903</c:v>
                </c:pt>
                <c:pt idx="130">
                  <c:v>39872</c:v>
                </c:pt>
                <c:pt idx="131">
                  <c:v>39844</c:v>
                </c:pt>
                <c:pt idx="132">
                  <c:v>39813</c:v>
                </c:pt>
                <c:pt idx="133">
                  <c:v>39807</c:v>
                </c:pt>
                <c:pt idx="134">
                  <c:v>39787</c:v>
                </c:pt>
                <c:pt idx="135">
                  <c:v>39782</c:v>
                </c:pt>
                <c:pt idx="136">
                  <c:v>39752</c:v>
                </c:pt>
                <c:pt idx="137">
                  <c:v>39736</c:v>
                </c:pt>
                <c:pt idx="138">
                  <c:v>39721</c:v>
                </c:pt>
                <c:pt idx="139">
                  <c:v>39716</c:v>
                </c:pt>
                <c:pt idx="140">
                  <c:v>39691</c:v>
                </c:pt>
                <c:pt idx="141">
                  <c:v>39660</c:v>
                </c:pt>
                <c:pt idx="142">
                  <c:v>39629</c:v>
                </c:pt>
                <c:pt idx="143">
                  <c:v>39624</c:v>
                </c:pt>
                <c:pt idx="144">
                  <c:v>39614</c:v>
                </c:pt>
                <c:pt idx="145">
                  <c:v>39599</c:v>
                </c:pt>
                <c:pt idx="146">
                  <c:v>39588</c:v>
                </c:pt>
                <c:pt idx="147">
                  <c:v>39568</c:v>
                </c:pt>
                <c:pt idx="148">
                  <c:v>39563</c:v>
                </c:pt>
                <c:pt idx="149">
                  <c:v>39538</c:v>
                </c:pt>
                <c:pt idx="150">
                  <c:v>39532</c:v>
                </c:pt>
                <c:pt idx="151">
                  <c:v>39507</c:v>
                </c:pt>
                <c:pt idx="152">
                  <c:v>39478</c:v>
                </c:pt>
                <c:pt idx="153">
                  <c:v>39472</c:v>
                </c:pt>
                <c:pt idx="154">
                  <c:v>39447</c:v>
                </c:pt>
                <c:pt idx="155">
                  <c:v>39441</c:v>
                </c:pt>
                <c:pt idx="156">
                  <c:v>39416</c:v>
                </c:pt>
                <c:pt idx="157">
                  <c:v>39412</c:v>
                </c:pt>
                <c:pt idx="158">
                  <c:v>39386</c:v>
                </c:pt>
                <c:pt idx="159">
                  <c:v>39380</c:v>
                </c:pt>
                <c:pt idx="160">
                  <c:v>39355</c:v>
                </c:pt>
                <c:pt idx="161">
                  <c:v>39350</c:v>
                </c:pt>
                <c:pt idx="162">
                  <c:v>39325</c:v>
                </c:pt>
                <c:pt idx="163">
                  <c:v>39309</c:v>
                </c:pt>
                <c:pt idx="164">
                  <c:v>39294</c:v>
                </c:pt>
                <c:pt idx="165">
                  <c:v>39263</c:v>
                </c:pt>
                <c:pt idx="166">
                  <c:v>39238</c:v>
                </c:pt>
                <c:pt idx="167">
                  <c:v>39233</c:v>
                </c:pt>
                <c:pt idx="168">
                  <c:v>39217</c:v>
                </c:pt>
                <c:pt idx="169">
                  <c:v>39202</c:v>
                </c:pt>
                <c:pt idx="170">
                  <c:v>39188</c:v>
                </c:pt>
                <c:pt idx="171">
                  <c:v>39172</c:v>
                </c:pt>
                <c:pt idx="172">
                  <c:v>39141</c:v>
                </c:pt>
                <c:pt idx="173">
                  <c:v>39138</c:v>
                </c:pt>
                <c:pt idx="174">
                  <c:v>39113</c:v>
                </c:pt>
                <c:pt idx="175">
                  <c:v>39097</c:v>
                </c:pt>
                <c:pt idx="176">
                  <c:v>39082</c:v>
                </c:pt>
                <c:pt idx="177">
                  <c:v>39051</c:v>
                </c:pt>
                <c:pt idx="178">
                  <c:v>39036</c:v>
                </c:pt>
                <c:pt idx="179">
                  <c:v>39021</c:v>
                </c:pt>
                <c:pt idx="180">
                  <c:v>38990</c:v>
                </c:pt>
                <c:pt idx="181">
                  <c:v>38960</c:v>
                </c:pt>
                <c:pt idx="182">
                  <c:v>38944</c:v>
                </c:pt>
                <c:pt idx="183">
                  <c:v>38929</c:v>
                </c:pt>
                <c:pt idx="184">
                  <c:v>38903</c:v>
                </c:pt>
                <c:pt idx="185">
                  <c:v>38898</c:v>
                </c:pt>
                <c:pt idx="186">
                  <c:v>38868</c:v>
                </c:pt>
                <c:pt idx="187">
                  <c:v>38837</c:v>
                </c:pt>
                <c:pt idx="188">
                  <c:v>38807</c:v>
                </c:pt>
                <c:pt idx="189">
                  <c:v>38776</c:v>
                </c:pt>
                <c:pt idx="190">
                  <c:v>38748</c:v>
                </c:pt>
                <c:pt idx="191">
                  <c:v>38717</c:v>
                </c:pt>
                <c:pt idx="192">
                  <c:v>38686</c:v>
                </c:pt>
                <c:pt idx="193">
                  <c:v>38656</c:v>
                </c:pt>
                <c:pt idx="194">
                  <c:v>38625</c:v>
                </c:pt>
                <c:pt idx="195">
                  <c:v>38595</c:v>
                </c:pt>
                <c:pt idx="196">
                  <c:v>38564</c:v>
                </c:pt>
                <c:pt idx="197">
                  <c:v>38533</c:v>
                </c:pt>
                <c:pt idx="198">
                  <c:v>38503</c:v>
                </c:pt>
                <c:pt idx="199">
                  <c:v>38472</c:v>
                </c:pt>
                <c:pt idx="200">
                  <c:v>38442</c:v>
                </c:pt>
                <c:pt idx="201">
                  <c:v>38411</c:v>
                </c:pt>
                <c:pt idx="202">
                  <c:v>38383</c:v>
                </c:pt>
                <c:pt idx="203">
                  <c:v>38352</c:v>
                </c:pt>
                <c:pt idx="204">
                  <c:v>38321</c:v>
                </c:pt>
                <c:pt idx="205">
                  <c:v>38291</c:v>
                </c:pt>
                <c:pt idx="206">
                  <c:v>38260</c:v>
                </c:pt>
                <c:pt idx="207">
                  <c:v>38230</c:v>
                </c:pt>
                <c:pt idx="208">
                  <c:v>38199</c:v>
                </c:pt>
                <c:pt idx="209">
                  <c:v>38168</c:v>
                </c:pt>
                <c:pt idx="210">
                  <c:v>38138</c:v>
                </c:pt>
                <c:pt idx="211">
                  <c:v>38107</c:v>
                </c:pt>
                <c:pt idx="212">
                  <c:v>38102</c:v>
                </c:pt>
                <c:pt idx="213">
                  <c:v>38077</c:v>
                </c:pt>
                <c:pt idx="214">
                  <c:v>38046</c:v>
                </c:pt>
                <c:pt idx="215">
                  <c:v>38017</c:v>
                </c:pt>
                <c:pt idx="216">
                  <c:v>37986</c:v>
                </c:pt>
                <c:pt idx="217">
                  <c:v>37955</c:v>
                </c:pt>
                <c:pt idx="218">
                  <c:v>37925</c:v>
                </c:pt>
                <c:pt idx="219">
                  <c:v>37894</c:v>
                </c:pt>
                <c:pt idx="220">
                  <c:v>37885</c:v>
                </c:pt>
                <c:pt idx="221">
                  <c:v>37864</c:v>
                </c:pt>
                <c:pt idx="222">
                  <c:v>37833</c:v>
                </c:pt>
                <c:pt idx="223">
                  <c:v>37802</c:v>
                </c:pt>
                <c:pt idx="224">
                  <c:v>37772</c:v>
                </c:pt>
                <c:pt idx="225">
                  <c:v>37741</c:v>
                </c:pt>
                <c:pt idx="226">
                  <c:v>37711</c:v>
                </c:pt>
                <c:pt idx="227">
                  <c:v>37680</c:v>
                </c:pt>
                <c:pt idx="228">
                  <c:v>37652</c:v>
                </c:pt>
                <c:pt idx="229">
                  <c:v>37621</c:v>
                </c:pt>
                <c:pt idx="230">
                  <c:v>37590</c:v>
                </c:pt>
                <c:pt idx="231">
                  <c:v>37560</c:v>
                </c:pt>
                <c:pt idx="232">
                  <c:v>37529</c:v>
                </c:pt>
                <c:pt idx="233">
                  <c:v>37499</c:v>
                </c:pt>
                <c:pt idx="234">
                  <c:v>37468</c:v>
                </c:pt>
                <c:pt idx="235">
                  <c:v>37437</c:v>
                </c:pt>
                <c:pt idx="236">
                  <c:v>37407</c:v>
                </c:pt>
                <c:pt idx="237">
                  <c:v>37376</c:v>
                </c:pt>
                <c:pt idx="238">
                  <c:v>37346</c:v>
                </c:pt>
                <c:pt idx="239">
                  <c:v>37315</c:v>
                </c:pt>
                <c:pt idx="240">
                  <c:v>37287</c:v>
                </c:pt>
                <c:pt idx="241">
                  <c:v>37256</c:v>
                </c:pt>
                <c:pt idx="242">
                  <c:v>37225</c:v>
                </c:pt>
                <c:pt idx="243">
                  <c:v>37195</c:v>
                </c:pt>
                <c:pt idx="244">
                  <c:v>37164</c:v>
                </c:pt>
                <c:pt idx="245">
                  <c:v>37134</c:v>
                </c:pt>
                <c:pt idx="246">
                  <c:v>37103</c:v>
                </c:pt>
                <c:pt idx="247">
                  <c:v>37072</c:v>
                </c:pt>
                <c:pt idx="248">
                  <c:v>37042</c:v>
                </c:pt>
                <c:pt idx="249">
                  <c:v>37011</c:v>
                </c:pt>
                <c:pt idx="250">
                  <c:v>36981</c:v>
                </c:pt>
                <c:pt idx="251">
                  <c:v>36950</c:v>
                </c:pt>
                <c:pt idx="252">
                  <c:v>36922</c:v>
                </c:pt>
                <c:pt idx="253">
                  <c:v>36891</c:v>
                </c:pt>
                <c:pt idx="254">
                  <c:v>36860</c:v>
                </c:pt>
                <c:pt idx="255">
                  <c:v>36830</c:v>
                </c:pt>
                <c:pt idx="256">
                  <c:v>36799</c:v>
                </c:pt>
                <c:pt idx="257">
                  <c:v>36769</c:v>
                </c:pt>
                <c:pt idx="258">
                  <c:v>36738</c:v>
                </c:pt>
                <c:pt idx="259">
                  <c:v>36707</c:v>
                </c:pt>
                <c:pt idx="260">
                  <c:v>36677</c:v>
                </c:pt>
                <c:pt idx="261">
                  <c:v>36646</c:v>
                </c:pt>
                <c:pt idx="262">
                  <c:v>36616</c:v>
                </c:pt>
                <c:pt idx="263">
                  <c:v>36585</c:v>
                </c:pt>
                <c:pt idx="264">
                  <c:v>36556</c:v>
                </c:pt>
                <c:pt idx="265">
                  <c:v>36525</c:v>
                </c:pt>
                <c:pt idx="266">
                  <c:v>36494</c:v>
                </c:pt>
              </c:numCache>
            </c:numRef>
          </c:cat>
          <c:val>
            <c:numRef>
              <c:f>Sheet1!$D$2:$D$270</c:f>
              <c:numCache>
                <c:formatCode>General</c:formatCode>
                <c:ptCount val="269"/>
                <c:pt idx="2" formatCode="###,###,###,###,##0.00">
                  <c:v>16</c:v>
                </c:pt>
                <c:pt idx="3" formatCode="###,###,###,###,##0.00">
                  <c:v>17</c:v>
                </c:pt>
                <c:pt idx="4" formatCode="###,###,###,###,##0.00">
                  <c:v>17</c:v>
                </c:pt>
                <c:pt idx="5" formatCode="###,###,###,###,##0.00">
                  <c:v>17</c:v>
                </c:pt>
                <c:pt idx="6" formatCode="###,###,###,###,##0.00">
                  <c:v>17</c:v>
                </c:pt>
                <c:pt idx="7" formatCode="###,###,###,###,##0.00">
                  <c:v>17</c:v>
                </c:pt>
                <c:pt idx="8" formatCode="###,###,###,###,##0.00">
                  <c:v>17</c:v>
                </c:pt>
                <c:pt idx="9" formatCode="###,###,###,###,##0.00">
                  <c:v>17</c:v>
                </c:pt>
                <c:pt idx="10" formatCode="###,###,###,###,##0.00">
                  <c:v>17</c:v>
                </c:pt>
                <c:pt idx="11" formatCode="###,###,###,###,##0.00">
                  <c:v>17</c:v>
                </c:pt>
                <c:pt idx="12" formatCode="###,###,###,###,##0.00">
                  <c:v>17</c:v>
                </c:pt>
                <c:pt idx="13" formatCode="###,###,###,###,##0.00">
                  <c:v>17</c:v>
                </c:pt>
                <c:pt idx="14" formatCode="###,###,###,###,##0.00">
                  <c:v>17</c:v>
                </c:pt>
                <c:pt idx="15" formatCode="###,###,###,###,##0.00">
                  <c:v>17</c:v>
                </c:pt>
                <c:pt idx="16" formatCode="###,###,###,###,##0.00">
                  <c:v>17</c:v>
                </c:pt>
                <c:pt idx="17" formatCode="###,###,###,###,##0.00">
                  <c:v>17</c:v>
                </c:pt>
                <c:pt idx="18" formatCode="###,###,###,###,##0.00">
                  <c:v>17</c:v>
                </c:pt>
                <c:pt idx="19" formatCode="###,###,###,###,##0.00">
                  <c:v>17</c:v>
                </c:pt>
                <c:pt idx="20" formatCode="###,###,###,###,##0.00">
                  <c:v>17</c:v>
                </c:pt>
                <c:pt idx="21" formatCode="###,###,###,###,##0.00">
                  <c:v>17</c:v>
                </c:pt>
                <c:pt idx="22" formatCode="###,###,###,###,##0.00">
                  <c:v>17</c:v>
                </c:pt>
                <c:pt idx="23" formatCode="###,###,###,###,##0.00">
                  <c:v>17</c:v>
                </c:pt>
                <c:pt idx="24" formatCode="###,###,###,###,##0.00">
                  <c:v>17</c:v>
                </c:pt>
                <c:pt idx="25" formatCode="###,###,###,###,##0.00">
                  <c:v>17</c:v>
                </c:pt>
                <c:pt idx="26" formatCode="###,###,###,###,##0.00">
                  <c:v>17</c:v>
                </c:pt>
                <c:pt idx="27" formatCode="###,###,###,###,##0.00">
                  <c:v>17</c:v>
                </c:pt>
                <c:pt idx="28" formatCode="###,###,###,###,##0.00">
                  <c:v>17</c:v>
                </c:pt>
                <c:pt idx="29" formatCode="###,###,###,###,##0.00">
                  <c:v>17.5</c:v>
                </c:pt>
                <c:pt idx="30" formatCode="###,###,###,###,##0.00">
                  <c:v>17.5</c:v>
                </c:pt>
                <c:pt idx="31" formatCode="###,###,###,###,##0.00">
                  <c:v>17.5</c:v>
                </c:pt>
                <c:pt idx="32" formatCode="###,###,###,###,##0.00">
                  <c:v>17.5</c:v>
                </c:pt>
                <c:pt idx="33" formatCode="###,###,###,###,##0.00">
                  <c:v>17.5</c:v>
                </c:pt>
                <c:pt idx="34" formatCode="###,###,###,###,##0.00">
                  <c:v>17.5</c:v>
                </c:pt>
                <c:pt idx="35" formatCode="###,###,###,###,##0.00">
                  <c:v>18</c:v>
                </c:pt>
                <c:pt idx="36" formatCode="###,###,###,###,##0.00">
                  <c:v>18</c:v>
                </c:pt>
                <c:pt idx="37" formatCode="###,###,###,###,##0.00">
                  <c:v>18.5</c:v>
                </c:pt>
                <c:pt idx="38" formatCode="###,###,###,###,##0.00">
                  <c:v>18.5</c:v>
                </c:pt>
                <c:pt idx="39" formatCode="###,###,###,###,##0.00">
                  <c:v>18.5</c:v>
                </c:pt>
                <c:pt idx="40" formatCode="###,###,###,###,##0.00">
                  <c:v>18.5</c:v>
                </c:pt>
                <c:pt idx="41" formatCode="###,###,###,###,##0.00">
                  <c:v>18.5</c:v>
                </c:pt>
                <c:pt idx="42" formatCode="###,###,###,###,##0.00">
                  <c:v>18.5</c:v>
                </c:pt>
                <c:pt idx="43" formatCode="###,###,###,###,##0.00">
                  <c:v>19.5</c:v>
                </c:pt>
                <c:pt idx="44" formatCode="###,###,###,###,##0.00">
                  <c:v>19.5</c:v>
                </c:pt>
                <c:pt idx="45" formatCode="###,###,###,###,##0.00">
                  <c:v>19.5</c:v>
                </c:pt>
                <c:pt idx="46" formatCode="###,###,###,###,##0.00">
                  <c:v>20</c:v>
                </c:pt>
                <c:pt idx="47" formatCode="###,###,###,###,##0.00">
                  <c:v>20</c:v>
                </c:pt>
                <c:pt idx="48" formatCode="###,###,###,###,##0.00">
                  <c:v>20</c:v>
                </c:pt>
                <c:pt idx="49" formatCode="###,###,###,###,##0.00">
                  <c:v>20</c:v>
                </c:pt>
                <c:pt idx="50" formatCode="###,###,###,###,##0.00">
                  <c:v>20</c:v>
                </c:pt>
                <c:pt idx="51" formatCode="###,###,###,###,##0.00">
                  <c:v>20</c:v>
                </c:pt>
                <c:pt idx="52" formatCode="###,###,###,###,##0.00">
                  <c:v>20</c:v>
                </c:pt>
                <c:pt idx="53" formatCode="###,###,###,###,##0.00">
                  <c:v>20</c:v>
                </c:pt>
                <c:pt idx="54" formatCode="###,###,###,###,##0.00">
                  <c:v>20</c:v>
                </c:pt>
                <c:pt idx="55" formatCode="###,###,###,###,##0.00">
                  <c:v>20</c:v>
                </c:pt>
                <c:pt idx="56" formatCode="###,###,###,###,##0.00">
                  <c:v>20</c:v>
                </c:pt>
                <c:pt idx="57" formatCode="###,###,###,###,##0.00">
                  <c:v>20</c:v>
                </c:pt>
                <c:pt idx="58" formatCode="###,###,###,###,##0.00">
                  <c:v>20</c:v>
                </c:pt>
                <c:pt idx="59" formatCode="###,###,###,###,##0.00">
                  <c:v>20</c:v>
                </c:pt>
                <c:pt idx="60" formatCode="###,###,###,###,##0.00">
                  <c:v>20</c:v>
                </c:pt>
                <c:pt idx="61" formatCode="###,###,###,###,##0.00">
                  <c:v>20</c:v>
                </c:pt>
                <c:pt idx="62" formatCode="###,###,###,###,##0.00">
                  <c:v>20</c:v>
                </c:pt>
                <c:pt idx="63" formatCode="###,###,###,###,##0.00">
                  <c:v>20</c:v>
                </c:pt>
                <c:pt idx="64" formatCode="###,###,###,###,##0.00">
                  <c:v>20</c:v>
                </c:pt>
                <c:pt idx="65" formatCode="###,###,###,###,##0.00">
                  <c:v>20</c:v>
                </c:pt>
                <c:pt idx="66" formatCode="###,###,###,###,##0.00">
                  <c:v>20</c:v>
                </c:pt>
                <c:pt idx="67" formatCode="###,###,###,###,##0.00">
                  <c:v>20</c:v>
                </c:pt>
                <c:pt idx="68" formatCode="###,###,###,###,##0.00">
                  <c:v>20</c:v>
                </c:pt>
                <c:pt idx="69" formatCode="###,###,###,###,##0.00">
                  <c:v>20</c:v>
                </c:pt>
                <c:pt idx="70" formatCode="###,###,###,###,##0.00">
                  <c:v>20</c:v>
                </c:pt>
                <c:pt idx="71" formatCode="###,###,###,###,##0.00">
                  <c:v>20</c:v>
                </c:pt>
                <c:pt idx="72" formatCode="###,###,###,###,##0.00">
                  <c:v>20</c:v>
                </c:pt>
                <c:pt idx="73" formatCode="###,###,###,###,##0.00">
                  <c:v>20</c:v>
                </c:pt>
                <c:pt idx="74" formatCode="###,###,###,###,##0.00">
                  <c:v>20</c:v>
                </c:pt>
                <c:pt idx="75" formatCode="###,###,###,###,##0.00">
                  <c:v>20</c:v>
                </c:pt>
                <c:pt idx="76" formatCode="###,###,###,###,##0.00">
                  <c:v>20</c:v>
                </c:pt>
                <c:pt idx="77" formatCode="###,###,###,###,##0.00">
                  <c:v>20</c:v>
                </c:pt>
                <c:pt idx="78" formatCode="###,###,###,###,##0.00">
                  <c:v>20</c:v>
                </c:pt>
                <c:pt idx="79" formatCode="###,###,###,###,##0.00">
                  <c:v>20</c:v>
                </c:pt>
                <c:pt idx="80" formatCode="###,###,###,###,##0.00">
                  <c:v>20.5</c:v>
                </c:pt>
                <c:pt idx="81" formatCode="###,###,###,###,##0.00">
                  <c:v>20.5</c:v>
                </c:pt>
                <c:pt idx="82" formatCode="###,###,###,###,##0.00">
                  <c:v>20.5</c:v>
                </c:pt>
                <c:pt idx="83" formatCode="###,###,###,###,##0.00">
                  <c:v>20.5</c:v>
                </c:pt>
                <c:pt idx="84" formatCode="###,###,###,###,##0.00">
                  <c:v>21</c:v>
                </c:pt>
                <c:pt idx="85" formatCode="###,###,###,###,##0.00">
                  <c:v>21</c:v>
                </c:pt>
                <c:pt idx="86" formatCode="###,###,###,###,##0.00">
                  <c:v>21</c:v>
                </c:pt>
                <c:pt idx="87" formatCode="###,###,###,###,##0.00">
                  <c:v>21.5</c:v>
                </c:pt>
                <c:pt idx="88" formatCode="###,###,###,###,##0.00">
                  <c:v>21.5</c:v>
                </c:pt>
                <c:pt idx="89" formatCode="###,###,###,###,##0.00">
                  <c:v>21.5</c:v>
                </c:pt>
                <c:pt idx="90" formatCode="###,###,###,###,##0.00">
                  <c:v>21.5</c:v>
                </c:pt>
                <c:pt idx="91" formatCode="###,###,###,###,##0.00">
                  <c:v>21.5</c:v>
                </c:pt>
                <c:pt idx="92" formatCode="###,###,###,###,##0.00">
                  <c:v>21.5</c:v>
                </c:pt>
                <c:pt idx="93" formatCode="###,###,###,###,##0.00">
                  <c:v>21.5</c:v>
                </c:pt>
                <c:pt idx="94" formatCode="###,###,###,###,##0.00">
                  <c:v>21</c:v>
                </c:pt>
                <c:pt idx="95" formatCode="###,###,###,###,##0.00">
                  <c:v>21</c:v>
                </c:pt>
                <c:pt idx="96" formatCode="###,###,###,###,##0.00">
                  <c:v>20.5</c:v>
                </c:pt>
                <c:pt idx="97" formatCode="###,###,###,###,##0.00">
                  <c:v>20.5</c:v>
                </c:pt>
                <c:pt idx="98" formatCode="###,###,###,###,##0.00">
                  <c:v>20</c:v>
                </c:pt>
                <c:pt idx="99" formatCode="###,###,###,###,##0.00">
                  <c:v>20</c:v>
                </c:pt>
                <c:pt idx="100" formatCode="###,###,###,###,##0.00">
                  <c:v>19.5</c:v>
                </c:pt>
                <c:pt idx="101" formatCode="###,###,###,###,##0.00">
                  <c:v>19.5</c:v>
                </c:pt>
                <c:pt idx="102" formatCode="###,###,###,###,##0.00">
                  <c:v>19</c:v>
                </c:pt>
                <c:pt idx="103" formatCode="###,###,###,###,##0.00">
                  <c:v>19</c:v>
                </c:pt>
                <c:pt idx="104" formatCode="###,###,###,###,##0.00">
                  <c:v>18.5</c:v>
                </c:pt>
                <c:pt idx="105" formatCode="###,###,###,###,##0.00">
                  <c:v>18.5</c:v>
                </c:pt>
                <c:pt idx="106" formatCode="###,###,###,###,##0.00">
                  <c:v>18</c:v>
                </c:pt>
                <c:pt idx="107" formatCode="###,###,###,###,##0.00">
                  <c:v>18</c:v>
                </c:pt>
                <c:pt idx="108" formatCode="###,###,###,###,##0.00">
                  <c:v>17.5</c:v>
                </c:pt>
                <c:pt idx="109" formatCode="###,###,###,###,##0.00">
                  <c:v>17</c:v>
                </c:pt>
                <c:pt idx="110" formatCode="###,###,###,###,##0.00">
                  <c:v>17</c:v>
                </c:pt>
                <c:pt idx="111" formatCode="###,###,###,###,##0.00">
                  <c:v>17</c:v>
                </c:pt>
                <c:pt idx="112" formatCode="###,###,###,###,##0.00">
                  <c:v>17</c:v>
                </c:pt>
                <c:pt idx="113" formatCode="###,###,###,###,##0.00">
                  <c:v>17</c:v>
                </c:pt>
                <c:pt idx="114" formatCode="###,###,###,###,##0.00">
                  <c:v>17</c:v>
                </c:pt>
                <c:pt idx="115" formatCode="###,###,###,###,##0.00">
                  <c:v>17</c:v>
                </c:pt>
                <c:pt idx="116" formatCode="###,###,###,###,##0.00">
                  <c:v>16.5</c:v>
                </c:pt>
                <c:pt idx="117" formatCode="###,###,###,###,##0.00">
                  <c:v>16.5</c:v>
                </c:pt>
                <c:pt idx="118" formatCode="###,###,###,###,##0.00">
                  <c:v>16.5</c:v>
                </c:pt>
                <c:pt idx="119" formatCode="###,###,###,###,##0.00">
                  <c:v>16.5</c:v>
                </c:pt>
                <c:pt idx="120" formatCode="###,###,###,###,##0.00">
                  <c:v>16</c:v>
                </c:pt>
                <c:pt idx="121" formatCode="###,###,###,###,##0.00">
                  <c:v>16</c:v>
                </c:pt>
                <c:pt idx="122" formatCode="###,###,###,###,##0.00">
                  <c:v>15.5</c:v>
                </c:pt>
                <c:pt idx="123" formatCode="###,###,###,###,##0.00">
                  <c:v>15.5</c:v>
                </c:pt>
                <c:pt idx="124" formatCode="###,###,###,###,##0.00">
                  <c:v>15.5</c:v>
                </c:pt>
                <c:pt idx="125" formatCode="###,###,###,###,##0.00">
                  <c:v>15.5</c:v>
                </c:pt>
                <c:pt idx="126" formatCode="###,###,###,###,##0.00">
                  <c:v>15.5</c:v>
                </c:pt>
                <c:pt idx="127" formatCode="###,###,###,###,##0.00">
                  <c:v>15.5</c:v>
                </c:pt>
                <c:pt idx="128" formatCode="###,###,###,###,##0.00">
                  <c:v>15.5</c:v>
                </c:pt>
                <c:pt idx="129" formatCode="###,###,###,###,##0.00">
                  <c:v>15.5</c:v>
                </c:pt>
                <c:pt idx="130" formatCode="###,###,###,###,##0.00">
                  <c:v>15.5</c:v>
                </c:pt>
                <c:pt idx="131" formatCode="###,###,###,###,##0.00">
                  <c:v>15.5</c:v>
                </c:pt>
                <c:pt idx="132" formatCode="###,###,###,###,##0.00">
                  <c:v>15.5</c:v>
                </c:pt>
                <c:pt idx="133" formatCode="###,###,###,###,##0.00">
                  <c:v>15.5</c:v>
                </c:pt>
                <c:pt idx="134" formatCode="###,###,###,###,##0.00">
                  <c:v>15.5</c:v>
                </c:pt>
                <c:pt idx="135" formatCode="###,###,###,###,##0.00">
                  <c:v>15.5</c:v>
                </c:pt>
                <c:pt idx="136" formatCode="###,###,###,###,##0.00">
                  <c:v>16</c:v>
                </c:pt>
                <c:pt idx="137" formatCode="###,###,###,###,##0.00">
                  <c:v>17</c:v>
                </c:pt>
                <c:pt idx="138" formatCode="###,###,###,###,##0.00">
                  <c:v>17</c:v>
                </c:pt>
                <c:pt idx="139" formatCode="###,###,###,###,##0.00">
                  <c:v>17</c:v>
                </c:pt>
                <c:pt idx="140" formatCode="###,###,###,###,##0.00">
                  <c:v>17.5</c:v>
                </c:pt>
                <c:pt idx="141" formatCode="###,###,###,###,##0.00">
                  <c:v>17.5</c:v>
                </c:pt>
                <c:pt idx="142" formatCode="###,###,###,###,##0.00">
                  <c:v>17.5</c:v>
                </c:pt>
                <c:pt idx="143" formatCode="###,###,###,###,##0.00">
                  <c:v>17.5</c:v>
                </c:pt>
                <c:pt idx="144" formatCode="###,###,###,###,##0.00">
                  <c:v>17.5</c:v>
                </c:pt>
                <c:pt idx="145" formatCode="###,###,###,###,##0.00">
                  <c:v>17.5</c:v>
                </c:pt>
                <c:pt idx="146" formatCode="###,###,###,###,##0.00">
                  <c:v>17</c:v>
                </c:pt>
                <c:pt idx="147" formatCode="###,###,###,###,##0.00">
                  <c:v>16.5</c:v>
                </c:pt>
                <c:pt idx="148" formatCode="###,###,###,###,##0.00">
                  <c:v>16.5</c:v>
                </c:pt>
                <c:pt idx="149" formatCode="###,###,###,###,##0.00">
                  <c:v>16</c:v>
                </c:pt>
                <c:pt idx="150" formatCode="###,###,###,###,##0.00">
                  <c:v>16</c:v>
                </c:pt>
                <c:pt idx="151" formatCode="###,###,###,###,##0.00">
                  <c:v>15.5</c:v>
                </c:pt>
                <c:pt idx="152" formatCode="###,###,###,###,##0.00">
                  <c:v>15.5</c:v>
                </c:pt>
                <c:pt idx="153" formatCode="###,###,###,###,##0.00">
                  <c:v>15</c:v>
                </c:pt>
                <c:pt idx="154" formatCode="###,###,###,###,##0.00">
                  <c:v>15</c:v>
                </c:pt>
                <c:pt idx="155" formatCode="###,###,###,###,##0.00">
                  <c:v>15</c:v>
                </c:pt>
                <c:pt idx="156" formatCode="###,###,###,###,##0.00">
                  <c:v>14.5</c:v>
                </c:pt>
                <c:pt idx="157" formatCode="###,###,###,###,##0.00">
                  <c:v>14.5</c:v>
                </c:pt>
                <c:pt idx="158" formatCode="###,###,###,###,##0.00">
                  <c:v>13.5</c:v>
                </c:pt>
                <c:pt idx="159" formatCode="###,###,###,###,##0.00">
                  <c:v>13.5</c:v>
                </c:pt>
                <c:pt idx="160" formatCode="###,###,###,###,##0.00">
                  <c:v>13</c:v>
                </c:pt>
                <c:pt idx="161" formatCode="###,###,###,###,##0.00">
                  <c:v>13</c:v>
                </c:pt>
                <c:pt idx="162" formatCode="###,###,###,###,##0.00">
                  <c:v>12.5</c:v>
                </c:pt>
                <c:pt idx="163" formatCode="###,###,###,###,##0.00">
                  <c:v>12.5</c:v>
                </c:pt>
                <c:pt idx="164" formatCode="###,###,###,###,##0.00">
                  <c:v>12</c:v>
                </c:pt>
                <c:pt idx="165" formatCode="###,###,###,###,##0.00">
                  <c:v>12</c:v>
                </c:pt>
                <c:pt idx="166" formatCode="###,###,###,###,##0.00">
                  <c:v>11.5</c:v>
                </c:pt>
                <c:pt idx="167" formatCode="###,###,###,###,##0.00">
                  <c:v>11.5</c:v>
                </c:pt>
                <c:pt idx="168" formatCode="###,###,###,###,##0.00">
                  <c:v>11.5</c:v>
                </c:pt>
                <c:pt idx="169" formatCode="###,###,###,###,##0.00">
                  <c:v>11</c:v>
                </c:pt>
                <c:pt idx="170" formatCode="###,###,###,###,##0.00">
                  <c:v>11</c:v>
                </c:pt>
                <c:pt idx="171" formatCode="###,###,###,###,##0.00">
                  <c:v>10.5</c:v>
                </c:pt>
                <c:pt idx="172" formatCode="###,###,###,###,##0.00">
                  <c:v>10.5</c:v>
                </c:pt>
                <c:pt idx="173" formatCode="###,###,###,###,##0.00">
                  <c:v>10</c:v>
                </c:pt>
                <c:pt idx="174" formatCode="###,###,###,###,##0.00">
                  <c:v>10</c:v>
                </c:pt>
                <c:pt idx="175" formatCode="###,###,###,###,##0.00">
                  <c:v>10</c:v>
                </c:pt>
                <c:pt idx="176" formatCode="###,###,###,###,##0.00">
                  <c:v>9.5</c:v>
                </c:pt>
                <c:pt idx="177" formatCode="###,###,###,###,##0.00">
                  <c:v>9.5</c:v>
                </c:pt>
                <c:pt idx="178" formatCode="###,###,###,###,##0.00">
                  <c:v>9</c:v>
                </c:pt>
                <c:pt idx="179" formatCode="###,###,###,###,##0.00">
                  <c:v>9</c:v>
                </c:pt>
                <c:pt idx="180" formatCode="###,###,###,###,##0.00">
                  <c:v>9</c:v>
                </c:pt>
                <c:pt idx="181" formatCode="###,###,###,###,##0.00">
                  <c:v>8.5</c:v>
                </c:pt>
                <c:pt idx="182" formatCode="###,###,###,###,##0.00">
                  <c:v>8.5</c:v>
                </c:pt>
                <c:pt idx="183" formatCode="###,###,###,###,##0.00">
                  <c:v>8.5</c:v>
                </c:pt>
                <c:pt idx="184" formatCode="###,###,###,###,##0.00">
                  <c:v>8.5</c:v>
                </c:pt>
                <c:pt idx="185" formatCode="###,###,###,###,##0.00">
                  <c:v>8</c:v>
                </c:pt>
                <c:pt idx="186" formatCode="###,###,###,###,##0.00">
                  <c:v>8</c:v>
                </c:pt>
                <c:pt idx="187" formatCode="###,###,###,###,##0.00">
                  <c:v>7.5</c:v>
                </c:pt>
                <c:pt idx="188" formatCode="###,###,###,###,##0.00">
                  <c:v>7.5</c:v>
                </c:pt>
                <c:pt idx="189" formatCode="###,###,###,###,##0.00">
                  <c:v>7.5</c:v>
                </c:pt>
                <c:pt idx="190" formatCode="###,###,###,###,##0.00">
                  <c:v>7.5</c:v>
                </c:pt>
                <c:pt idx="191" formatCode="###,###,###,###,##0.00">
                  <c:v>7.5</c:v>
                </c:pt>
                <c:pt idx="192" formatCode="###,###,###,###,##0.00">
                  <c:v>7.5</c:v>
                </c:pt>
                <c:pt idx="193" formatCode="###,###,###,###,##0.00">
                  <c:v>7.5</c:v>
                </c:pt>
                <c:pt idx="194" formatCode="###,###,###,###,##0.00">
                  <c:v>7.5</c:v>
                </c:pt>
                <c:pt idx="195" formatCode="###,###,###,###,##0.00">
                  <c:v>7.5</c:v>
                </c:pt>
                <c:pt idx="196" formatCode="###,###,###,###,##0.00">
                  <c:v>7.5</c:v>
                </c:pt>
                <c:pt idx="197" formatCode="###,###,###,###,##0.00">
                  <c:v>7.5</c:v>
                </c:pt>
                <c:pt idx="198" formatCode="###,###,###,###,##0.00">
                  <c:v>7.5</c:v>
                </c:pt>
                <c:pt idx="199" formatCode="###,###,###,###,##0.00">
                  <c:v>7.5</c:v>
                </c:pt>
                <c:pt idx="200" formatCode="###,###,###,###,##0.00">
                  <c:v>7.5</c:v>
                </c:pt>
                <c:pt idx="201" formatCode="###,###,###,###,##0.00">
                  <c:v>7.5</c:v>
                </c:pt>
                <c:pt idx="202" formatCode="###,###,###,###,##0.00">
                  <c:v>7.5</c:v>
                </c:pt>
                <c:pt idx="203" formatCode="###,###,###,###,##0.00">
                  <c:v>7.5</c:v>
                </c:pt>
                <c:pt idx="204" formatCode="###,###,###,###,##0.00">
                  <c:v>7.5</c:v>
                </c:pt>
                <c:pt idx="205" formatCode="###,###,###,###,##0.00">
                  <c:v>7.5</c:v>
                </c:pt>
                <c:pt idx="206" formatCode="###,###,###,###,##0.00">
                  <c:v>7.5</c:v>
                </c:pt>
                <c:pt idx="207" formatCode="###,###,###,###,##0.00">
                  <c:v>7.5</c:v>
                </c:pt>
                <c:pt idx="208" formatCode="###,###,###,###,##0.00">
                  <c:v>7.5</c:v>
                </c:pt>
                <c:pt idx="209" formatCode="###,###,###,###,##0.00">
                  <c:v>7.5</c:v>
                </c:pt>
                <c:pt idx="210" formatCode="###,###,###,###,##0.00">
                  <c:v>7.5</c:v>
                </c:pt>
                <c:pt idx="211" formatCode="###,###,###,###,##0.00">
                  <c:v>7.5</c:v>
                </c:pt>
                <c:pt idx="212" formatCode="###,###,###,###,##0.00">
                  <c:v>7.5</c:v>
                </c:pt>
                <c:pt idx="213" formatCode="###,###,###,###,##0.00">
                  <c:v>7.5</c:v>
                </c:pt>
                <c:pt idx="214" formatCode="###,###,###,###,##0.00">
                  <c:v>7.5</c:v>
                </c:pt>
                <c:pt idx="215" formatCode="###,###,###,###,##0.00">
                  <c:v>7</c:v>
                </c:pt>
                <c:pt idx="216" formatCode="###,###,###,###,##0.00">
                  <c:v>7</c:v>
                </c:pt>
                <c:pt idx="217" formatCode="###,###,###,###,##0.00">
                  <c:v>7</c:v>
                </c:pt>
                <c:pt idx="218" formatCode="###,###,###,###,##0.00">
                  <c:v>7</c:v>
                </c:pt>
                <c:pt idx="219" formatCode="###,###,###,###,##0.00">
                  <c:v>7</c:v>
                </c:pt>
                <c:pt idx="220" formatCode="###,###,###,###,##0.00">
                  <c:v>7</c:v>
                </c:pt>
                <c:pt idx="221" formatCode="###,###,###,###,##0.00">
                  <c:v>7</c:v>
                </c:pt>
                <c:pt idx="222" formatCode="###,###,###,###,##0.00">
                  <c:v>7</c:v>
                </c:pt>
                <c:pt idx="223" formatCode="###,###,###,###,##0.00">
                  <c:v>6</c:v>
                </c:pt>
                <c:pt idx="224" formatCode="###,###,###,###,##0.00">
                  <c:v>6</c:v>
                </c:pt>
                <c:pt idx="225" formatCode="###,###,###,###,##0.00">
                  <c:v>6</c:v>
                </c:pt>
                <c:pt idx="226" formatCode="###,###,###,###,##0.00">
                  <c:v>6</c:v>
                </c:pt>
                <c:pt idx="227" formatCode="###,###,###,###,##0.00">
                  <c:v>6</c:v>
                </c:pt>
                <c:pt idx="228" formatCode="###,###,###,###,##0.00">
                  <c:v>6</c:v>
                </c:pt>
                <c:pt idx="229" formatCode="###,###,###,###,##0.00">
                  <c:v>6</c:v>
                </c:pt>
                <c:pt idx="230" formatCode="###,###,###,###,##0.00">
                  <c:v>6</c:v>
                </c:pt>
                <c:pt idx="231" formatCode="###,###,###,###,##0.00">
                  <c:v>6</c:v>
                </c:pt>
                <c:pt idx="232" formatCode="###,###,###,###,##0.00">
                  <c:v>6</c:v>
                </c:pt>
                <c:pt idx="233" formatCode="###,###,###,###,##0.00">
                  <c:v>6</c:v>
                </c:pt>
                <c:pt idx="234" formatCode="###,###,###,###,##0.00">
                  <c:v>6</c:v>
                </c:pt>
                <c:pt idx="235" formatCode="###,###,###,###,##0.00">
                  <c:v>6</c:v>
                </c:pt>
                <c:pt idx="236" formatCode="###,###,###,###,##0.00">
                  <c:v>6</c:v>
                </c:pt>
                <c:pt idx="237" formatCode="###,###,###,###,##0.00">
                  <c:v>6</c:v>
                </c:pt>
                <c:pt idx="238" formatCode="###,###,###,###,##0.00">
                  <c:v>6</c:v>
                </c:pt>
                <c:pt idx="239" formatCode="###,###,###,###,##0.00">
                  <c:v>6</c:v>
                </c:pt>
                <c:pt idx="240" formatCode="###,###,###,###,##0.00">
                  <c:v>6</c:v>
                </c:pt>
                <c:pt idx="241" formatCode="###,###,###,###,##0.00">
                  <c:v>6</c:v>
                </c:pt>
                <c:pt idx="242" formatCode="###,###,###,###,##0.00">
                  <c:v>6</c:v>
                </c:pt>
                <c:pt idx="243" formatCode="###,###,###,###,##0.00">
                  <c:v>6</c:v>
                </c:pt>
                <c:pt idx="244" formatCode="###,###,###,###,##0.00">
                  <c:v>6</c:v>
                </c:pt>
                <c:pt idx="245" formatCode="###,###,###,###,##0.00">
                  <c:v>6</c:v>
                </c:pt>
                <c:pt idx="246" formatCode="###,###,###,###,##0.00">
                  <c:v>6</c:v>
                </c:pt>
                <c:pt idx="247" formatCode="###,###,###,###,##0.00">
                  <c:v>6</c:v>
                </c:pt>
                <c:pt idx="248" formatCode="###,###,###,###,##0.00">
                  <c:v>6</c:v>
                </c:pt>
                <c:pt idx="249" formatCode="###,###,###,###,##0.00">
                  <c:v>6</c:v>
                </c:pt>
                <c:pt idx="250" formatCode="###,###,###,###,##0.00">
                  <c:v>6</c:v>
                </c:pt>
                <c:pt idx="251" formatCode="###,###,###,###,##0.00">
                  <c:v>6</c:v>
                </c:pt>
                <c:pt idx="252" formatCode="###,###,###,###,##0.00">
                  <c:v>6</c:v>
                </c:pt>
                <c:pt idx="253" formatCode="###,###,###,###,##0.00">
                  <c:v>6</c:v>
                </c:pt>
                <c:pt idx="254" formatCode="###,###,###,###,##0.00">
                  <c:v>6</c:v>
                </c:pt>
                <c:pt idx="255" formatCode="###,###,###,###,##0.00">
                  <c:v>6</c:v>
                </c:pt>
                <c:pt idx="256" formatCode="###,###,###,###,##0.00">
                  <c:v>6</c:v>
                </c:pt>
                <c:pt idx="257" formatCode="###,###,###,###,##0.00">
                  <c:v>6</c:v>
                </c:pt>
                <c:pt idx="258" formatCode="###,###,###,###,##0.00">
                  <c:v>6</c:v>
                </c:pt>
                <c:pt idx="259" formatCode="###,###,###,###,##0.00">
                  <c:v>6</c:v>
                </c:pt>
                <c:pt idx="260" formatCode="###,###,###,###,##0.00">
                  <c:v>6</c:v>
                </c:pt>
                <c:pt idx="261" formatCode="###,###,###,###,##0.00">
                  <c:v>6</c:v>
                </c:pt>
                <c:pt idx="262" formatCode="###,###,###,###,##0.00">
                  <c:v>6</c:v>
                </c:pt>
                <c:pt idx="263" formatCode="###,###,###,###,##0.00">
                  <c:v>6</c:v>
                </c:pt>
                <c:pt idx="264" formatCode="###,###,###,###,##0.00">
                  <c:v>6</c:v>
                </c:pt>
                <c:pt idx="265" formatCode="###,###,###,###,##0.00">
                  <c:v>6</c:v>
                </c:pt>
                <c:pt idx="266" formatCode="###,###,###,###,##0.00">
                  <c:v>6</c:v>
                </c:pt>
                <c:pt idx="267" formatCode="###,###,###,###,##0.00">
                  <c:v>6</c:v>
                </c:pt>
                <c:pt idx="268" formatCode="###,###,###,###,##0.00">
                  <c:v>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267014656"/>
        <c:axId val="-1267000512"/>
      </c:lineChart>
      <c:dateAx>
        <c:axId val="-1267016832"/>
        <c:scaling>
          <c:orientation val="minMax"/>
        </c:scaling>
        <c:delete val="0"/>
        <c:axPos val="b"/>
        <c:numFmt formatCode="yyyy\-mm\-dd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11392"/>
        <c:crosses val="autoZero"/>
        <c:auto val="1"/>
        <c:lblOffset val="100"/>
        <c:baseTimeUnit val="days"/>
      </c:dateAx>
      <c:valAx>
        <c:axId val="-126701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16832"/>
        <c:crosses val="autoZero"/>
        <c:crossBetween val="between"/>
      </c:valAx>
      <c:valAx>
        <c:axId val="-1267000512"/>
        <c:scaling>
          <c:orientation val="minMax"/>
          <c:min val="5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14656"/>
        <c:crosses val="max"/>
        <c:crossBetween val="between"/>
      </c:valAx>
      <c:dateAx>
        <c:axId val="-1267014656"/>
        <c:scaling>
          <c:orientation val="minMax"/>
        </c:scaling>
        <c:delete val="1"/>
        <c:axPos val="b"/>
        <c:numFmt formatCode="yyyy\-mm\-dd;@" sourceLinked="1"/>
        <c:majorTickMark val="out"/>
        <c:minorTickMark val="none"/>
        <c:tickLblPos val="nextTo"/>
        <c:crossAx val="-126700051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Yield-to-Maturities of the Treasury</a:t>
            </a:r>
            <a:r>
              <a:rPr lang="en-US" altLang="zh-CN" baseline="0"/>
              <a:t> Bond (%)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0-year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Sheet1!$A$1089:$A$1338</c:f>
              <c:numCache>
                <c:formatCode>yyyy\-mm\-dd;@</c:formatCode>
                <c:ptCount val="250"/>
                <c:pt idx="0">
                  <c:v>41639</c:v>
                </c:pt>
                <c:pt idx="1">
                  <c:v>41638</c:v>
                </c:pt>
                <c:pt idx="2">
                  <c:v>41635</c:v>
                </c:pt>
                <c:pt idx="3">
                  <c:v>41634</c:v>
                </c:pt>
                <c:pt idx="4">
                  <c:v>41633</c:v>
                </c:pt>
                <c:pt idx="5">
                  <c:v>41632</c:v>
                </c:pt>
                <c:pt idx="6">
                  <c:v>41631</c:v>
                </c:pt>
                <c:pt idx="7">
                  <c:v>41628</c:v>
                </c:pt>
                <c:pt idx="8">
                  <c:v>41627</c:v>
                </c:pt>
                <c:pt idx="9">
                  <c:v>41626</c:v>
                </c:pt>
                <c:pt idx="10">
                  <c:v>41625</c:v>
                </c:pt>
                <c:pt idx="11">
                  <c:v>41624</c:v>
                </c:pt>
                <c:pt idx="12">
                  <c:v>41621</c:v>
                </c:pt>
                <c:pt idx="13">
                  <c:v>41620</c:v>
                </c:pt>
                <c:pt idx="14">
                  <c:v>41619</c:v>
                </c:pt>
                <c:pt idx="15">
                  <c:v>41618</c:v>
                </c:pt>
                <c:pt idx="16">
                  <c:v>41617</c:v>
                </c:pt>
                <c:pt idx="17">
                  <c:v>41614</c:v>
                </c:pt>
                <c:pt idx="18">
                  <c:v>41613</c:v>
                </c:pt>
                <c:pt idx="19">
                  <c:v>41612</c:v>
                </c:pt>
                <c:pt idx="20">
                  <c:v>41611</c:v>
                </c:pt>
                <c:pt idx="21">
                  <c:v>41610</c:v>
                </c:pt>
                <c:pt idx="22">
                  <c:v>41607</c:v>
                </c:pt>
                <c:pt idx="23">
                  <c:v>41606</c:v>
                </c:pt>
                <c:pt idx="24">
                  <c:v>41605</c:v>
                </c:pt>
                <c:pt idx="25">
                  <c:v>41604</c:v>
                </c:pt>
                <c:pt idx="26">
                  <c:v>41603</c:v>
                </c:pt>
                <c:pt idx="27">
                  <c:v>41600</c:v>
                </c:pt>
                <c:pt idx="28">
                  <c:v>41599</c:v>
                </c:pt>
                <c:pt idx="29">
                  <c:v>41598</c:v>
                </c:pt>
                <c:pt idx="30">
                  <c:v>41597</c:v>
                </c:pt>
                <c:pt idx="31">
                  <c:v>41596</c:v>
                </c:pt>
                <c:pt idx="32">
                  <c:v>41593</c:v>
                </c:pt>
                <c:pt idx="33">
                  <c:v>41592</c:v>
                </c:pt>
                <c:pt idx="34">
                  <c:v>41591</c:v>
                </c:pt>
                <c:pt idx="35">
                  <c:v>41590</c:v>
                </c:pt>
                <c:pt idx="36">
                  <c:v>41589</c:v>
                </c:pt>
                <c:pt idx="37">
                  <c:v>41586</c:v>
                </c:pt>
                <c:pt idx="38">
                  <c:v>41585</c:v>
                </c:pt>
                <c:pt idx="39">
                  <c:v>41584</c:v>
                </c:pt>
                <c:pt idx="40">
                  <c:v>41583</c:v>
                </c:pt>
                <c:pt idx="41">
                  <c:v>41582</c:v>
                </c:pt>
                <c:pt idx="42">
                  <c:v>41579</c:v>
                </c:pt>
                <c:pt idx="43">
                  <c:v>41578</c:v>
                </c:pt>
                <c:pt idx="44">
                  <c:v>41577</c:v>
                </c:pt>
                <c:pt idx="45">
                  <c:v>41576</c:v>
                </c:pt>
                <c:pt idx="46">
                  <c:v>41575</c:v>
                </c:pt>
                <c:pt idx="47">
                  <c:v>41572</c:v>
                </c:pt>
                <c:pt idx="48">
                  <c:v>41571</c:v>
                </c:pt>
                <c:pt idx="49">
                  <c:v>41570</c:v>
                </c:pt>
                <c:pt idx="50">
                  <c:v>41569</c:v>
                </c:pt>
                <c:pt idx="51">
                  <c:v>41568</c:v>
                </c:pt>
                <c:pt idx="52">
                  <c:v>41565</c:v>
                </c:pt>
                <c:pt idx="53">
                  <c:v>41564</c:v>
                </c:pt>
                <c:pt idx="54">
                  <c:v>41563</c:v>
                </c:pt>
                <c:pt idx="55">
                  <c:v>41562</c:v>
                </c:pt>
                <c:pt idx="56">
                  <c:v>41561</c:v>
                </c:pt>
                <c:pt idx="57">
                  <c:v>41559</c:v>
                </c:pt>
                <c:pt idx="58">
                  <c:v>41558</c:v>
                </c:pt>
                <c:pt idx="59">
                  <c:v>41557</c:v>
                </c:pt>
                <c:pt idx="60">
                  <c:v>41556</c:v>
                </c:pt>
                <c:pt idx="61">
                  <c:v>41555</c:v>
                </c:pt>
                <c:pt idx="62">
                  <c:v>41547</c:v>
                </c:pt>
                <c:pt idx="63">
                  <c:v>41546</c:v>
                </c:pt>
                <c:pt idx="64">
                  <c:v>41544</c:v>
                </c:pt>
                <c:pt idx="65">
                  <c:v>41543</c:v>
                </c:pt>
                <c:pt idx="66">
                  <c:v>41542</c:v>
                </c:pt>
                <c:pt idx="67">
                  <c:v>41541</c:v>
                </c:pt>
                <c:pt idx="68">
                  <c:v>41540</c:v>
                </c:pt>
                <c:pt idx="69">
                  <c:v>41539</c:v>
                </c:pt>
                <c:pt idx="70">
                  <c:v>41535</c:v>
                </c:pt>
                <c:pt idx="71">
                  <c:v>41534</c:v>
                </c:pt>
                <c:pt idx="72">
                  <c:v>41533</c:v>
                </c:pt>
                <c:pt idx="73">
                  <c:v>41530</c:v>
                </c:pt>
                <c:pt idx="74">
                  <c:v>41529</c:v>
                </c:pt>
                <c:pt idx="75">
                  <c:v>41528</c:v>
                </c:pt>
                <c:pt idx="76">
                  <c:v>41527</c:v>
                </c:pt>
                <c:pt idx="77">
                  <c:v>41526</c:v>
                </c:pt>
                <c:pt idx="78">
                  <c:v>41523</c:v>
                </c:pt>
                <c:pt idx="79">
                  <c:v>41522</c:v>
                </c:pt>
                <c:pt idx="80">
                  <c:v>41521</c:v>
                </c:pt>
                <c:pt idx="81">
                  <c:v>41520</c:v>
                </c:pt>
                <c:pt idx="82">
                  <c:v>41519</c:v>
                </c:pt>
                <c:pt idx="83">
                  <c:v>41516</c:v>
                </c:pt>
                <c:pt idx="84">
                  <c:v>41515</c:v>
                </c:pt>
                <c:pt idx="85">
                  <c:v>41514</c:v>
                </c:pt>
                <c:pt idx="86">
                  <c:v>41513</c:v>
                </c:pt>
                <c:pt idx="87">
                  <c:v>41512</c:v>
                </c:pt>
                <c:pt idx="88">
                  <c:v>41509</c:v>
                </c:pt>
                <c:pt idx="89">
                  <c:v>41508</c:v>
                </c:pt>
                <c:pt idx="90">
                  <c:v>41507</c:v>
                </c:pt>
                <c:pt idx="91">
                  <c:v>41506</c:v>
                </c:pt>
                <c:pt idx="92">
                  <c:v>41505</c:v>
                </c:pt>
                <c:pt idx="93">
                  <c:v>41502</c:v>
                </c:pt>
                <c:pt idx="94">
                  <c:v>41501</c:v>
                </c:pt>
                <c:pt idx="95">
                  <c:v>41500</c:v>
                </c:pt>
                <c:pt idx="96">
                  <c:v>41499</c:v>
                </c:pt>
                <c:pt idx="97">
                  <c:v>41498</c:v>
                </c:pt>
                <c:pt idx="98">
                  <c:v>41495</c:v>
                </c:pt>
                <c:pt idx="99">
                  <c:v>41494</c:v>
                </c:pt>
                <c:pt idx="100">
                  <c:v>41493</c:v>
                </c:pt>
                <c:pt idx="101">
                  <c:v>41492</c:v>
                </c:pt>
                <c:pt idx="102">
                  <c:v>41491</c:v>
                </c:pt>
                <c:pt idx="103">
                  <c:v>41488</c:v>
                </c:pt>
                <c:pt idx="104">
                  <c:v>41487</c:v>
                </c:pt>
                <c:pt idx="105">
                  <c:v>41486</c:v>
                </c:pt>
                <c:pt idx="106">
                  <c:v>41485</c:v>
                </c:pt>
                <c:pt idx="107">
                  <c:v>41484</c:v>
                </c:pt>
                <c:pt idx="108">
                  <c:v>41481</c:v>
                </c:pt>
                <c:pt idx="109">
                  <c:v>41480</c:v>
                </c:pt>
                <c:pt idx="110">
                  <c:v>41479</c:v>
                </c:pt>
                <c:pt idx="111">
                  <c:v>41478</c:v>
                </c:pt>
                <c:pt idx="112">
                  <c:v>41477</c:v>
                </c:pt>
                <c:pt idx="113">
                  <c:v>41474</c:v>
                </c:pt>
                <c:pt idx="114">
                  <c:v>41473</c:v>
                </c:pt>
                <c:pt idx="115">
                  <c:v>41472</c:v>
                </c:pt>
                <c:pt idx="116">
                  <c:v>41471</c:v>
                </c:pt>
                <c:pt idx="117">
                  <c:v>41470</c:v>
                </c:pt>
                <c:pt idx="118">
                  <c:v>41467</c:v>
                </c:pt>
                <c:pt idx="119">
                  <c:v>41466</c:v>
                </c:pt>
                <c:pt idx="120">
                  <c:v>41465</c:v>
                </c:pt>
                <c:pt idx="121">
                  <c:v>41464</c:v>
                </c:pt>
                <c:pt idx="122">
                  <c:v>41463</c:v>
                </c:pt>
                <c:pt idx="123">
                  <c:v>41460</c:v>
                </c:pt>
                <c:pt idx="124">
                  <c:v>41459</c:v>
                </c:pt>
                <c:pt idx="125">
                  <c:v>41458</c:v>
                </c:pt>
                <c:pt idx="126">
                  <c:v>41457</c:v>
                </c:pt>
                <c:pt idx="127">
                  <c:v>41456</c:v>
                </c:pt>
                <c:pt idx="128">
                  <c:v>41453</c:v>
                </c:pt>
                <c:pt idx="129">
                  <c:v>41452</c:v>
                </c:pt>
                <c:pt idx="130">
                  <c:v>41451</c:v>
                </c:pt>
                <c:pt idx="131">
                  <c:v>41450</c:v>
                </c:pt>
                <c:pt idx="132">
                  <c:v>41449</c:v>
                </c:pt>
                <c:pt idx="133">
                  <c:v>41446</c:v>
                </c:pt>
                <c:pt idx="134">
                  <c:v>41445</c:v>
                </c:pt>
                <c:pt idx="135">
                  <c:v>41444</c:v>
                </c:pt>
                <c:pt idx="136">
                  <c:v>41443</c:v>
                </c:pt>
                <c:pt idx="137">
                  <c:v>41442</c:v>
                </c:pt>
                <c:pt idx="138">
                  <c:v>41439</c:v>
                </c:pt>
                <c:pt idx="139">
                  <c:v>41438</c:v>
                </c:pt>
                <c:pt idx="140">
                  <c:v>41434</c:v>
                </c:pt>
                <c:pt idx="141">
                  <c:v>41433</c:v>
                </c:pt>
                <c:pt idx="142">
                  <c:v>41432</c:v>
                </c:pt>
                <c:pt idx="143">
                  <c:v>41431</c:v>
                </c:pt>
                <c:pt idx="144">
                  <c:v>41430</c:v>
                </c:pt>
                <c:pt idx="145">
                  <c:v>41429</c:v>
                </c:pt>
                <c:pt idx="146">
                  <c:v>41428</c:v>
                </c:pt>
                <c:pt idx="147">
                  <c:v>41425</c:v>
                </c:pt>
                <c:pt idx="148">
                  <c:v>41424</c:v>
                </c:pt>
                <c:pt idx="149">
                  <c:v>41423</c:v>
                </c:pt>
                <c:pt idx="150">
                  <c:v>41422</c:v>
                </c:pt>
                <c:pt idx="151">
                  <c:v>41421</c:v>
                </c:pt>
                <c:pt idx="152">
                  <c:v>41418</c:v>
                </c:pt>
                <c:pt idx="153">
                  <c:v>41417</c:v>
                </c:pt>
                <c:pt idx="154">
                  <c:v>41416</c:v>
                </c:pt>
                <c:pt idx="155">
                  <c:v>41415</c:v>
                </c:pt>
                <c:pt idx="156">
                  <c:v>41414</c:v>
                </c:pt>
                <c:pt idx="157">
                  <c:v>41411</c:v>
                </c:pt>
                <c:pt idx="158">
                  <c:v>41410</c:v>
                </c:pt>
                <c:pt idx="159">
                  <c:v>41409</c:v>
                </c:pt>
                <c:pt idx="160">
                  <c:v>41408</c:v>
                </c:pt>
                <c:pt idx="161">
                  <c:v>41407</c:v>
                </c:pt>
                <c:pt idx="162">
                  <c:v>41404</c:v>
                </c:pt>
                <c:pt idx="163">
                  <c:v>41403</c:v>
                </c:pt>
                <c:pt idx="164">
                  <c:v>41402</c:v>
                </c:pt>
                <c:pt idx="165">
                  <c:v>41401</c:v>
                </c:pt>
                <c:pt idx="166">
                  <c:v>41400</c:v>
                </c:pt>
                <c:pt idx="167">
                  <c:v>41397</c:v>
                </c:pt>
                <c:pt idx="168">
                  <c:v>41396</c:v>
                </c:pt>
                <c:pt idx="169">
                  <c:v>41392</c:v>
                </c:pt>
                <c:pt idx="170">
                  <c:v>41391</c:v>
                </c:pt>
                <c:pt idx="171">
                  <c:v>41390</c:v>
                </c:pt>
                <c:pt idx="172">
                  <c:v>41389</c:v>
                </c:pt>
                <c:pt idx="173">
                  <c:v>41388</c:v>
                </c:pt>
                <c:pt idx="174">
                  <c:v>41387</c:v>
                </c:pt>
                <c:pt idx="175">
                  <c:v>41386</c:v>
                </c:pt>
                <c:pt idx="176">
                  <c:v>41383</c:v>
                </c:pt>
                <c:pt idx="177">
                  <c:v>41382</c:v>
                </c:pt>
                <c:pt idx="178">
                  <c:v>41381</c:v>
                </c:pt>
                <c:pt idx="179">
                  <c:v>41380</c:v>
                </c:pt>
                <c:pt idx="180">
                  <c:v>41379</c:v>
                </c:pt>
                <c:pt idx="181">
                  <c:v>41376</c:v>
                </c:pt>
                <c:pt idx="182">
                  <c:v>41375</c:v>
                </c:pt>
                <c:pt idx="183">
                  <c:v>41374</c:v>
                </c:pt>
                <c:pt idx="184">
                  <c:v>41373</c:v>
                </c:pt>
                <c:pt idx="185">
                  <c:v>41372</c:v>
                </c:pt>
                <c:pt idx="186">
                  <c:v>41371</c:v>
                </c:pt>
                <c:pt idx="187">
                  <c:v>41367</c:v>
                </c:pt>
                <c:pt idx="188">
                  <c:v>41366</c:v>
                </c:pt>
                <c:pt idx="189">
                  <c:v>41365</c:v>
                </c:pt>
                <c:pt idx="190">
                  <c:v>41362</c:v>
                </c:pt>
                <c:pt idx="191">
                  <c:v>41361</c:v>
                </c:pt>
                <c:pt idx="192">
                  <c:v>41360</c:v>
                </c:pt>
                <c:pt idx="193">
                  <c:v>41359</c:v>
                </c:pt>
                <c:pt idx="194">
                  <c:v>41358</c:v>
                </c:pt>
                <c:pt idx="195">
                  <c:v>41355</c:v>
                </c:pt>
                <c:pt idx="196">
                  <c:v>41354</c:v>
                </c:pt>
                <c:pt idx="197">
                  <c:v>41353</c:v>
                </c:pt>
                <c:pt idx="198">
                  <c:v>41352</c:v>
                </c:pt>
                <c:pt idx="199">
                  <c:v>41351</c:v>
                </c:pt>
                <c:pt idx="200">
                  <c:v>41348</c:v>
                </c:pt>
                <c:pt idx="201">
                  <c:v>41347</c:v>
                </c:pt>
                <c:pt idx="202">
                  <c:v>41346</c:v>
                </c:pt>
                <c:pt idx="203">
                  <c:v>41345</c:v>
                </c:pt>
                <c:pt idx="204">
                  <c:v>41344</c:v>
                </c:pt>
                <c:pt idx="205">
                  <c:v>41341</c:v>
                </c:pt>
                <c:pt idx="206">
                  <c:v>41340</c:v>
                </c:pt>
                <c:pt idx="207">
                  <c:v>41339</c:v>
                </c:pt>
                <c:pt idx="208">
                  <c:v>41338</c:v>
                </c:pt>
                <c:pt idx="209">
                  <c:v>41337</c:v>
                </c:pt>
                <c:pt idx="210">
                  <c:v>41334</c:v>
                </c:pt>
                <c:pt idx="211">
                  <c:v>41333</c:v>
                </c:pt>
                <c:pt idx="212">
                  <c:v>41332</c:v>
                </c:pt>
                <c:pt idx="213">
                  <c:v>41331</c:v>
                </c:pt>
                <c:pt idx="214">
                  <c:v>41330</c:v>
                </c:pt>
                <c:pt idx="215">
                  <c:v>41327</c:v>
                </c:pt>
                <c:pt idx="216">
                  <c:v>41326</c:v>
                </c:pt>
                <c:pt idx="217">
                  <c:v>41325</c:v>
                </c:pt>
                <c:pt idx="218">
                  <c:v>41324</c:v>
                </c:pt>
                <c:pt idx="219">
                  <c:v>41323</c:v>
                </c:pt>
                <c:pt idx="220">
                  <c:v>41322</c:v>
                </c:pt>
                <c:pt idx="221">
                  <c:v>41321</c:v>
                </c:pt>
                <c:pt idx="222">
                  <c:v>41313</c:v>
                </c:pt>
                <c:pt idx="223">
                  <c:v>41312</c:v>
                </c:pt>
                <c:pt idx="224">
                  <c:v>41311</c:v>
                </c:pt>
                <c:pt idx="225">
                  <c:v>41310</c:v>
                </c:pt>
                <c:pt idx="226">
                  <c:v>41309</c:v>
                </c:pt>
                <c:pt idx="227">
                  <c:v>41306</c:v>
                </c:pt>
                <c:pt idx="228">
                  <c:v>41305</c:v>
                </c:pt>
                <c:pt idx="229">
                  <c:v>41304</c:v>
                </c:pt>
                <c:pt idx="230">
                  <c:v>41303</c:v>
                </c:pt>
                <c:pt idx="231">
                  <c:v>41302</c:v>
                </c:pt>
                <c:pt idx="232">
                  <c:v>41299</c:v>
                </c:pt>
                <c:pt idx="233">
                  <c:v>41298</c:v>
                </c:pt>
                <c:pt idx="234">
                  <c:v>41297</c:v>
                </c:pt>
                <c:pt idx="235">
                  <c:v>41296</c:v>
                </c:pt>
                <c:pt idx="236">
                  <c:v>41295</c:v>
                </c:pt>
                <c:pt idx="237">
                  <c:v>41292</c:v>
                </c:pt>
                <c:pt idx="238">
                  <c:v>41291</c:v>
                </c:pt>
                <c:pt idx="239">
                  <c:v>41290</c:v>
                </c:pt>
                <c:pt idx="240">
                  <c:v>41289</c:v>
                </c:pt>
                <c:pt idx="241">
                  <c:v>41288</c:v>
                </c:pt>
                <c:pt idx="242">
                  <c:v>41285</c:v>
                </c:pt>
                <c:pt idx="243">
                  <c:v>41284</c:v>
                </c:pt>
                <c:pt idx="244">
                  <c:v>41283</c:v>
                </c:pt>
                <c:pt idx="245">
                  <c:v>41282</c:v>
                </c:pt>
                <c:pt idx="246">
                  <c:v>41281</c:v>
                </c:pt>
                <c:pt idx="247">
                  <c:v>41280</c:v>
                </c:pt>
                <c:pt idx="248">
                  <c:v>41279</c:v>
                </c:pt>
                <c:pt idx="249">
                  <c:v>41278</c:v>
                </c:pt>
              </c:numCache>
            </c:numRef>
          </c:cat>
          <c:val>
            <c:numRef>
              <c:f>Sheet1!$B$1089:$B$1338</c:f>
              <c:numCache>
                <c:formatCode>###,###,###,###,##0.0000</c:formatCode>
                <c:ptCount val="250"/>
                <c:pt idx="0">
                  <c:v>1.8696999999999999</c:v>
                </c:pt>
                <c:pt idx="1">
                  <c:v>1.9267000000000001</c:v>
                </c:pt>
                <c:pt idx="2">
                  <c:v>2.2347000000000001</c:v>
                </c:pt>
                <c:pt idx="3">
                  <c:v>2.7227000000000001</c:v>
                </c:pt>
                <c:pt idx="4">
                  <c:v>2.7717000000000001</c:v>
                </c:pt>
                <c:pt idx="5">
                  <c:v>2.8666999999999998</c:v>
                </c:pt>
                <c:pt idx="6">
                  <c:v>3.2366999999999999</c:v>
                </c:pt>
                <c:pt idx="7">
                  <c:v>2.9487000000000001</c:v>
                </c:pt>
                <c:pt idx="8">
                  <c:v>2.8677000000000001</c:v>
                </c:pt>
                <c:pt idx="9">
                  <c:v>2.8096999999999999</c:v>
                </c:pt>
                <c:pt idx="10">
                  <c:v>2.6917</c:v>
                </c:pt>
                <c:pt idx="11">
                  <c:v>2.6686999999999999</c:v>
                </c:pt>
                <c:pt idx="12">
                  <c:v>2.6537999999999999</c:v>
                </c:pt>
                <c:pt idx="13">
                  <c:v>2.6817000000000002</c:v>
                </c:pt>
                <c:pt idx="14">
                  <c:v>2.7317</c:v>
                </c:pt>
                <c:pt idx="15">
                  <c:v>2.7797000000000001</c:v>
                </c:pt>
                <c:pt idx="16">
                  <c:v>2.7797000000000001</c:v>
                </c:pt>
                <c:pt idx="17">
                  <c:v>2.8597000000000001</c:v>
                </c:pt>
                <c:pt idx="18">
                  <c:v>2.8626999999999998</c:v>
                </c:pt>
                <c:pt idx="19">
                  <c:v>2.8832</c:v>
                </c:pt>
                <c:pt idx="20">
                  <c:v>2.8847</c:v>
                </c:pt>
                <c:pt idx="21">
                  <c:v>2.9077000000000002</c:v>
                </c:pt>
                <c:pt idx="22">
                  <c:v>2.8856999999999999</c:v>
                </c:pt>
                <c:pt idx="23">
                  <c:v>2.9056999999999999</c:v>
                </c:pt>
                <c:pt idx="24">
                  <c:v>2.9237000000000002</c:v>
                </c:pt>
                <c:pt idx="25">
                  <c:v>2.9056999999999999</c:v>
                </c:pt>
                <c:pt idx="26">
                  <c:v>3.0066999999999999</c:v>
                </c:pt>
                <c:pt idx="27">
                  <c:v>3.0587</c:v>
                </c:pt>
                <c:pt idx="28">
                  <c:v>3.0487000000000002</c:v>
                </c:pt>
                <c:pt idx="29">
                  <c:v>3.2166999999999999</c:v>
                </c:pt>
                <c:pt idx="30">
                  <c:v>3.2347000000000001</c:v>
                </c:pt>
                <c:pt idx="31">
                  <c:v>3.6726999999999999</c:v>
                </c:pt>
                <c:pt idx="32">
                  <c:v>3.6137000000000001</c:v>
                </c:pt>
                <c:pt idx="33">
                  <c:v>3.3477000000000001</c:v>
                </c:pt>
                <c:pt idx="34">
                  <c:v>2.4956999999999998</c:v>
                </c:pt>
                <c:pt idx="35">
                  <c:v>2.4386999999999999</c:v>
                </c:pt>
                <c:pt idx="36">
                  <c:v>2.5596000000000001</c:v>
                </c:pt>
                <c:pt idx="37">
                  <c:v>2.7206000000000001</c:v>
                </c:pt>
                <c:pt idx="38">
                  <c:v>2.6897000000000002</c:v>
                </c:pt>
                <c:pt idx="39">
                  <c:v>2.6196000000000002</c:v>
                </c:pt>
                <c:pt idx="40">
                  <c:v>2.8744000000000001</c:v>
                </c:pt>
                <c:pt idx="41">
                  <c:v>3.0568</c:v>
                </c:pt>
                <c:pt idx="42">
                  <c:v>3.1979000000000002</c:v>
                </c:pt>
                <c:pt idx="43">
                  <c:v>3.2995999999999999</c:v>
                </c:pt>
                <c:pt idx="44">
                  <c:v>3.9397000000000002</c:v>
                </c:pt>
                <c:pt idx="45">
                  <c:v>3.5556999999999999</c:v>
                </c:pt>
                <c:pt idx="46">
                  <c:v>3.5436000000000001</c:v>
                </c:pt>
                <c:pt idx="47">
                  <c:v>3.4767000000000001</c:v>
                </c:pt>
                <c:pt idx="48">
                  <c:v>3.2976999999999999</c:v>
                </c:pt>
                <c:pt idx="49">
                  <c:v>2.9897</c:v>
                </c:pt>
                <c:pt idx="50">
                  <c:v>2.2115999999999998</c:v>
                </c:pt>
                <c:pt idx="51">
                  <c:v>2.2197</c:v>
                </c:pt>
                <c:pt idx="52">
                  <c:v>2.1606999999999998</c:v>
                </c:pt>
                <c:pt idx="53">
                  <c:v>2.1976</c:v>
                </c:pt>
                <c:pt idx="54">
                  <c:v>2.2145999999999999</c:v>
                </c:pt>
                <c:pt idx="55">
                  <c:v>2.2766000000000002</c:v>
                </c:pt>
                <c:pt idx="56">
                  <c:v>2.2726999999999999</c:v>
                </c:pt>
                <c:pt idx="57">
                  <c:v>2.1867000000000001</c:v>
                </c:pt>
                <c:pt idx="58">
                  <c:v>2.2595999999999998</c:v>
                </c:pt>
                <c:pt idx="59">
                  <c:v>2.4876</c:v>
                </c:pt>
                <c:pt idx="60">
                  <c:v>2.3915999999999999</c:v>
                </c:pt>
                <c:pt idx="61">
                  <c:v>2.2115999999999998</c:v>
                </c:pt>
                <c:pt idx="62">
                  <c:v>2.2856999999999998</c:v>
                </c:pt>
                <c:pt idx="63">
                  <c:v>2.3096000000000001</c:v>
                </c:pt>
                <c:pt idx="64">
                  <c:v>2.3073000000000001</c:v>
                </c:pt>
                <c:pt idx="65">
                  <c:v>2.2717000000000001</c:v>
                </c:pt>
                <c:pt idx="66">
                  <c:v>2.5066000000000002</c:v>
                </c:pt>
                <c:pt idx="67">
                  <c:v>2.7740999999999998</c:v>
                </c:pt>
                <c:pt idx="68">
                  <c:v>2.9746000000000001</c:v>
                </c:pt>
                <c:pt idx="69">
                  <c:v>2.7326999999999999</c:v>
                </c:pt>
                <c:pt idx="70">
                  <c:v>2.7166999999999999</c:v>
                </c:pt>
                <c:pt idx="71">
                  <c:v>2.6526999999999998</c:v>
                </c:pt>
                <c:pt idx="72">
                  <c:v>2.2675999999999998</c:v>
                </c:pt>
                <c:pt idx="73">
                  <c:v>2.2387000000000001</c:v>
                </c:pt>
                <c:pt idx="74">
                  <c:v>2.2267000000000001</c:v>
                </c:pt>
                <c:pt idx="75">
                  <c:v>2.2736000000000001</c:v>
                </c:pt>
                <c:pt idx="76">
                  <c:v>2.1551</c:v>
                </c:pt>
                <c:pt idx="77">
                  <c:v>2.1797</c:v>
                </c:pt>
                <c:pt idx="78">
                  <c:v>2.2097000000000002</c:v>
                </c:pt>
                <c:pt idx="79">
                  <c:v>2.1497000000000002</c:v>
                </c:pt>
                <c:pt idx="80">
                  <c:v>2.2646999999999999</c:v>
                </c:pt>
                <c:pt idx="81">
                  <c:v>2.2603</c:v>
                </c:pt>
                <c:pt idx="82">
                  <c:v>2.2785000000000002</c:v>
                </c:pt>
                <c:pt idx="83">
                  <c:v>2.2936000000000001</c:v>
                </c:pt>
                <c:pt idx="84">
                  <c:v>2.2166999999999999</c:v>
                </c:pt>
                <c:pt idx="85">
                  <c:v>2.3576999999999999</c:v>
                </c:pt>
                <c:pt idx="86">
                  <c:v>2.2656999999999998</c:v>
                </c:pt>
                <c:pt idx="87">
                  <c:v>2.2966000000000002</c:v>
                </c:pt>
                <c:pt idx="88">
                  <c:v>2.5247000000000002</c:v>
                </c:pt>
                <c:pt idx="89">
                  <c:v>2.6166999999999998</c:v>
                </c:pt>
                <c:pt idx="90">
                  <c:v>2.7766000000000002</c:v>
                </c:pt>
                <c:pt idx="91">
                  <c:v>3.1137000000000001</c:v>
                </c:pt>
                <c:pt idx="92">
                  <c:v>2.6627000000000001</c:v>
                </c:pt>
                <c:pt idx="93">
                  <c:v>2.4687000000000001</c:v>
                </c:pt>
                <c:pt idx="94">
                  <c:v>2.5426000000000002</c:v>
                </c:pt>
                <c:pt idx="95">
                  <c:v>2.6945999999999999</c:v>
                </c:pt>
                <c:pt idx="96">
                  <c:v>2.4849999999999999</c:v>
                </c:pt>
                <c:pt idx="97">
                  <c:v>2.2241</c:v>
                </c:pt>
                <c:pt idx="98">
                  <c:v>2.1737000000000002</c:v>
                </c:pt>
                <c:pt idx="99">
                  <c:v>2.4237000000000002</c:v>
                </c:pt>
                <c:pt idx="100">
                  <c:v>2.3601999999999999</c:v>
                </c:pt>
                <c:pt idx="101">
                  <c:v>2.3595999999999999</c:v>
                </c:pt>
                <c:pt idx="102">
                  <c:v>2.3595999999999999</c:v>
                </c:pt>
                <c:pt idx="103">
                  <c:v>2.5135999999999998</c:v>
                </c:pt>
                <c:pt idx="104">
                  <c:v>2.8087</c:v>
                </c:pt>
                <c:pt idx="105">
                  <c:v>2.9586999999999999</c:v>
                </c:pt>
                <c:pt idx="106">
                  <c:v>2.9506000000000001</c:v>
                </c:pt>
                <c:pt idx="107">
                  <c:v>3.0127000000000002</c:v>
                </c:pt>
                <c:pt idx="108">
                  <c:v>2.9361999999999999</c:v>
                </c:pt>
                <c:pt idx="109">
                  <c:v>2.8359000000000001</c:v>
                </c:pt>
                <c:pt idx="110">
                  <c:v>2.7164000000000001</c:v>
                </c:pt>
                <c:pt idx="111">
                  <c:v>2.6219000000000001</c:v>
                </c:pt>
                <c:pt idx="112">
                  <c:v>2.5899000000000001</c:v>
                </c:pt>
                <c:pt idx="113">
                  <c:v>2.5264000000000002</c:v>
                </c:pt>
                <c:pt idx="114">
                  <c:v>2.5144000000000002</c:v>
                </c:pt>
                <c:pt idx="115">
                  <c:v>2.4843999999999999</c:v>
                </c:pt>
                <c:pt idx="116">
                  <c:v>2.5293999999999999</c:v>
                </c:pt>
                <c:pt idx="117">
                  <c:v>2.8161999999999998</c:v>
                </c:pt>
                <c:pt idx="118">
                  <c:v>2.8163999999999998</c:v>
                </c:pt>
                <c:pt idx="119">
                  <c:v>2.7711000000000001</c:v>
                </c:pt>
                <c:pt idx="120">
                  <c:v>2.5674000000000001</c:v>
                </c:pt>
                <c:pt idx="121">
                  <c:v>2.4653999999999998</c:v>
                </c:pt>
                <c:pt idx="122">
                  <c:v>2.4723999999999999</c:v>
                </c:pt>
                <c:pt idx="123">
                  <c:v>2.4964</c:v>
                </c:pt>
                <c:pt idx="124">
                  <c:v>2.4643999999999999</c:v>
                </c:pt>
                <c:pt idx="125">
                  <c:v>2.5164</c:v>
                </c:pt>
                <c:pt idx="126">
                  <c:v>2.6023999999999998</c:v>
                </c:pt>
                <c:pt idx="127">
                  <c:v>2.9723999999999999</c:v>
                </c:pt>
                <c:pt idx="128">
                  <c:v>3.4573999999999998</c:v>
                </c:pt>
                <c:pt idx="129">
                  <c:v>4.0773999999999999</c:v>
                </c:pt>
                <c:pt idx="130">
                  <c:v>4.0693999999999999</c:v>
                </c:pt>
                <c:pt idx="131">
                  <c:v>4.2523999999999997</c:v>
                </c:pt>
                <c:pt idx="132">
                  <c:v>5.0053999999999998</c:v>
                </c:pt>
                <c:pt idx="133">
                  <c:v>7.0084</c:v>
                </c:pt>
                <c:pt idx="134">
                  <c:v>11.9604</c:v>
                </c:pt>
                <c:pt idx="135">
                  <c:v>6.1764000000000001</c:v>
                </c:pt>
                <c:pt idx="136">
                  <c:v>4.1124000000000001</c:v>
                </c:pt>
                <c:pt idx="137">
                  <c:v>3.3294000000000001</c:v>
                </c:pt>
                <c:pt idx="138">
                  <c:v>5.4843999999999999</c:v>
                </c:pt>
                <c:pt idx="139">
                  <c:v>5.2073999999999998</c:v>
                </c:pt>
                <c:pt idx="140">
                  <c:v>6.2064000000000004</c:v>
                </c:pt>
                <c:pt idx="141">
                  <c:v>8.4974000000000007</c:v>
                </c:pt>
                <c:pt idx="142">
                  <c:v>7.5103999999999997</c:v>
                </c:pt>
                <c:pt idx="143">
                  <c:v>5.1984000000000004</c:v>
                </c:pt>
                <c:pt idx="144">
                  <c:v>3.8393999999999999</c:v>
                </c:pt>
                <c:pt idx="145">
                  <c:v>3.7334000000000001</c:v>
                </c:pt>
                <c:pt idx="146">
                  <c:v>3.8153999999999999</c:v>
                </c:pt>
                <c:pt idx="147">
                  <c:v>3.7473999999999998</c:v>
                </c:pt>
                <c:pt idx="148">
                  <c:v>2.6364000000000001</c:v>
                </c:pt>
                <c:pt idx="149">
                  <c:v>2.2964000000000002</c:v>
                </c:pt>
                <c:pt idx="150">
                  <c:v>2.5964</c:v>
                </c:pt>
                <c:pt idx="151">
                  <c:v>2.8064</c:v>
                </c:pt>
                <c:pt idx="152">
                  <c:v>2.7504</c:v>
                </c:pt>
                <c:pt idx="153">
                  <c:v>2.9274</c:v>
                </c:pt>
                <c:pt idx="154">
                  <c:v>2.8704000000000001</c:v>
                </c:pt>
                <c:pt idx="155">
                  <c:v>2.8064</c:v>
                </c:pt>
                <c:pt idx="156">
                  <c:v>2.4034</c:v>
                </c:pt>
                <c:pt idx="157">
                  <c:v>2.2902999999999998</c:v>
                </c:pt>
                <c:pt idx="158">
                  <c:v>2.1484000000000001</c:v>
                </c:pt>
                <c:pt idx="159">
                  <c:v>1.6909000000000001</c:v>
                </c:pt>
                <c:pt idx="160">
                  <c:v>1.6863999999999999</c:v>
                </c:pt>
                <c:pt idx="161">
                  <c:v>1.6036999999999999</c:v>
                </c:pt>
                <c:pt idx="162">
                  <c:v>1.5864</c:v>
                </c:pt>
                <c:pt idx="163">
                  <c:v>1.5564</c:v>
                </c:pt>
                <c:pt idx="164">
                  <c:v>1.4563999999999999</c:v>
                </c:pt>
                <c:pt idx="165">
                  <c:v>1.5064</c:v>
                </c:pt>
                <c:pt idx="166">
                  <c:v>1.8264</c:v>
                </c:pt>
                <c:pt idx="167">
                  <c:v>1.8464</c:v>
                </c:pt>
                <c:pt idx="168">
                  <c:v>1.6464000000000001</c:v>
                </c:pt>
                <c:pt idx="169">
                  <c:v>1.6763999999999999</c:v>
                </c:pt>
                <c:pt idx="170">
                  <c:v>1.6823999999999999</c:v>
                </c:pt>
                <c:pt idx="171">
                  <c:v>1.6664000000000001</c:v>
                </c:pt>
                <c:pt idx="172">
                  <c:v>2.9573999999999998</c:v>
                </c:pt>
                <c:pt idx="173">
                  <c:v>2.7273999999999998</c:v>
                </c:pt>
                <c:pt idx="174">
                  <c:v>2.4546000000000001</c:v>
                </c:pt>
                <c:pt idx="175">
                  <c:v>2.1215999999999999</c:v>
                </c:pt>
                <c:pt idx="176">
                  <c:v>1.9877</c:v>
                </c:pt>
                <c:pt idx="177">
                  <c:v>1.6926000000000001</c:v>
                </c:pt>
                <c:pt idx="178">
                  <c:v>1.4984999999999999</c:v>
                </c:pt>
                <c:pt idx="179">
                  <c:v>1.5016</c:v>
                </c:pt>
                <c:pt idx="180">
                  <c:v>1.538</c:v>
                </c:pt>
                <c:pt idx="181">
                  <c:v>1.5085</c:v>
                </c:pt>
                <c:pt idx="182">
                  <c:v>1.5516000000000001</c:v>
                </c:pt>
                <c:pt idx="183">
                  <c:v>1.6082000000000001</c:v>
                </c:pt>
                <c:pt idx="184">
                  <c:v>1.6247</c:v>
                </c:pt>
                <c:pt idx="185">
                  <c:v>1.6654</c:v>
                </c:pt>
                <c:pt idx="186">
                  <c:v>1.5177</c:v>
                </c:pt>
                <c:pt idx="187">
                  <c:v>1.5775999999999999</c:v>
                </c:pt>
                <c:pt idx="188">
                  <c:v>1.5036</c:v>
                </c:pt>
                <c:pt idx="189">
                  <c:v>1.4762</c:v>
                </c:pt>
                <c:pt idx="190">
                  <c:v>2.1686000000000001</c:v>
                </c:pt>
                <c:pt idx="191">
                  <c:v>1.2346999999999999</c:v>
                </c:pt>
                <c:pt idx="192">
                  <c:v>1.1757</c:v>
                </c:pt>
                <c:pt idx="193">
                  <c:v>1.0587</c:v>
                </c:pt>
                <c:pt idx="194">
                  <c:v>1.0186999999999999</c:v>
                </c:pt>
                <c:pt idx="195">
                  <c:v>1.0916999999999999</c:v>
                </c:pt>
                <c:pt idx="196">
                  <c:v>1.1726000000000001</c:v>
                </c:pt>
                <c:pt idx="197">
                  <c:v>1.2657</c:v>
                </c:pt>
                <c:pt idx="198">
                  <c:v>1.5126999999999999</c:v>
                </c:pt>
                <c:pt idx="199">
                  <c:v>1.7385999999999999</c:v>
                </c:pt>
                <c:pt idx="200">
                  <c:v>1.2485999999999999</c:v>
                </c:pt>
                <c:pt idx="201">
                  <c:v>1.2117</c:v>
                </c:pt>
                <c:pt idx="202">
                  <c:v>1.2266999999999999</c:v>
                </c:pt>
                <c:pt idx="203">
                  <c:v>1.2497</c:v>
                </c:pt>
                <c:pt idx="204">
                  <c:v>1.3862000000000001</c:v>
                </c:pt>
                <c:pt idx="205">
                  <c:v>1.6227</c:v>
                </c:pt>
                <c:pt idx="206">
                  <c:v>1.6407</c:v>
                </c:pt>
                <c:pt idx="207">
                  <c:v>2.0127000000000002</c:v>
                </c:pt>
                <c:pt idx="208">
                  <c:v>2.1726999999999999</c:v>
                </c:pt>
                <c:pt idx="209">
                  <c:v>2.4481000000000002</c:v>
                </c:pt>
                <c:pt idx="210">
                  <c:v>3.2906</c:v>
                </c:pt>
                <c:pt idx="211">
                  <c:v>3.1656</c:v>
                </c:pt>
                <c:pt idx="212">
                  <c:v>3.0865999999999998</c:v>
                </c:pt>
                <c:pt idx="213">
                  <c:v>2.8447</c:v>
                </c:pt>
                <c:pt idx="214">
                  <c:v>1.5407</c:v>
                </c:pt>
                <c:pt idx="215">
                  <c:v>1.4046000000000001</c:v>
                </c:pt>
                <c:pt idx="216">
                  <c:v>1.2226999999999999</c:v>
                </c:pt>
                <c:pt idx="217">
                  <c:v>1.0845</c:v>
                </c:pt>
                <c:pt idx="218">
                  <c:v>1.0740000000000001</c:v>
                </c:pt>
                <c:pt idx="219">
                  <c:v>1.0706</c:v>
                </c:pt>
                <c:pt idx="220">
                  <c:v>1.1035999999999999</c:v>
                </c:pt>
                <c:pt idx="221">
                  <c:v>1.1846000000000001</c:v>
                </c:pt>
                <c:pt idx="222">
                  <c:v>1.9196</c:v>
                </c:pt>
                <c:pt idx="223">
                  <c:v>2.851</c:v>
                </c:pt>
                <c:pt idx="224">
                  <c:v>2.8006000000000002</c:v>
                </c:pt>
                <c:pt idx="225">
                  <c:v>2.4546000000000001</c:v>
                </c:pt>
                <c:pt idx="226">
                  <c:v>2.0377000000000001</c:v>
                </c:pt>
                <c:pt idx="227">
                  <c:v>1.8792</c:v>
                </c:pt>
                <c:pt idx="228">
                  <c:v>1.5145999999999999</c:v>
                </c:pt>
                <c:pt idx="229">
                  <c:v>1.3046</c:v>
                </c:pt>
                <c:pt idx="230">
                  <c:v>1.3046</c:v>
                </c:pt>
                <c:pt idx="231">
                  <c:v>1.3046</c:v>
                </c:pt>
                <c:pt idx="232">
                  <c:v>1.3076000000000001</c:v>
                </c:pt>
                <c:pt idx="233">
                  <c:v>1.2710999999999999</c:v>
                </c:pt>
                <c:pt idx="234">
                  <c:v>1.1456</c:v>
                </c:pt>
                <c:pt idx="235">
                  <c:v>1.1315999999999999</c:v>
                </c:pt>
                <c:pt idx="236">
                  <c:v>1.1626000000000001</c:v>
                </c:pt>
                <c:pt idx="237">
                  <c:v>1.2336</c:v>
                </c:pt>
                <c:pt idx="238">
                  <c:v>1.3335999999999999</c:v>
                </c:pt>
                <c:pt idx="239">
                  <c:v>1.4257</c:v>
                </c:pt>
                <c:pt idx="240">
                  <c:v>1.5096000000000001</c:v>
                </c:pt>
                <c:pt idx="241">
                  <c:v>1.4826999999999999</c:v>
                </c:pt>
                <c:pt idx="242">
                  <c:v>1.5085999999999999</c:v>
                </c:pt>
                <c:pt idx="243">
                  <c:v>1.5126999999999999</c:v>
                </c:pt>
                <c:pt idx="244">
                  <c:v>1.5116000000000001</c:v>
                </c:pt>
                <c:pt idx="245">
                  <c:v>1.5496000000000001</c:v>
                </c:pt>
                <c:pt idx="246">
                  <c:v>1.5575000000000001</c:v>
                </c:pt>
                <c:pt idx="247">
                  <c:v>1.6035999999999999</c:v>
                </c:pt>
                <c:pt idx="248">
                  <c:v>1.7085999999999999</c:v>
                </c:pt>
                <c:pt idx="249">
                  <c:v>1.9617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1/12-year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Sheet1!$A$1089:$A$1338</c:f>
              <c:numCache>
                <c:formatCode>yyyy\-mm\-dd;@</c:formatCode>
                <c:ptCount val="250"/>
                <c:pt idx="0">
                  <c:v>41639</c:v>
                </c:pt>
                <c:pt idx="1">
                  <c:v>41638</c:v>
                </c:pt>
                <c:pt idx="2">
                  <c:v>41635</c:v>
                </c:pt>
                <c:pt idx="3">
                  <c:v>41634</c:v>
                </c:pt>
                <c:pt idx="4">
                  <c:v>41633</c:v>
                </c:pt>
                <c:pt idx="5">
                  <c:v>41632</c:v>
                </c:pt>
                <c:pt idx="6">
                  <c:v>41631</c:v>
                </c:pt>
                <c:pt idx="7">
                  <c:v>41628</c:v>
                </c:pt>
                <c:pt idx="8">
                  <c:v>41627</c:v>
                </c:pt>
                <c:pt idx="9">
                  <c:v>41626</c:v>
                </c:pt>
                <c:pt idx="10">
                  <c:v>41625</c:v>
                </c:pt>
                <c:pt idx="11">
                  <c:v>41624</c:v>
                </c:pt>
                <c:pt idx="12">
                  <c:v>41621</c:v>
                </c:pt>
                <c:pt idx="13">
                  <c:v>41620</c:v>
                </c:pt>
                <c:pt idx="14">
                  <c:v>41619</c:v>
                </c:pt>
                <c:pt idx="15">
                  <c:v>41618</c:v>
                </c:pt>
                <c:pt idx="16">
                  <c:v>41617</c:v>
                </c:pt>
                <c:pt idx="17">
                  <c:v>41614</c:v>
                </c:pt>
                <c:pt idx="18">
                  <c:v>41613</c:v>
                </c:pt>
                <c:pt idx="19">
                  <c:v>41612</c:v>
                </c:pt>
                <c:pt idx="20">
                  <c:v>41611</c:v>
                </c:pt>
                <c:pt idx="21">
                  <c:v>41610</c:v>
                </c:pt>
                <c:pt idx="22">
                  <c:v>41607</c:v>
                </c:pt>
                <c:pt idx="23">
                  <c:v>41606</c:v>
                </c:pt>
                <c:pt idx="24">
                  <c:v>41605</c:v>
                </c:pt>
                <c:pt idx="25">
                  <c:v>41604</c:v>
                </c:pt>
                <c:pt idx="26">
                  <c:v>41603</c:v>
                </c:pt>
                <c:pt idx="27">
                  <c:v>41600</c:v>
                </c:pt>
                <c:pt idx="28">
                  <c:v>41599</c:v>
                </c:pt>
                <c:pt idx="29">
                  <c:v>41598</c:v>
                </c:pt>
                <c:pt idx="30">
                  <c:v>41597</c:v>
                </c:pt>
                <c:pt idx="31">
                  <c:v>41596</c:v>
                </c:pt>
                <c:pt idx="32">
                  <c:v>41593</c:v>
                </c:pt>
                <c:pt idx="33">
                  <c:v>41592</c:v>
                </c:pt>
                <c:pt idx="34">
                  <c:v>41591</c:v>
                </c:pt>
                <c:pt idx="35">
                  <c:v>41590</c:v>
                </c:pt>
                <c:pt idx="36">
                  <c:v>41589</c:v>
                </c:pt>
                <c:pt idx="37">
                  <c:v>41586</c:v>
                </c:pt>
                <c:pt idx="38">
                  <c:v>41585</c:v>
                </c:pt>
                <c:pt idx="39">
                  <c:v>41584</c:v>
                </c:pt>
                <c:pt idx="40">
                  <c:v>41583</c:v>
                </c:pt>
                <c:pt idx="41">
                  <c:v>41582</c:v>
                </c:pt>
                <c:pt idx="42">
                  <c:v>41579</c:v>
                </c:pt>
                <c:pt idx="43">
                  <c:v>41578</c:v>
                </c:pt>
                <c:pt idx="44">
                  <c:v>41577</c:v>
                </c:pt>
                <c:pt idx="45">
                  <c:v>41576</c:v>
                </c:pt>
                <c:pt idx="46">
                  <c:v>41575</c:v>
                </c:pt>
                <c:pt idx="47">
                  <c:v>41572</c:v>
                </c:pt>
                <c:pt idx="48">
                  <c:v>41571</c:v>
                </c:pt>
                <c:pt idx="49">
                  <c:v>41570</c:v>
                </c:pt>
                <c:pt idx="50">
                  <c:v>41569</c:v>
                </c:pt>
                <c:pt idx="51">
                  <c:v>41568</c:v>
                </c:pt>
                <c:pt idx="52">
                  <c:v>41565</c:v>
                </c:pt>
                <c:pt idx="53">
                  <c:v>41564</c:v>
                </c:pt>
                <c:pt idx="54">
                  <c:v>41563</c:v>
                </c:pt>
                <c:pt idx="55">
                  <c:v>41562</c:v>
                </c:pt>
                <c:pt idx="56">
                  <c:v>41561</c:v>
                </c:pt>
                <c:pt idx="57">
                  <c:v>41559</c:v>
                </c:pt>
                <c:pt idx="58">
                  <c:v>41558</c:v>
                </c:pt>
                <c:pt idx="59">
                  <c:v>41557</c:v>
                </c:pt>
                <c:pt idx="60">
                  <c:v>41556</c:v>
                </c:pt>
                <c:pt idx="61">
                  <c:v>41555</c:v>
                </c:pt>
                <c:pt idx="62">
                  <c:v>41547</c:v>
                </c:pt>
                <c:pt idx="63">
                  <c:v>41546</c:v>
                </c:pt>
                <c:pt idx="64">
                  <c:v>41544</c:v>
                </c:pt>
                <c:pt idx="65">
                  <c:v>41543</c:v>
                </c:pt>
                <c:pt idx="66">
                  <c:v>41542</c:v>
                </c:pt>
                <c:pt idx="67">
                  <c:v>41541</c:v>
                </c:pt>
                <c:pt idx="68">
                  <c:v>41540</c:v>
                </c:pt>
                <c:pt idx="69">
                  <c:v>41539</c:v>
                </c:pt>
                <c:pt idx="70">
                  <c:v>41535</c:v>
                </c:pt>
                <c:pt idx="71">
                  <c:v>41534</c:v>
                </c:pt>
                <c:pt idx="72">
                  <c:v>41533</c:v>
                </c:pt>
                <c:pt idx="73">
                  <c:v>41530</c:v>
                </c:pt>
                <c:pt idx="74">
                  <c:v>41529</c:v>
                </c:pt>
                <c:pt idx="75">
                  <c:v>41528</c:v>
                </c:pt>
                <c:pt idx="76">
                  <c:v>41527</c:v>
                </c:pt>
                <c:pt idx="77">
                  <c:v>41526</c:v>
                </c:pt>
                <c:pt idx="78">
                  <c:v>41523</c:v>
                </c:pt>
                <c:pt idx="79">
                  <c:v>41522</c:v>
                </c:pt>
                <c:pt idx="80">
                  <c:v>41521</c:v>
                </c:pt>
                <c:pt idx="81">
                  <c:v>41520</c:v>
                </c:pt>
                <c:pt idx="82">
                  <c:v>41519</c:v>
                </c:pt>
                <c:pt idx="83">
                  <c:v>41516</c:v>
                </c:pt>
                <c:pt idx="84">
                  <c:v>41515</c:v>
                </c:pt>
                <c:pt idx="85">
                  <c:v>41514</c:v>
                </c:pt>
                <c:pt idx="86">
                  <c:v>41513</c:v>
                </c:pt>
                <c:pt idx="87">
                  <c:v>41512</c:v>
                </c:pt>
                <c:pt idx="88">
                  <c:v>41509</c:v>
                </c:pt>
                <c:pt idx="89">
                  <c:v>41508</c:v>
                </c:pt>
                <c:pt idx="90">
                  <c:v>41507</c:v>
                </c:pt>
                <c:pt idx="91">
                  <c:v>41506</c:v>
                </c:pt>
                <c:pt idx="92">
                  <c:v>41505</c:v>
                </c:pt>
                <c:pt idx="93">
                  <c:v>41502</c:v>
                </c:pt>
                <c:pt idx="94">
                  <c:v>41501</c:v>
                </c:pt>
                <c:pt idx="95">
                  <c:v>41500</c:v>
                </c:pt>
                <c:pt idx="96">
                  <c:v>41499</c:v>
                </c:pt>
                <c:pt idx="97">
                  <c:v>41498</c:v>
                </c:pt>
                <c:pt idx="98">
                  <c:v>41495</c:v>
                </c:pt>
                <c:pt idx="99">
                  <c:v>41494</c:v>
                </c:pt>
                <c:pt idx="100">
                  <c:v>41493</c:v>
                </c:pt>
                <c:pt idx="101">
                  <c:v>41492</c:v>
                </c:pt>
                <c:pt idx="102">
                  <c:v>41491</c:v>
                </c:pt>
                <c:pt idx="103">
                  <c:v>41488</c:v>
                </c:pt>
                <c:pt idx="104">
                  <c:v>41487</c:v>
                </c:pt>
                <c:pt idx="105">
                  <c:v>41486</c:v>
                </c:pt>
                <c:pt idx="106">
                  <c:v>41485</c:v>
                </c:pt>
                <c:pt idx="107">
                  <c:v>41484</c:v>
                </c:pt>
                <c:pt idx="108">
                  <c:v>41481</c:v>
                </c:pt>
                <c:pt idx="109">
                  <c:v>41480</c:v>
                </c:pt>
                <c:pt idx="110">
                  <c:v>41479</c:v>
                </c:pt>
                <c:pt idx="111">
                  <c:v>41478</c:v>
                </c:pt>
                <c:pt idx="112">
                  <c:v>41477</c:v>
                </c:pt>
                <c:pt idx="113">
                  <c:v>41474</c:v>
                </c:pt>
                <c:pt idx="114">
                  <c:v>41473</c:v>
                </c:pt>
                <c:pt idx="115">
                  <c:v>41472</c:v>
                </c:pt>
                <c:pt idx="116">
                  <c:v>41471</c:v>
                </c:pt>
                <c:pt idx="117">
                  <c:v>41470</c:v>
                </c:pt>
                <c:pt idx="118">
                  <c:v>41467</c:v>
                </c:pt>
                <c:pt idx="119">
                  <c:v>41466</c:v>
                </c:pt>
                <c:pt idx="120">
                  <c:v>41465</c:v>
                </c:pt>
                <c:pt idx="121">
                  <c:v>41464</c:v>
                </c:pt>
                <c:pt idx="122">
                  <c:v>41463</c:v>
                </c:pt>
                <c:pt idx="123">
                  <c:v>41460</c:v>
                </c:pt>
                <c:pt idx="124">
                  <c:v>41459</c:v>
                </c:pt>
                <c:pt idx="125">
                  <c:v>41458</c:v>
                </c:pt>
                <c:pt idx="126">
                  <c:v>41457</c:v>
                </c:pt>
                <c:pt idx="127">
                  <c:v>41456</c:v>
                </c:pt>
                <c:pt idx="128">
                  <c:v>41453</c:v>
                </c:pt>
                <c:pt idx="129">
                  <c:v>41452</c:v>
                </c:pt>
                <c:pt idx="130">
                  <c:v>41451</c:v>
                </c:pt>
                <c:pt idx="131">
                  <c:v>41450</c:v>
                </c:pt>
                <c:pt idx="132">
                  <c:v>41449</c:v>
                </c:pt>
                <c:pt idx="133">
                  <c:v>41446</c:v>
                </c:pt>
                <c:pt idx="134">
                  <c:v>41445</c:v>
                </c:pt>
                <c:pt idx="135">
                  <c:v>41444</c:v>
                </c:pt>
                <c:pt idx="136">
                  <c:v>41443</c:v>
                </c:pt>
                <c:pt idx="137">
                  <c:v>41442</c:v>
                </c:pt>
                <c:pt idx="138">
                  <c:v>41439</c:v>
                </c:pt>
                <c:pt idx="139">
                  <c:v>41438</c:v>
                </c:pt>
                <c:pt idx="140">
                  <c:v>41434</c:v>
                </c:pt>
                <c:pt idx="141">
                  <c:v>41433</c:v>
                </c:pt>
                <c:pt idx="142">
                  <c:v>41432</c:v>
                </c:pt>
                <c:pt idx="143">
                  <c:v>41431</c:v>
                </c:pt>
                <c:pt idx="144">
                  <c:v>41430</c:v>
                </c:pt>
                <c:pt idx="145">
                  <c:v>41429</c:v>
                </c:pt>
                <c:pt idx="146">
                  <c:v>41428</c:v>
                </c:pt>
                <c:pt idx="147">
                  <c:v>41425</c:v>
                </c:pt>
                <c:pt idx="148">
                  <c:v>41424</c:v>
                </c:pt>
                <c:pt idx="149">
                  <c:v>41423</c:v>
                </c:pt>
                <c:pt idx="150">
                  <c:v>41422</c:v>
                </c:pt>
                <c:pt idx="151">
                  <c:v>41421</c:v>
                </c:pt>
                <c:pt idx="152">
                  <c:v>41418</c:v>
                </c:pt>
                <c:pt idx="153">
                  <c:v>41417</c:v>
                </c:pt>
                <c:pt idx="154">
                  <c:v>41416</c:v>
                </c:pt>
                <c:pt idx="155">
                  <c:v>41415</c:v>
                </c:pt>
                <c:pt idx="156">
                  <c:v>41414</c:v>
                </c:pt>
                <c:pt idx="157">
                  <c:v>41411</c:v>
                </c:pt>
                <c:pt idx="158">
                  <c:v>41410</c:v>
                </c:pt>
                <c:pt idx="159">
                  <c:v>41409</c:v>
                </c:pt>
                <c:pt idx="160">
                  <c:v>41408</c:v>
                </c:pt>
                <c:pt idx="161">
                  <c:v>41407</c:v>
                </c:pt>
                <c:pt idx="162">
                  <c:v>41404</c:v>
                </c:pt>
                <c:pt idx="163">
                  <c:v>41403</c:v>
                </c:pt>
                <c:pt idx="164">
                  <c:v>41402</c:v>
                </c:pt>
                <c:pt idx="165">
                  <c:v>41401</c:v>
                </c:pt>
                <c:pt idx="166">
                  <c:v>41400</c:v>
                </c:pt>
                <c:pt idx="167">
                  <c:v>41397</c:v>
                </c:pt>
                <c:pt idx="168">
                  <c:v>41396</c:v>
                </c:pt>
                <c:pt idx="169">
                  <c:v>41392</c:v>
                </c:pt>
                <c:pt idx="170">
                  <c:v>41391</c:v>
                </c:pt>
                <c:pt idx="171">
                  <c:v>41390</c:v>
                </c:pt>
                <c:pt idx="172">
                  <c:v>41389</c:v>
                </c:pt>
                <c:pt idx="173">
                  <c:v>41388</c:v>
                </c:pt>
                <c:pt idx="174">
                  <c:v>41387</c:v>
                </c:pt>
                <c:pt idx="175">
                  <c:v>41386</c:v>
                </c:pt>
                <c:pt idx="176">
                  <c:v>41383</c:v>
                </c:pt>
                <c:pt idx="177">
                  <c:v>41382</c:v>
                </c:pt>
                <c:pt idx="178">
                  <c:v>41381</c:v>
                </c:pt>
                <c:pt idx="179">
                  <c:v>41380</c:v>
                </c:pt>
                <c:pt idx="180">
                  <c:v>41379</c:v>
                </c:pt>
                <c:pt idx="181">
                  <c:v>41376</c:v>
                </c:pt>
                <c:pt idx="182">
                  <c:v>41375</c:v>
                </c:pt>
                <c:pt idx="183">
                  <c:v>41374</c:v>
                </c:pt>
                <c:pt idx="184">
                  <c:v>41373</c:v>
                </c:pt>
                <c:pt idx="185">
                  <c:v>41372</c:v>
                </c:pt>
                <c:pt idx="186">
                  <c:v>41371</c:v>
                </c:pt>
                <c:pt idx="187">
                  <c:v>41367</c:v>
                </c:pt>
                <c:pt idx="188">
                  <c:v>41366</c:v>
                </c:pt>
                <c:pt idx="189">
                  <c:v>41365</c:v>
                </c:pt>
                <c:pt idx="190">
                  <c:v>41362</c:v>
                </c:pt>
                <c:pt idx="191">
                  <c:v>41361</c:v>
                </c:pt>
                <c:pt idx="192">
                  <c:v>41360</c:v>
                </c:pt>
                <c:pt idx="193">
                  <c:v>41359</c:v>
                </c:pt>
                <c:pt idx="194">
                  <c:v>41358</c:v>
                </c:pt>
                <c:pt idx="195">
                  <c:v>41355</c:v>
                </c:pt>
                <c:pt idx="196">
                  <c:v>41354</c:v>
                </c:pt>
                <c:pt idx="197">
                  <c:v>41353</c:v>
                </c:pt>
                <c:pt idx="198">
                  <c:v>41352</c:v>
                </c:pt>
                <c:pt idx="199">
                  <c:v>41351</c:v>
                </c:pt>
                <c:pt idx="200">
                  <c:v>41348</c:v>
                </c:pt>
                <c:pt idx="201">
                  <c:v>41347</c:v>
                </c:pt>
                <c:pt idx="202">
                  <c:v>41346</c:v>
                </c:pt>
                <c:pt idx="203">
                  <c:v>41345</c:v>
                </c:pt>
                <c:pt idx="204">
                  <c:v>41344</c:v>
                </c:pt>
                <c:pt idx="205">
                  <c:v>41341</c:v>
                </c:pt>
                <c:pt idx="206">
                  <c:v>41340</c:v>
                </c:pt>
                <c:pt idx="207">
                  <c:v>41339</c:v>
                </c:pt>
                <c:pt idx="208">
                  <c:v>41338</c:v>
                </c:pt>
                <c:pt idx="209">
                  <c:v>41337</c:v>
                </c:pt>
                <c:pt idx="210">
                  <c:v>41334</c:v>
                </c:pt>
                <c:pt idx="211">
                  <c:v>41333</c:v>
                </c:pt>
                <c:pt idx="212">
                  <c:v>41332</c:v>
                </c:pt>
                <c:pt idx="213">
                  <c:v>41331</c:v>
                </c:pt>
                <c:pt idx="214">
                  <c:v>41330</c:v>
                </c:pt>
                <c:pt idx="215">
                  <c:v>41327</c:v>
                </c:pt>
                <c:pt idx="216">
                  <c:v>41326</c:v>
                </c:pt>
                <c:pt idx="217">
                  <c:v>41325</c:v>
                </c:pt>
                <c:pt idx="218">
                  <c:v>41324</c:v>
                </c:pt>
                <c:pt idx="219">
                  <c:v>41323</c:v>
                </c:pt>
                <c:pt idx="220">
                  <c:v>41322</c:v>
                </c:pt>
                <c:pt idx="221">
                  <c:v>41321</c:v>
                </c:pt>
                <c:pt idx="222">
                  <c:v>41313</c:v>
                </c:pt>
                <c:pt idx="223">
                  <c:v>41312</c:v>
                </c:pt>
                <c:pt idx="224">
                  <c:v>41311</c:v>
                </c:pt>
                <c:pt idx="225">
                  <c:v>41310</c:v>
                </c:pt>
                <c:pt idx="226">
                  <c:v>41309</c:v>
                </c:pt>
                <c:pt idx="227">
                  <c:v>41306</c:v>
                </c:pt>
                <c:pt idx="228">
                  <c:v>41305</c:v>
                </c:pt>
                <c:pt idx="229">
                  <c:v>41304</c:v>
                </c:pt>
                <c:pt idx="230">
                  <c:v>41303</c:v>
                </c:pt>
                <c:pt idx="231">
                  <c:v>41302</c:v>
                </c:pt>
                <c:pt idx="232">
                  <c:v>41299</c:v>
                </c:pt>
                <c:pt idx="233">
                  <c:v>41298</c:v>
                </c:pt>
                <c:pt idx="234">
                  <c:v>41297</c:v>
                </c:pt>
                <c:pt idx="235">
                  <c:v>41296</c:v>
                </c:pt>
                <c:pt idx="236">
                  <c:v>41295</c:v>
                </c:pt>
                <c:pt idx="237">
                  <c:v>41292</c:v>
                </c:pt>
                <c:pt idx="238">
                  <c:v>41291</c:v>
                </c:pt>
                <c:pt idx="239">
                  <c:v>41290</c:v>
                </c:pt>
                <c:pt idx="240">
                  <c:v>41289</c:v>
                </c:pt>
                <c:pt idx="241">
                  <c:v>41288</c:v>
                </c:pt>
                <c:pt idx="242">
                  <c:v>41285</c:v>
                </c:pt>
                <c:pt idx="243">
                  <c:v>41284</c:v>
                </c:pt>
                <c:pt idx="244">
                  <c:v>41283</c:v>
                </c:pt>
                <c:pt idx="245">
                  <c:v>41282</c:v>
                </c:pt>
                <c:pt idx="246">
                  <c:v>41281</c:v>
                </c:pt>
                <c:pt idx="247">
                  <c:v>41280</c:v>
                </c:pt>
                <c:pt idx="248">
                  <c:v>41279</c:v>
                </c:pt>
                <c:pt idx="249">
                  <c:v>41278</c:v>
                </c:pt>
              </c:numCache>
            </c:numRef>
          </c:cat>
          <c:val>
            <c:numRef>
              <c:f>Sheet1!$C$1089:$C$1338</c:f>
              <c:numCache>
                <c:formatCode>###,###,###,###,##0.0000</c:formatCode>
                <c:ptCount val="250"/>
                <c:pt idx="0">
                  <c:v>4.7457000000000003</c:v>
                </c:pt>
                <c:pt idx="1">
                  <c:v>4.9546999999999999</c:v>
                </c:pt>
                <c:pt idx="2">
                  <c:v>4.9546999999999999</c:v>
                </c:pt>
                <c:pt idx="3">
                  <c:v>5.0547000000000004</c:v>
                </c:pt>
                <c:pt idx="4">
                  <c:v>5.0747</c:v>
                </c:pt>
                <c:pt idx="5">
                  <c:v>5.1707000000000001</c:v>
                </c:pt>
                <c:pt idx="6">
                  <c:v>5.3962000000000003</c:v>
                </c:pt>
                <c:pt idx="7">
                  <c:v>5.2702</c:v>
                </c:pt>
                <c:pt idx="8">
                  <c:v>5.2702</c:v>
                </c:pt>
                <c:pt idx="9">
                  <c:v>5.1201999999999996</c:v>
                </c:pt>
                <c:pt idx="10">
                  <c:v>4.7801999999999998</c:v>
                </c:pt>
                <c:pt idx="11">
                  <c:v>4.6501999999999999</c:v>
                </c:pt>
                <c:pt idx="12">
                  <c:v>4.5713999999999997</c:v>
                </c:pt>
                <c:pt idx="13">
                  <c:v>4.6017000000000001</c:v>
                </c:pt>
                <c:pt idx="14">
                  <c:v>4.5517000000000003</c:v>
                </c:pt>
                <c:pt idx="15">
                  <c:v>4.5574000000000003</c:v>
                </c:pt>
                <c:pt idx="16">
                  <c:v>4.5350000000000001</c:v>
                </c:pt>
                <c:pt idx="17">
                  <c:v>4.492</c:v>
                </c:pt>
                <c:pt idx="18">
                  <c:v>4.5354999999999999</c:v>
                </c:pt>
                <c:pt idx="19">
                  <c:v>4.6497999999999999</c:v>
                </c:pt>
                <c:pt idx="20">
                  <c:v>4.6947999999999999</c:v>
                </c:pt>
                <c:pt idx="21">
                  <c:v>4.6947999999999999</c:v>
                </c:pt>
                <c:pt idx="22">
                  <c:v>4.7709999999999999</c:v>
                </c:pt>
                <c:pt idx="23">
                  <c:v>4.8609999999999998</c:v>
                </c:pt>
                <c:pt idx="24">
                  <c:v>4.8609999999999998</c:v>
                </c:pt>
                <c:pt idx="25">
                  <c:v>4.9109999999999996</c:v>
                </c:pt>
                <c:pt idx="26">
                  <c:v>4.891</c:v>
                </c:pt>
                <c:pt idx="27">
                  <c:v>4.8710000000000004</c:v>
                </c:pt>
                <c:pt idx="28">
                  <c:v>4.9210000000000003</c:v>
                </c:pt>
                <c:pt idx="29">
                  <c:v>4.9151999999999996</c:v>
                </c:pt>
                <c:pt idx="30">
                  <c:v>4.8571999999999997</c:v>
                </c:pt>
                <c:pt idx="31">
                  <c:v>5.1412000000000004</c:v>
                </c:pt>
                <c:pt idx="32">
                  <c:v>4.6852</c:v>
                </c:pt>
                <c:pt idx="33">
                  <c:v>4.0612000000000004</c:v>
                </c:pt>
                <c:pt idx="34">
                  <c:v>3.9872000000000001</c:v>
                </c:pt>
                <c:pt idx="35">
                  <c:v>3.9371999999999998</c:v>
                </c:pt>
                <c:pt idx="36">
                  <c:v>4.0834999999999999</c:v>
                </c:pt>
                <c:pt idx="37">
                  <c:v>3.8915000000000002</c:v>
                </c:pt>
                <c:pt idx="38">
                  <c:v>3.7885</c:v>
                </c:pt>
                <c:pt idx="39">
                  <c:v>3.6835</c:v>
                </c:pt>
                <c:pt idx="40">
                  <c:v>3.5823999999999998</c:v>
                </c:pt>
                <c:pt idx="41">
                  <c:v>3.5324</c:v>
                </c:pt>
                <c:pt idx="42">
                  <c:v>3.8894000000000002</c:v>
                </c:pt>
                <c:pt idx="43">
                  <c:v>3.9710000000000001</c:v>
                </c:pt>
                <c:pt idx="44">
                  <c:v>4.0834000000000001</c:v>
                </c:pt>
                <c:pt idx="45">
                  <c:v>4.1340000000000003</c:v>
                </c:pt>
                <c:pt idx="46">
                  <c:v>4.1848000000000001</c:v>
                </c:pt>
                <c:pt idx="47">
                  <c:v>4.1848000000000001</c:v>
                </c:pt>
                <c:pt idx="48">
                  <c:v>4.1848000000000001</c:v>
                </c:pt>
                <c:pt idx="49">
                  <c:v>3.5988000000000002</c:v>
                </c:pt>
                <c:pt idx="50">
                  <c:v>3.6187999999999998</c:v>
                </c:pt>
                <c:pt idx="51">
                  <c:v>3.6387999999999998</c:v>
                </c:pt>
                <c:pt idx="52">
                  <c:v>3.6983999999999999</c:v>
                </c:pt>
                <c:pt idx="53">
                  <c:v>3.7848000000000002</c:v>
                </c:pt>
                <c:pt idx="54">
                  <c:v>3.7917999999999998</c:v>
                </c:pt>
                <c:pt idx="55">
                  <c:v>3.7988</c:v>
                </c:pt>
                <c:pt idx="56">
                  <c:v>3.8058000000000001</c:v>
                </c:pt>
                <c:pt idx="57">
                  <c:v>3.7608000000000001</c:v>
                </c:pt>
                <c:pt idx="58">
                  <c:v>3.8557999999999999</c:v>
                </c:pt>
                <c:pt idx="59">
                  <c:v>3.8557999999999999</c:v>
                </c:pt>
                <c:pt idx="60">
                  <c:v>3.8557999999999999</c:v>
                </c:pt>
                <c:pt idx="61">
                  <c:v>3.8208000000000002</c:v>
                </c:pt>
                <c:pt idx="62">
                  <c:v>3.9428000000000001</c:v>
                </c:pt>
                <c:pt idx="63">
                  <c:v>3.9727999999999999</c:v>
                </c:pt>
                <c:pt idx="64">
                  <c:v>4.0027999999999997</c:v>
                </c:pt>
                <c:pt idx="65">
                  <c:v>4.0278</c:v>
                </c:pt>
                <c:pt idx="66">
                  <c:v>4.2488000000000001</c:v>
                </c:pt>
                <c:pt idx="67">
                  <c:v>4.3017000000000003</c:v>
                </c:pt>
                <c:pt idx="68">
                  <c:v>4.1967999999999996</c:v>
                </c:pt>
                <c:pt idx="69">
                  <c:v>4.1407999999999996</c:v>
                </c:pt>
                <c:pt idx="70">
                  <c:v>4.1407999999999996</c:v>
                </c:pt>
                <c:pt idx="71">
                  <c:v>4.1707999999999998</c:v>
                </c:pt>
                <c:pt idx="72">
                  <c:v>4.1707999999999998</c:v>
                </c:pt>
                <c:pt idx="73">
                  <c:v>4.2207999999999997</c:v>
                </c:pt>
                <c:pt idx="74">
                  <c:v>4.1661000000000001</c:v>
                </c:pt>
                <c:pt idx="75">
                  <c:v>4.0480999999999998</c:v>
                </c:pt>
                <c:pt idx="76">
                  <c:v>3.7721</c:v>
                </c:pt>
                <c:pt idx="77">
                  <c:v>3.5081000000000002</c:v>
                </c:pt>
                <c:pt idx="78">
                  <c:v>3.3940999999999999</c:v>
                </c:pt>
                <c:pt idx="79">
                  <c:v>3.3912</c:v>
                </c:pt>
                <c:pt idx="80">
                  <c:v>3.3982000000000001</c:v>
                </c:pt>
                <c:pt idx="81">
                  <c:v>3.3401999999999998</c:v>
                </c:pt>
                <c:pt idx="82">
                  <c:v>3.4171999999999998</c:v>
                </c:pt>
                <c:pt idx="83">
                  <c:v>3.6221999999999999</c:v>
                </c:pt>
                <c:pt idx="84">
                  <c:v>3.6202000000000001</c:v>
                </c:pt>
                <c:pt idx="85">
                  <c:v>3.6461999999999999</c:v>
                </c:pt>
                <c:pt idx="86">
                  <c:v>3.6911999999999998</c:v>
                </c:pt>
                <c:pt idx="87">
                  <c:v>3.7242000000000002</c:v>
                </c:pt>
                <c:pt idx="88">
                  <c:v>3.7332000000000001</c:v>
                </c:pt>
                <c:pt idx="89">
                  <c:v>3.7831999999999999</c:v>
                </c:pt>
                <c:pt idx="90">
                  <c:v>3.8052000000000001</c:v>
                </c:pt>
                <c:pt idx="91">
                  <c:v>3.9432</c:v>
                </c:pt>
                <c:pt idx="92">
                  <c:v>3.6501999999999999</c:v>
                </c:pt>
                <c:pt idx="93">
                  <c:v>3.4676999999999998</c:v>
                </c:pt>
                <c:pt idx="94">
                  <c:v>3.4220999999999999</c:v>
                </c:pt>
                <c:pt idx="95">
                  <c:v>3.3765000000000001</c:v>
                </c:pt>
                <c:pt idx="96">
                  <c:v>3.3774999999999999</c:v>
                </c:pt>
                <c:pt idx="97">
                  <c:v>3.3975</c:v>
                </c:pt>
                <c:pt idx="98">
                  <c:v>3.3975</c:v>
                </c:pt>
                <c:pt idx="99">
                  <c:v>3.5175000000000001</c:v>
                </c:pt>
                <c:pt idx="100">
                  <c:v>3.5024999999999999</c:v>
                </c:pt>
                <c:pt idx="101">
                  <c:v>3.5230000000000001</c:v>
                </c:pt>
                <c:pt idx="102">
                  <c:v>3.4312</c:v>
                </c:pt>
                <c:pt idx="103">
                  <c:v>3.3919999999999999</c:v>
                </c:pt>
                <c:pt idx="104">
                  <c:v>3.5019999999999998</c:v>
                </c:pt>
                <c:pt idx="105">
                  <c:v>3.5419999999999998</c:v>
                </c:pt>
                <c:pt idx="106">
                  <c:v>3.5619999999999998</c:v>
                </c:pt>
                <c:pt idx="107">
                  <c:v>3.6219999999999999</c:v>
                </c:pt>
                <c:pt idx="108">
                  <c:v>3.5920000000000001</c:v>
                </c:pt>
                <c:pt idx="109">
                  <c:v>3.6823999999999999</c:v>
                </c:pt>
                <c:pt idx="110">
                  <c:v>3.7124000000000001</c:v>
                </c:pt>
                <c:pt idx="111">
                  <c:v>3.6124000000000001</c:v>
                </c:pt>
                <c:pt idx="112">
                  <c:v>3.5924</c:v>
                </c:pt>
                <c:pt idx="113">
                  <c:v>3.5238999999999998</c:v>
                </c:pt>
                <c:pt idx="114">
                  <c:v>3.4649000000000001</c:v>
                </c:pt>
                <c:pt idx="115">
                  <c:v>3.4870000000000001</c:v>
                </c:pt>
                <c:pt idx="116">
                  <c:v>3.4420999999999999</c:v>
                </c:pt>
                <c:pt idx="117">
                  <c:v>3.5133999999999999</c:v>
                </c:pt>
                <c:pt idx="118">
                  <c:v>3.4962</c:v>
                </c:pt>
                <c:pt idx="119">
                  <c:v>3.4786000000000001</c:v>
                </c:pt>
                <c:pt idx="120">
                  <c:v>3.4575999999999998</c:v>
                </c:pt>
                <c:pt idx="121">
                  <c:v>3.3786999999999998</c:v>
                </c:pt>
                <c:pt idx="122">
                  <c:v>3.3144</c:v>
                </c:pt>
                <c:pt idx="123">
                  <c:v>3.4312</c:v>
                </c:pt>
                <c:pt idx="124">
                  <c:v>3.6644999999999999</c:v>
                </c:pt>
                <c:pt idx="125">
                  <c:v>3.7669000000000001</c:v>
                </c:pt>
                <c:pt idx="126">
                  <c:v>3.9396</c:v>
                </c:pt>
                <c:pt idx="127">
                  <c:v>4.3250000000000002</c:v>
                </c:pt>
                <c:pt idx="128">
                  <c:v>4.5449999999999999</c:v>
                </c:pt>
                <c:pt idx="129">
                  <c:v>4.6927000000000003</c:v>
                </c:pt>
                <c:pt idx="130">
                  <c:v>4.8536999999999999</c:v>
                </c:pt>
                <c:pt idx="131">
                  <c:v>5.1388999999999996</c:v>
                </c:pt>
                <c:pt idx="132">
                  <c:v>5.6231</c:v>
                </c:pt>
                <c:pt idx="133">
                  <c:v>6.4661</c:v>
                </c:pt>
                <c:pt idx="134">
                  <c:v>6.5750000000000002</c:v>
                </c:pt>
                <c:pt idx="135">
                  <c:v>4.8914999999999997</c:v>
                </c:pt>
                <c:pt idx="136">
                  <c:v>4.4545000000000003</c:v>
                </c:pt>
                <c:pt idx="137">
                  <c:v>4.3589000000000002</c:v>
                </c:pt>
                <c:pt idx="138">
                  <c:v>4.2089999999999996</c:v>
                </c:pt>
                <c:pt idx="139">
                  <c:v>4.2493999999999996</c:v>
                </c:pt>
                <c:pt idx="140">
                  <c:v>4.4084000000000003</c:v>
                </c:pt>
                <c:pt idx="141">
                  <c:v>4.8197000000000001</c:v>
                </c:pt>
                <c:pt idx="142">
                  <c:v>4.8151999999999999</c:v>
                </c:pt>
                <c:pt idx="143">
                  <c:v>3.7637</c:v>
                </c:pt>
                <c:pt idx="144">
                  <c:v>3.4775999999999998</c:v>
                </c:pt>
                <c:pt idx="145">
                  <c:v>3.3325999999999998</c:v>
                </c:pt>
                <c:pt idx="146">
                  <c:v>3.359</c:v>
                </c:pt>
                <c:pt idx="147">
                  <c:v>3.1577999999999999</c:v>
                </c:pt>
                <c:pt idx="148">
                  <c:v>2.8917999999999999</c:v>
                </c:pt>
                <c:pt idx="149">
                  <c:v>2.8218000000000001</c:v>
                </c:pt>
                <c:pt idx="150">
                  <c:v>3.0874999999999999</c:v>
                </c:pt>
                <c:pt idx="151">
                  <c:v>3.1328</c:v>
                </c:pt>
                <c:pt idx="152">
                  <c:v>3.3368000000000002</c:v>
                </c:pt>
                <c:pt idx="153">
                  <c:v>3.3767999999999998</c:v>
                </c:pt>
                <c:pt idx="154">
                  <c:v>3.3978000000000002</c:v>
                </c:pt>
                <c:pt idx="155">
                  <c:v>3.4538000000000002</c:v>
                </c:pt>
                <c:pt idx="156">
                  <c:v>3.4588000000000001</c:v>
                </c:pt>
                <c:pt idx="157">
                  <c:v>3.0087999999999999</c:v>
                </c:pt>
                <c:pt idx="158">
                  <c:v>2.7086999999999999</c:v>
                </c:pt>
                <c:pt idx="159">
                  <c:v>2.5617000000000001</c:v>
                </c:pt>
                <c:pt idx="160">
                  <c:v>2.6187</c:v>
                </c:pt>
                <c:pt idx="161">
                  <c:v>2.6267</c:v>
                </c:pt>
                <c:pt idx="162">
                  <c:v>2.5827</c:v>
                </c:pt>
                <c:pt idx="163">
                  <c:v>2.5811999999999999</c:v>
                </c:pt>
                <c:pt idx="164">
                  <c:v>2.5651999999999999</c:v>
                </c:pt>
                <c:pt idx="165">
                  <c:v>2.5587</c:v>
                </c:pt>
                <c:pt idx="166">
                  <c:v>2.5417000000000001</c:v>
                </c:pt>
                <c:pt idx="167">
                  <c:v>2.5417000000000001</c:v>
                </c:pt>
                <c:pt idx="168">
                  <c:v>2.6080000000000001</c:v>
                </c:pt>
                <c:pt idx="169">
                  <c:v>2.75</c:v>
                </c:pt>
                <c:pt idx="170">
                  <c:v>2.81</c:v>
                </c:pt>
                <c:pt idx="171">
                  <c:v>2.8534000000000002</c:v>
                </c:pt>
                <c:pt idx="172">
                  <c:v>2.8138999999999998</c:v>
                </c:pt>
                <c:pt idx="173">
                  <c:v>2.6901000000000002</c:v>
                </c:pt>
                <c:pt idx="174">
                  <c:v>2.5293999999999999</c:v>
                </c:pt>
                <c:pt idx="175">
                  <c:v>2.3740000000000001</c:v>
                </c:pt>
                <c:pt idx="176">
                  <c:v>2.3271000000000002</c:v>
                </c:pt>
                <c:pt idx="177">
                  <c:v>2.1979000000000002</c:v>
                </c:pt>
                <c:pt idx="178">
                  <c:v>2.1139000000000001</c:v>
                </c:pt>
                <c:pt idx="179">
                  <c:v>2.1185</c:v>
                </c:pt>
                <c:pt idx="180">
                  <c:v>2.1783000000000001</c:v>
                </c:pt>
                <c:pt idx="181">
                  <c:v>2.1680999999999999</c:v>
                </c:pt>
                <c:pt idx="182">
                  <c:v>2.1917</c:v>
                </c:pt>
                <c:pt idx="183">
                  <c:v>2.2233000000000001</c:v>
                </c:pt>
                <c:pt idx="184">
                  <c:v>2.2313000000000001</c:v>
                </c:pt>
                <c:pt idx="185">
                  <c:v>2.2427000000000001</c:v>
                </c:pt>
                <c:pt idx="186">
                  <c:v>2.1970999999999998</c:v>
                </c:pt>
                <c:pt idx="187">
                  <c:v>2.2488999999999999</c:v>
                </c:pt>
                <c:pt idx="188">
                  <c:v>2.2206999999999999</c:v>
                </c:pt>
                <c:pt idx="189">
                  <c:v>2.2080000000000002</c:v>
                </c:pt>
                <c:pt idx="190">
                  <c:v>2.4849000000000001</c:v>
                </c:pt>
                <c:pt idx="191">
                  <c:v>2.1183999999999998</c:v>
                </c:pt>
                <c:pt idx="192">
                  <c:v>2.0928</c:v>
                </c:pt>
                <c:pt idx="193">
                  <c:v>2.0579999999999998</c:v>
                </c:pt>
                <c:pt idx="194">
                  <c:v>1.9922</c:v>
                </c:pt>
                <c:pt idx="195">
                  <c:v>2.0186999999999999</c:v>
                </c:pt>
                <c:pt idx="196">
                  <c:v>2.0807000000000002</c:v>
                </c:pt>
                <c:pt idx="197">
                  <c:v>2.1181000000000001</c:v>
                </c:pt>
                <c:pt idx="198">
                  <c:v>2.2103000000000002</c:v>
                </c:pt>
                <c:pt idx="199">
                  <c:v>2.3125</c:v>
                </c:pt>
                <c:pt idx="200">
                  <c:v>2.1265999999999998</c:v>
                </c:pt>
                <c:pt idx="201">
                  <c:v>2.1137999999999999</c:v>
                </c:pt>
                <c:pt idx="202">
                  <c:v>2.1164000000000001</c:v>
                </c:pt>
                <c:pt idx="203">
                  <c:v>2.1240000000000001</c:v>
                </c:pt>
                <c:pt idx="204">
                  <c:v>2.1724000000000001</c:v>
                </c:pt>
                <c:pt idx="205">
                  <c:v>2.2465000000000002</c:v>
                </c:pt>
                <c:pt idx="206">
                  <c:v>2.2669999999999999</c:v>
                </c:pt>
                <c:pt idx="207">
                  <c:v>2.4009</c:v>
                </c:pt>
                <c:pt idx="208">
                  <c:v>2.4613</c:v>
                </c:pt>
                <c:pt idx="209">
                  <c:v>2.6009000000000002</c:v>
                </c:pt>
                <c:pt idx="210">
                  <c:v>2.9449000000000001</c:v>
                </c:pt>
                <c:pt idx="211">
                  <c:v>2.8948</c:v>
                </c:pt>
                <c:pt idx="212">
                  <c:v>2.8241999999999998</c:v>
                </c:pt>
                <c:pt idx="213">
                  <c:v>2.7343000000000002</c:v>
                </c:pt>
                <c:pt idx="214">
                  <c:v>2.1711999999999998</c:v>
                </c:pt>
                <c:pt idx="215">
                  <c:v>2.0589</c:v>
                </c:pt>
                <c:pt idx="216">
                  <c:v>2.0464000000000002</c:v>
                </c:pt>
                <c:pt idx="217">
                  <c:v>1.9836</c:v>
                </c:pt>
                <c:pt idx="218">
                  <c:v>1.9530000000000001</c:v>
                </c:pt>
                <c:pt idx="219">
                  <c:v>1.9404999999999999</c:v>
                </c:pt>
                <c:pt idx="220">
                  <c:v>1.9076</c:v>
                </c:pt>
                <c:pt idx="221">
                  <c:v>2.0177999999999998</c:v>
                </c:pt>
                <c:pt idx="222">
                  <c:v>2.3414999999999999</c:v>
                </c:pt>
                <c:pt idx="223">
                  <c:v>2.7387999999999999</c:v>
                </c:pt>
                <c:pt idx="224">
                  <c:v>2.7185000000000001</c:v>
                </c:pt>
                <c:pt idx="225">
                  <c:v>2.5642</c:v>
                </c:pt>
                <c:pt idx="226">
                  <c:v>2.3892000000000002</c:v>
                </c:pt>
                <c:pt idx="227">
                  <c:v>2.3117999999999999</c:v>
                </c:pt>
                <c:pt idx="228">
                  <c:v>2.1806000000000001</c:v>
                </c:pt>
                <c:pt idx="229">
                  <c:v>2.0649000000000002</c:v>
                </c:pt>
                <c:pt idx="230">
                  <c:v>2.0832999999999999</c:v>
                </c:pt>
                <c:pt idx="231">
                  <c:v>2.0535999999999999</c:v>
                </c:pt>
                <c:pt idx="232">
                  <c:v>2.1377999999999999</c:v>
                </c:pt>
                <c:pt idx="233">
                  <c:v>2.0962000000000001</c:v>
                </c:pt>
                <c:pt idx="234">
                  <c:v>2.0419</c:v>
                </c:pt>
                <c:pt idx="235">
                  <c:v>2.0453000000000001</c:v>
                </c:pt>
                <c:pt idx="236">
                  <c:v>2.048</c:v>
                </c:pt>
                <c:pt idx="237">
                  <c:v>2.0571999999999999</c:v>
                </c:pt>
                <c:pt idx="238">
                  <c:v>2.1617000000000002</c:v>
                </c:pt>
                <c:pt idx="239">
                  <c:v>2.1886000000000001</c:v>
                </c:pt>
                <c:pt idx="240">
                  <c:v>2.2410999999999999</c:v>
                </c:pt>
                <c:pt idx="241">
                  <c:v>2.2235</c:v>
                </c:pt>
                <c:pt idx="242">
                  <c:v>2.3024</c:v>
                </c:pt>
                <c:pt idx="243">
                  <c:v>2.2940999999999998</c:v>
                </c:pt>
                <c:pt idx="244">
                  <c:v>2.2953000000000001</c:v>
                </c:pt>
                <c:pt idx="245">
                  <c:v>2.3089</c:v>
                </c:pt>
                <c:pt idx="246">
                  <c:v>2.3315999999999999</c:v>
                </c:pt>
                <c:pt idx="247">
                  <c:v>2.3500999999999999</c:v>
                </c:pt>
                <c:pt idx="248">
                  <c:v>2.3980999999999999</c:v>
                </c:pt>
                <c:pt idx="249">
                  <c:v>2.5112999999999999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1-year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Sheet1!$A$1089:$A$1338</c:f>
              <c:numCache>
                <c:formatCode>yyyy\-mm\-dd;@</c:formatCode>
                <c:ptCount val="250"/>
                <c:pt idx="0">
                  <c:v>41639</c:v>
                </c:pt>
                <c:pt idx="1">
                  <c:v>41638</c:v>
                </c:pt>
                <c:pt idx="2">
                  <c:v>41635</c:v>
                </c:pt>
                <c:pt idx="3">
                  <c:v>41634</c:v>
                </c:pt>
                <c:pt idx="4">
                  <c:v>41633</c:v>
                </c:pt>
                <c:pt idx="5">
                  <c:v>41632</c:v>
                </c:pt>
                <c:pt idx="6">
                  <c:v>41631</c:v>
                </c:pt>
                <c:pt idx="7">
                  <c:v>41628</c:v>
                </c:pt>
                <c:pt idx="8">
                  <c:v>41627</c:v>
                </c:pt>
                <c:pt idx="9">
                  <c:v>41626</c:v>
                </c:pt>
                <c:pt idx="10">
                  <c:v>41625</c:v>
                </c:pt>
                <c:pt idx="11">
                  <c:v>41624</c:v>
                </c:pt>
                <c:pt idx="12">
                  <c:v>41621</c:v>
                </c:pt>
                <c:pt idx="13">
                  <c:v>41620</c:v>
                </c:pt>
                <c:pt idx="14">
                  <c:v>41619</c:v>
                </c:pt>
                <c:pt idx="15">
                  <c:v>41618</c:v>
                </c:pt>
                <c:pt idx="16">
                  <c:v>41617</c:v>
                </c:pt>
                <c:pt idx="17">
                  <c:v>41614</c:v>
                </c:pt>
                <c:pt idx="18">
                  <c:v>41613</c:v>
                </c:pt>
                <c:pt idx="19">
                  <c:v>41612</c:v>
                </c:pt>
                <c:pt idx="20">
                  <c:v>41611</c:v>
                </c:pt>
                <c:pt idx="21">
                  <c:v>41610</c:v>
                </c:pt>
                <c:pt idx="22">
                  <c:v>41607</c:v>
                </c:pt>
                <c:pt idx="23">
                  <c:v>41606</c:v>
                </c:pt>
                <c:pt idx="24">
                  <c:v>41605</c:v>
                </c:pt>
                <c:pt idx="25">
                  <c:v>41604</c:v>
                </c:pt>
                <c:pt idx="26">
                  <c:v>41603</c:v>
                </c:pt>
                <c:pt idx="27">
                  <c:v>41600</c:v>
                </c:pt>
                <c:pt idx="28">
                  <c:v>41599</c:v>
                </c:pt>
                <c:pt idx="29">
                  <c:v>41598</c:v>
                </c:pt>
                <c:pt idx="30">
                  <c:v>41597</c:v>
                </c:pt>
                <c:pt idx="31">
                  <c:v>41596</c:v>
                </c:pt>
                <c:pt idx="32">
                  <c:v>41593</c:v>
                </c:pt>
                <c:pt idx="33">
                  <c:v>41592</c:v>
                </c:pt>
                <c:pt idx="34">
                  <c:v>41591</c:v>
                </c:pt>
                <c:pt idx="35">
                  <c:v>41590</c:v>
                </c:pt>
                <c:pt idx="36">
                  <c:v>41589</c:v>
                </c:pt>
                <c:pt idx="37">
                  <c:v>41586</c:v>
                </c:pt>
                <c:pt idx="38">
                  <c:v>41585</c:v>
                </c:pt>
                <c:pt idx="39">
                  <c:v>41584</c:v>
                </c:pt>
                <c:pt idx="40">
                  <c:v>41583</c:v>
                </c:pt>
                <c:pt idx="41">
                  <c:v>41582</c:v>
                </c:pt>
                <c:pt idx="42">
                  <c:v>41579</c:v>
                </c:pt>
                <c:pt idx="43">
                  <c:v>41578</c:v>
                </c:pt>
                <c:pt idx="44">
                  <c:v>41577</c:v>
                </c:pt>
                <c:pt idx="45">
                  <c:v>41576</c:v>
                </c:pt>
                <c:pt idx="46">
                  <c:v>41575</c:v>
                </c:pt>
                <c:pt idx="47">
                  <c:v>41572</c:v>
                </c:pt>
                <c:pt idx="48">
                  <c:v>41571</c:v>
                </c:pt>
                <c:pt idx="49">
                  <c:v>41570</c:v>
                </c:pt>
                <c:pt idx="50">
                  <c:v>41569</c:v>
                </c:pt>
                <c:pt idx="51">
                  <c:v>41568</c:v>
                </c:pt>
                <c:pt idx="52">
                  <c:v>41565</c:v>
                </c:pt>
                <c:pt idx="53">
                  <c:v>41564</c:v>
                </c:pt>
                <c:pt idx="54">
                  <c:v>41563</c:v>
                </c:pt>
                <c:pt idx="55">
                  <c:v>41562</c:v>
                </c:pt>
                <c:pt idx="56">
                  <c:v>41561</c:v>
                </c:pt>
                <c:pt idx="57">
                  <c:v>41559</c:v>
                </c:pt>
                <c:pt idx="58">
                  <c:v>41558</c:v>
                </c:pt>
                <c:pt idx="59">
                  <c:v>41557</c:v>
                </c:pt>
                <c:pt idx="60">
                  <c:v>41556</c:v>
                </c:pt>
                <c:pt idx="61">
                  <c:v>41555</c:v>
                </c:pt>
                <c:pt idx="62">
                  <c:v>41547</c:v>
                </c:pt>
                <c:pt idx="63">
                  <c:v>41546</c:v>
                </c:pt>
                <c:pt idx="64">
                  <c:v>41544</c:v>
                </c:pt>
                <c:pt idx="65">
                  <c:v>41543</c:v>
                </c:pt>
                <c:pt idx="66">
                  <c:v>41542</c:v>
                </c:pt>
                <c:pt idx="67">
                  <c:v>41541</c:v>
                </c:pt>
                <c:pt idx="68">
                  <c:v>41540</c:v>
                </c:pt>
                <c:pt idx="69">
                  <c:v>41539</c:v>
                </c:pt>
                <c:pt idx="70">
                  <c:v>41535</c:v>
                </c:pt>
                <c:pt idx="71">
                  <c:v>41534</c:v>
                </c:pt>
                <c:pt idx="72">
                  <c:v>41533</c:v>
                </c:pt>
                <c:pt idx="73">
                  <c:v>41530</c:v>
                </c:pt>
                <c:pt idx="74">
                  <c:v>41529</c:v>
                </c:pt>
                <c:pt idx="75">
                  <c:v>41528</c:v>
                </c:pt>
                <c:pt idx="76">
                  <c:v>41527</c:v>
                </c:pt>
                <c:pt idx="77">
                  <c:v>41526</c:v>
                </c:pt>
                <c:pt idx="78">
                  <c:v>41523</c:v>
                </c:pt>
                <c:pt idx="79">
                  <c:v>41522</c:v>
                </c:pt>
                <c:pt idx="80">
                  <c:v>41521</c:v>
                </c:pt>
                <c:pt idx="81">
                  <c:v>41520</c:v>
                </c:pt>
                <c:pt idx="82">
                  <c:v>41519</c:v>
                </c:pt>
                <c:pt idx="83">
                  <c:v>41516</c:v>
                </c:pt>
                <c:pt idx="84">
                  <c:v>41515</c:v>
                </c:pt>
                <c:pt idx="85">
                  <c:v>41514</c:v>
                </c:pt>
                <c:pt idx="86">
                  <c:v>41513</c:v>
                </c:pt>
                <c:pt idx="87">
                  <c:v>41512</c:v>
                </c:pt>
                <c:pt idx="88">
                  <c:v>41509</c:v>
                </c:pt>
                <c:pt idx="89">
                  <c:v>41508</c:v>
                </c:pt>
                <c:pt idx="90">
                  <c:v>41507</c:v>
                </c:pt>
                <c:pt idx="91">
                  <c:v>41506</c:v>
                </c:pt>
                <c:pt idx="92">
                  <c:v>41505</c:v>
                </c:pt>
                <c:pt idx="93">
                  <c:v>41502</c:v>
                </c:pt>
                <c:pt idx="94">
                  <c:v>41501</c:v>
                </c:pt>
                <c:pt idx="95">
                  <c:v>41500</c:v>
                </c:pt>
                <c:pt idx="96">
                  <c:v>41499</c:v>
                </c:pt>
                <c:pt idx="97">
                  <c:v>41498</c:v>
                </c:pt>
                <c:pt idx="98">
                  <c:v>41495</c:v>
                </c:pt>
                <c:pt idx="99">
                  <c:v>41494</c:v>
                </c:pt>
                <c:pt idx="100">
                  <c:v>41493</c:v>
                </c:pt>
                <c:pt idx="101">
                  <c:v>41492</c:v>
                </c:pt>
                <c:pt idx="102">
                  <c:v>41491</c:v>
                </c:pt>
                <c:pt idx="103">
                  <c:v>41488</c:v>
                </c:pt>
                <c:pt idx="104">
                  <c:v>41487</c:v>
                </c:pt>
                <c:pt idx="105">
                  <c:v>41486</c:v>
                </c:pt>
                <c:pt idx="106">
                  <c:v>41485</c:v>
                </c:pt>
                <c:pt idx="107">
                  <c:v>41484</c:v>
                </c:pt>
                <c:pt idx="108">
                  <c:v>41481</c:v>
                </c:pt>
                <c:pt idx="109">
                  <c:v>41480</c:v>
                </c:pt>
                <c:pt idx="110">
                  <c:v>41479</c:v>
                </c:pt>
                <c:pt idx="111">
                  <c:v>41478</c:v>
                </c:pt>
                <c:pt idx="112">
                  <c:v>41477</c:v>
                </c:pt>
                <c:pt idx="113">
                  <c:v>41474</c:v>
                </c:pt>
                <c:pt idx="114">
                  <c:v>41473</c:v>
                </c:pt>
                <c:pt idx="115">
                  <c:v>41472</c:v>
                </c:pt>
                <c:pt idx="116">
                  <c:v>41471</c:v>
                </c:pt>
                <c:pt idx="117">
                  <c:v>41470</c:v>
                </c:pt>
                <c:pt idx="118">
                  <c:v>41467</c:v>
                </c:pt>
                <c:pt idx="119">
                  <c:v>41466</c:v>
                </c:pt>
                <c:pt idx="120">
                  <c:v>41465</c:v>
                </c:pt>
                <c:pt idx="121">
                  <c:v>41464</c:v>
                </c:pt>
                <c:pt idx="122">
                  <c:v>41463</c:v>
                </c:pt>
                <c:pt idx="123">
                  <c:v>41460</c:v>
                </c:pt>
                <c:pt idx="124">
                  <c:v>41459</c:v>
                </c:pt>
                <c:pt idx="125">
                  <c:v>41458</c:v>
                </c:pt>
                <c:pt idx="126">
                  <c:v>41457</c:v>
                </c:pt>
                <c:pt idx="127">
                  <c:v>41456</c:v>
                </c:pt>
                <c:pt idx="128">
                  <c:v>41453</c:v>
                </c:pt>
                <c:pt idx="129">
                  <c:v>41452</c:v>
                </c:pt>
                <c:pt idx="130">
                  <c:v>41451</c:v>
                </c:pt>
                <c:pt idx="131">
                  <c:v>41450</c:v>
                </c:pt>
                <c:pt idx="132">
                  <c:v>41449</c:v>
                </c:pt>
                <c:pt idx="133">
                  <c:v>41446</c:v>
                </c:pt>
                <c:pt idx="134">
                  <c:v>41445</c:v>
                </c:pt>
                <c:pt idx="135">
                  <c:v>41444</c:v>
                </c:pt>
                <c:pt idx="136">
                  <c:v>41443</c:v>
                </c:pt>
                <c:pt idx="137">
                  <c:v>41442</c:v>
                </c:pt>
                <c:pt idx="138">
                  <c:v>41439</c:v>
                </c:pt>
                <c:pt idx="139">
                  <c:v>41438</c:v>
                </c:pt>
                <c:pt idx="140">
                  <c:v>41434</c:v>
                </c:pt>
                <c:pt idx="141">
                  <c:v>41433</c:v>
                </c:pt>
                <c:pt idx="142">
                  <c:v>41432</c:v>
                </c:pt>
                <c:pt idx="143">
                  <c:v>41431</c:v>
                </c:pt>
                <c:pt idx="144">
                  <c:v>41430</c:v>
                </c:pt>
                <c:pt idx="145">
                  <c:v>41429</c:v>
                </c:pt>
                <c:pt idx="146">
                  <c:v>41428</c:v>
                </c:pt>
                <c:pt idx="147">
                  <c:v>41425</c:v>
                </c:pt>
                <c:pt idx="148">
                  <c:v>41424</c:v>
                </c:pt>
                <c:pt idx="149">
                  <c:v>41423</c:v>
                </c:pt>
                <c:pt idx="150">
                  <c:v>41422</c:v>
                </c:pt>
                <c:pt idx="151">
                  <c:v>41421</c:v>
                </c:pt>
                <c:pt idx="152">
                  <c:v>41418</c:v>
                </c:pt>
                <c:pt idx="153">
                  <c:v>41417</c:v>
                </c:pt>
                <c:pt idx="154">
                  <c:v>41416</c:v>
                </c:pt>
                <c:pt idx="155">
                  <c:v>41415</c:v>
                </c:pt>
                <c:pt idx="156">
                  <c:v>41414</c:v>
                </c:pt>
                <c:pt idx="157">
                  <c:v>41411</c:v>
                </c:pt>
                <c:pt idx="158">
                  <c:v>41410</c:v>
                </c:pt>
                <c:pt idx="159">
                  <c:v>41409</c:v>
                </c:pt>
                <c:pt idx="160">
                  <c:v>41408</c:v>
                </c:pt>
                <c:pt idx="161">
                  <c:v>41407</c:v>
                </c:pt>
                <c:pt idx="162">
                  <c:v>41404</c:v>
                </c:pt>
                <c:pt idx="163">
                  <c:v>41403</c:v>
                </c:pt>
                <c:pt idx="164">
                  <c:v>41402</c:v>
                </c:pt>
                <c:pt idx="165">
                  <c:v>41401</c:v>
                </c:pt>
                <c:pt idx="166">
                  <c:v>41400</c:v>
                </c:pt>
                <c:pt idx="167">
                  <c:v>41397</c:v>
                </c:pt>
                <c:pt idx="168">
                  <c:v>41396</c:v>
                </c:pt>
                <c:pt idx="169">
                  <c:v>41392</c:v>
                </c:pt>
                <c:pt idx="170">
                  <c:v>41391</c:v>
                </c:pt>
                <c:pt idx="171">
                  <c:v>41390</c:v>
                </c:pt>
                <c:pt idx="172">
                  <c:v>41389</c:v>
                </c:pt>
                <c:pt idx="173">
                  <c:v>41388</c:v>
                </c:pt>
                <c:pt idx="174">
                  <c:v>41387</c:v>
                </c:pt>
                <c:pt idx="175">
                  <c:v>41386</c:v>
                </c:pt>
                <c:pt idx="176">
                  <c:v>41383</c:v>
                </c:pt>
                <c:pt idx="177">
                  <c:v>41382</c:v>
                </c:pt>
                <c:pt idx="178">
                  <c:v>41381</c:v>
                </c:pt>
                <c:pt idx="179">
                  <c:v>41380</c:v>
                </c:pt>
                <c:pt idx="180">
                  <c:v>41379</c:v>
                </c:pt>
                <c:pt idx="181">
                  <c:v>41376</c:v>
                </c:pt>
                <c:pt idx="182">
                  <c:v>41375</c:v>
                </c:pt>
                <c:pt idx="183">
                  <c:v>41374</c:v>
                </c:pt>
                <c:pt idx="184">
                  <c:v>41373</c:v>
                </c:pt>
                <c:pt idx="185">
                  <c:v>41372</c:v>
                </c:pt>
                <c:pt idx="186">
                  <c:v>41371</c:v>
                </c:pt>
                <c:pt idx="187">
                  <c:v>41367</c:v>
                </c:pt>
                <c:pt idx="188">
                  <c:v>41366</c:v>
                </c:pt>
                <c:pt idx="189">
                  <c:v>41365</c:v>
                </c:pt>
                <c:pt idx="190">
                  <c:v>41362</c:v>
                </c:pt>
                <c:pt idx="191">
                  <c:v>41361</c:v>
                </c:pt>
                <c:pt idx="192">
                  <c:v>41360</c:v>
                </c:pt>
                <c:pt idx="193">
                  <c:v>41359</c:v>
                </c:pt>
                <c:pt idx="194">
                  <c:v>41358</c:v>
                </c:pt>
                <c:pt idx="195">
                  <c:v>41355</c:v>
                </c:pt>
                <c:pt idx="196">
                  <c:v>41354</c:v>
                </c:pt>
                <c:pt idx="197">
                  <c:v>41353</c:v>
                </c:pt>
                <c:pt idx="198">
                  <c:v>41352</c:v>
                </c:pt>
                <c:pt idx="199">
                  <c:v>41351</c:v>
                </c:pt>
                <c:pt idx="200">
                  <c:v>41348</c:v>
                </c:pt>
                <c:pt idx="201">
                  <c:v>41347</c:v>
                </c:pt>
                <c:pt idx="202">
                  <c:v>41346</c:v>
                </c:pt>
                <c:pt idx="203">
                  <c:v>41345</c:v>
                </c:pt>
                <c:pt idx="204">
                  <c:v>41344</c:v>
                </c:pt>
                <c:pt idx="205">
                  <c:v>41341</c:v>
                </c:pt>
                <c:pt idx="206">
                  <c:v>41340</c:v>
                </c:pt>
                <c:pt idx="207">
                  <c:v>41339</c:v>
                </c:pt>
                <c:pt idx="208">
                  <c:v>41338</c:v>
                </c:pt>
                <c:pt idx="209">
                  <c:v>41337</c:v>
                </c:pt>
                <c:pt idx="210">
                  <c:v>41334</c:v>
                </c:pt>
                <c:pt idx="211">
                  <c:v>41333</c:v>
                </c:pt>
                <c:pt idx="212">
                  <c:v>41332</c:v>
                </c:pt>
                <c:pt idx="213">
                  <c:v>41331</c:v>
                </c:pt>
                <c:pt idx="214">
                  <c:v>41330</c:v>
                </c:pt>
                <c:pt idx="215">
                  <c:v>41327</c:v>
                </c:pt>
                <c:pt idx="216">
                  <c:v>41326</c:v>
                </c:pt>
                <c:pt idx="217">
                  <c:v>41325</c:v>
                </c:pt>
                <c:pt idx="218">
                  <c:v>41324</c:v>
                </c:pt>
                <c:pt idx="219">
                  <c:v>41323</c:v>
                </c:pt>
                <c:pt idx="220">
                  <c:v>41322</c:v>
                </c:pt>
                <c:pt idx="221">
                  <c:v>41321</c:v>
                </c:pt>
                <c:pt idx="222">
                  <c:v>41313</c:v>
                </c:pt>
                <c:pt idx="223">
                  <c:v>41312</c:v>
                </c:pt>
                <c:pt idx="224">
                  <c:v>41311</c:v>
                </c:pt>
                <c:pt idx="225">
                  <c:v>41310</c:v>
                </c:pt>
                <c:pt idx="226">
                  <c:v>41309</c:v>
                </c:pt>
                <c:pt idx="227">
                  <c:v>41306</c:v>
                </c:pt>
                <c:pt idx="228">
                  <c:v>41305</c:v>
                </c:pt>
                <c:pt idx="229">
                  <c:v>41304</c:v>
                </c:pt>
                <c:pt idx="230">
                  <c:v>41303</c:v>
                </c:pt>
                <c:pt idx="231">
                  <c:v>41302</c:v>
                </c:pt>
                <c:pt idx="232">
                  <c:v>41299</c:v>
                </c:pt>
                <c:pt idx="233">
                  <c:v>41298</c:v>
                </c:pt>
                <c:pt idx="234">
                  <c:v>41297</c:v>
                </c:pt>
                <c:pt idx="235">
                  <c:v>41296</c:v>
                </c:pt>
                <c:pt idx="236">
                  <c:v>41295</c:v>
                </c:pt>
                <c:pt idx="237">
                  <c:v>41292</c:v>
                </c:pt>
                <c:pt idx="238">
                  <c:v>41291</c:v>
                </c:pt>
                <c:pt idx="239">
                  <c:v>41290</c:v>
                </c:pt>
                <c:pt idx="240">
                  <c:v>41289</c:v>
                </c:pt>
                <c:pt idx="241">
                  <c:v>41288</c:v>
                </c:pt>
                <c:pt idx="242">
                  <c:v>41285</c:v>
                </c:pt>
                <c:pt idx="243">
                  <c:v>41284</c:v>
                </c:pt>
                <c:pt idx="244">
                  <c:v>41283</c:v>
                </c:pt>
                <c:pt idx="245">
                  <c:v>41282</c:v>
                </c:pt>
                <c:pt idx="246">
                  <c:v>41281</c:v>
                </c:pt>
                <c:pt idx="247">
                  <c:v>41280</c:v>
                </c:pt>
                <c:pt idx="248">
                  <c:v>41279</c:v>
                </c:pt>
                <c:pt idx="249">
                  <c:v>41278</c:v>
                </c:pt>
              </c:numCache>
            </c:numRef>
          </c:cat>
          <c:val>
            <c:numRef>
              <c:f>Sheet1!$D$1089:$D$1338</c:f>
              <c:numCache>
                <c:formatCode>###,###,###,###,##0.0000</c:formatCode>
                <c:ptCount val="250"/>
                <c:pt idx="0">
                  <c:v>4.2188999999999997</c:v>
                </c:pt>
                <c:pt idx="1">
                  <c:v>4.1521999999999997</c:v>
                </c:pt>
                <c:pt idx="2">
                  <c:v>4.1496000000000004</c:v>
                </c:pt>
                <c:pt idx="3">
                  <c:v>4.1546000000000003</c:v>
                </c:pt>
                <c:pt idx="4">
                  <c:v>4.1546000000000003</c:v>
                </c:pt>
                <c:pt idx="5">
                  <c:v>4.1546000000000003</c:v>
                </c:pt>
                <c:pt idx="6">
                  <c:v>4.1253000000000002</c:v>
                </c:pt>
                <c:pt idx="7">
                  <c:v>4.1052999999999997</c:v>
                </c:pt>
                <c:pt idx="8">
                  <c:v>4.0952999999999999</c:v>
                </c:pt>
                <c:pt idx="9">
                  <c:v>4.0689000000000002</c:v>
                </c:pt>
                <c:pt idx="10">
                  <c:v>4.0289999999999999</c:v>
                </c:pt>
                <c:pt idx="11">
                  <c:v>4.0389999999999997</c:v>
                </c:pt>
                <c:pt idx="12">
                  <c:v>4.0339999999999998</c:v>
                </c:pt>
                <c:pt idx="13">
                  <c:v>4.0335999999999999</c:v>
                </c:pt>
                <c:pt idx="14">
                  <c:v>4.0488999999999997</c:v>
                </c:pt>
                <c:pt idx="15">
                  <c:v>4.0284000000000004</c:v>
                </c:pt>
                <c:pt idx="16">
                  <c:v>4.0364000000000004</c:v>
                </c:pt>
                <c:pt idx="17">
                  <c:v>4.0364000000000004</c:v>
                </c:pt>
                <c:pt idx="18">
                  <c:v>4.0340999999999996</c:v>
                </c:pt>
                <c:pt idx="19">
                  <c:v>4.0029000000000003</c:v>
                </c:pt>
                <c:pt idx="20">
                  <c:v>4.0484</c:v>
                </c:pt>
                <c:pt idx="21">
                  <c:v>4.0385</c:v>
                </c:pt>
                <c:pt idx="22">
                  <c:v>3.9786999999999999</c:v>
                </c:pt>
                <c:pt idx="23">
                  <c:v>4.0472000000000001</c:v>
                </c:pt>
                <c:pt idx="24">
                  <c:v>4.1017000000000001</c:v>
                </c:pt>
                <c:pt idx="25">
                  <c:v>4.1067</c:v>
                </c:pt>
                <c:pt idx="26">
                  <c:v>4.1215000000000002</c:v>
                </c:pt>
                <c:pt idx="27">
                  <c:v>4.1265000000000001</c:v>
                </c:pt>
                <c:pt idx="28">
                  <c:v>4.1559999999999997</c:v>
                </c:pt>
                <c:pt idx="29">
                  <c:v>4.1807999999999996</c:v>
                </c:pt>
                <c:pt idx="30">
                  <c:v>4.1361999999999997</c:v>
                </c:pt>
                <c:pt idx="31">
                  <c:v>4.1559999999999997</c:v>
                </c:pt>
                <c:pt idx="32">
                  <c:v>4.1454000000000004</c:v>
                </c:pt>
                <c:pt idx="33">
                  <c:v>4.0956000000000001</c:v>
                </c:pt>
                <c:pt idx="34">
                  <c:v>4.1142000000000003</c:v>
                </c:pt>
                <c:pt idx="35">
                  <c:v>4.1208999999999998</c:v>
                </c:pt>
                <c:pt idx="36">
                  <c:v>4.1586999999999996</c:v>
                </c:pt>
                <c:pt idx="37">
                  <c:v>4.0213999999999999</c:v>
                </c:pt>
                <c:pt idx="38">
                  <c:v>4.0118</c:v>
                </c:pt>
                <c:pt idx="39">
                  <c:v>3.9752000000000001</c:v>
                </c:pt>
                <c:pt idx="40">
                  <c:v>3.9521999999999999</c:v>
                </c:pt>
                <c:pt idx="41">
                  <c:v>3.9222000000000001</c:v>
                </c:pt>
                <c:pt idx="42">
                  <c:v>3.9422000000000001</c:v>
                </c:pt>
                <c:pt idx="43">
                  <c:v>3.9752000000000001</c:v>
                </c:pt>
                <c:pt idx="44">
                  <c:v>4.0152000000000001</c:v>
                </c:pt>
                <c:pt idx="45">
                  <c:v>3.7852000000000001</c:v>
                </c:pt>
                <c:pt idx="46">
                  <c:v>3.7648999999999999</c:v>
                </c:pt>
                <c:pt idx="47">
                  <c:v>3.7444999999999999</c:v>
                </c:pt>
                <c:pt idx="48">
                  <c:v>3.6444999999999999</c:v>
                </c:pt>
                <c:pt idx="49">
                  <c:v>3.5644999999999998</c:v>
                </c:pt>
                <c:pt idx="50">
                  <c:v>3.5522</c:v>
                </c:pt>
                <c:pt idx="51">
                  <c:v>3.5522</c:v>
                </c:pt>
                <c:pt idx="52">
                  <c:v>3.5468999999999999</c:v>
                </c:pt>
                <c:pt idx="53">
                  <c:v>3.5468999999999999</c:v>
                </c:pt>
                <c:pt idx="54">
                  <c:v>3.5169000000000001</c:v>
                </c:pt>
                <c:pt idx="55">
                  <c:v>3.5169000000000001</c:v>
                </c:pt>
                <c:pt idx="56">
                  <c:v>3.5427</c:v>
                </c:pt>
                <c:pt idx="57">
                  <c:v>3.5427</c:v>
                </c:pt>
                <c:pt idx="58">
                  <c:v>3.5427</c:v>
                </c:pt>
                <c:pt idx="59">
                  <c:v>3.5627</c:v>
                </c:pt>
                <c:pt idx="60">
                  <c:v>3.5539000000000001</c:v>
                </c:pt>
                <c:pt idx="61">
                  <c:v>3.5451000000000001</c:v>
                </c:pt>
                <c:pt idx="62">
                  <c:v>3.5451000000000001</c:v>
                </c:pt>
                <c:pt idx="63">
                  <c:v>3.5600999999999998</c:v>
                </c:pt>
                <c:pt idx="64">
                  <c:v>3.5501</c:v>
                </c:pt>
                <c:pt idx="65">
                  <c:v>3.5501</c:v>
                </c:pt>
                <c:pt idx="66">
                  <c:v>3.6</c:v>
                </c:pt>
                <c:pt idx="67">
                  <c:v>3.61</c:v>
                </c:pt>
                <c:pt idx="68">
                  <c:v>3.5880999999999998</c:v>
                </c:pt>
                <c:pt idx="69">
                  <c:v>3.573</c:v>
                </c:pt>
                <c:pt idx="70">
                  <c:v>3.5905999999999998</c:v>
                </c:pt>
                <c:pt idx="71">
                  <c:v>3.5905999999999998</c:v>
                </c:pt>
                <c:pt idx="72">
                  <c:v>3.5905999999999998</c:v>
                </c:pt>
                <c:pt idx="73">
                  <c:v>3.6105999999999998</c:v>
                </c:pt>
                <c:pt idx="74">
                  <c:v>3.5905999999999998</c:v>
                </c:pt>
                <c:pt idx="75">
                  <c:v>3.6105999999999998</c:v>
                </c:pt>
                <c:pt idx="76">
                  <c:v>3.6105999999999998</c:v>
                </c:pt>
                <c:pt idx="77">
                  <c:v>3.6105999999999998</c:v>
                </c:pt>
                <c:pt idx="78">
                  <c:v>3.6012</c:v>
                </c:pt>
                <c:pt idx="79">
                  <c:v>3.6055000000000001</c:v>
                </c:pt>
                <c:pt idx="80">
                  <c:v>3.5979999999999999</c:v>
                </c:pt>
                <c:pt idx="81">
                  <c:v>3.6173000000000002</c:v>
                </c:pt>
                <c:pt idx="82">
                  <c:v>3.6173000000000002</c:v>
                </c:pt>
                <c:pt idx="83">
                  <c:v>3.6185999999999998</c:v>
                </c:pt>
                <c:pt idx="84">
                  <c:v>3.6086</c:v>
                </c:pt>
                <c:pt idx="85">
                  <c:v>3.6234999999999999</c:v>
                </c:pt>
                <c:pt idx="86">
                  <c:v>3.6215000000000002</c:v>
                </c:pt>
                <c:pt idx="87">
                  <c:v>3.6212</c:v>
                </c:pt>
                <c:pt idx="88">
                  <c:v>3.6435</c:v>
                </c:pt>
                <c:pt idx="89">
                  <c:v>3.6436000000000002</c:v>
                </c:pt>
                <c:pt idx="90">
                  <c:v>3.6341000000000001</c:v>
                </c:pt>
                <c:pt idx="91">
                  <c:v>3.6240999999999999</c:v>
                </c:pt>
                <c:pt idx="92">
                  <c:v>3.6240999999999999</c:v>
                </c:pt>
                <c:pt idx="93">
                  <c:v>3.6040999999999999</c:v>
                </c:pt>
                <c:pt idx="94">
                  <c:v>3.5541</c:v>
                </c:pt>
                <c:pt idx="95">
                  <c:v>3.5373000000000001</c:v>
                </c:pt>
                <c:pt idx="96">
                  <c:v>3.4836999999999998</c:v>
                </c:pt>
                <c:pt idx="97">
                  <c:v>3.4479000000000002</c:v>
                </c:pt>
                <c:pt idx="98">
                  <c:v>3.4333</c:v>
                </c:pt>
                <c:pt idx="99">
                  <c:v>3.4270999999999998</c:v>
                </c:pt>
                <c:pt idx="100">
                  <c:v>3.4068999999999998</c:v>
                </c:pt>
                <c:pt idx="101">
                  <c:v>3.4047000000000001</c:v>
                </c:pt>
                <c:pt idx="102">
                  <c:v>3.419</c:v>
                </c:pt>
                <c:pt idx="103">
                  <c:v>3.3938000000000001</c:v>
                </c:pt>
                <c:pt idx="104">
                  <c:v>3.4346999999999999</c:v>
                </c:pt>
                <c:pt idx="105">
                  <c:v>3.4908000000000001</c:v>
                </c:pt>
                <c:pt idx="106">
                  <c:v>3.5</c:v>
                </c:pt>
                <c:pt idx="107">
                  <c:v>3.5127999999999999</c:v>
                </c:pt>
                <c:pt idx="108">
                  <c:v>3.5034000000000001</c:v>
                </c:pt>
                <c:pt idx="109">
                  <c:v>3.5106999999999999</c:v>
                </c:pt>
                <c:pt idx="110">
                  <c:v>3.5746000000000002</c:v>
                </c:pt>
                <c:pt idx="111">
                  <c:v>3.5503</c:v>
                </c:pt>
                <c:pt idx="112">
                  <c:v>3.5247999999999999</c:v>
                </c:pt>
                <c:pt idx="113">
                  <c:v>3.4624000000000001</c:v>
                </c:pt>
                <c:pt idx="114">
                  <c:v>3.4544000000000001</c:v>
                </c:pt>
                <c:pt idx="115">
                  <c:v>3.4344999999999999</c:v>
                </c:pt>
                <c:pt idx="116">
                  <c:v>3.4298999999999999</c:v>
                </c:pt>
                <c:pt idx="117">
                  <c:v>3.4998</c:v>
                </c:pt>
                <c:pt idx="118">
                  <c:v>3.5005999999999999</c:v>
                </c:pt>
                <c:pt idx="119">
                  <c:v>3.5001000000000002</c:v>
                </c:pt>
                <c:pt idx="120">
                  <c:v>3.5001000000000002</c:v>
                </c:pt>
                <c:pt idx="121">
                  <c:v>3.4016000000000002</c:v>
                </c:pt>
                <c:pt idx="122">
                  <c:v>3.3915999999999999</c:v>
                </c:pt>
                <c:pt idx="123">
                  <c:v>3.3715999999999999</c:v>
                </c:pt>
                <c:pt idx="124">
                  <c:v>3.3912</c:v>
                </c:pt>
                <c:pt idx="125">
                  <c:v>3.4211999999999998</c:v>
                </c:pt>
                <c:pt idx="126">
                  <c:v>3.3721000000000001</c:v>
                </c:pt>
                <c:pt idx="127">
                  <c:v>3.4706000000000001</c:v>
                </c:pt>
                <c:pt idx="128">
                  <c:v>3.4811999999999999</c:v>
                </c:pt>
                <c:pt idx="129">
                  <c:v>3.4462999999999999</c:v>
                </c:pt>
                <c:pt idx="130">
                  <c:v>3.5737999999999999</c:v>
                </c:pt>
                <c:pt idx="131">
                  <c:v>3.6503999999999999</c:v>
                </c:pt>
                <c:pt idx="132">
                  <c:v>3.6503999999999999</c:v>
                </c:pt>
                <c:pt idx="133">
                  <c:v>3.6105999999999998</c:v>
                </c:pt>
                <c:pt idx="134">
                  <c:v>3.5606</c:v>
                </c:pt>
                <c:pt idx="135">
                  <c:v>3.2606000000000002</c:v>
                </c:pt>
                <c:pt idx="136">
                  <c:v>3.1509</c:v>
                </c:pt>
                <c:pt idx="137">
                  <c:v>3.1</c:v>
                </c:pt>
                <c:pt idx="138">
                  <c:v>3.1023999999999998</c:v>
                </c:pt>
                <c:pt idx="139">
                  <c:v>3.0859000000000001</c:v>
                </c:pt>
                <c:pt idx="140">
                  <c:v>3.0844</c:v>
                </c:pt>
                <c:pt idx="141">
                  <c:v>3.1006999999999998</c:v>
                </c:pt>
                <c:pt idx="142">
                  <c:v>3.0308999999999999</c:v>
                </c:pt>
                <c:pt idx="143">
                  <c:v>2.9361999999999999</c:v>
                </c:pt>
                <c:pt idx="144">
                  <c:v>2.9112</c:v>
                </c:pt>
                <c:pt idx="145">
                  <c:v>2.8812000000000002</c:v>
                </c:pt>
                <c:pt idx="146">
                  <c:v>2.8714</c:v>
                </c:pt>
                <c:pt idx="147">
                  <c:v>2.8681999999999999</c:v>
                </c:pt>
                <c:pt idx="148">
                  <c:v>2.8609</c:v>
                </c:pt>
                <c:pt idx="149">
                  <c:v>2.8610000000000002</c:v>
                </c:pt>
                <c:pt idx="150">
                  <c:v>2.8609</c:v>
                </c:pt>
                <c:pt idx="151">
                  <c:v>2.8654999999999999</c:v>
                </c:pt>
                <c:pt idx="152">
                  <c:v>2.8673000000000002</c:v>
                </c:pt>
                <c:pt idx="153">
                  <c:v>2.8649</c:v>
                </c:pt>
                <c:pt idx="154">
                  <c:v>2.8714</c:v>
                </c:pt>
                <c:pt idx="155">
                  <c:v>2.8812000000000002</c:v>
                </c:pt>
                <c:pt idx="156">
                  <c:v>2.8653</c:v>
                </c:pt>
                <c:pt idx="157">
                  <c:v>2.8622000000000001</c:v>
                </c:pt>
                <c:pt idx="158">
                  <c:v>2.8458999999999999</c:v>
                </c:pt>
                <c:pt idx="159">
                  <c:v>2.8298000000000001</c:v>
                </c:pt>
                <c:pt idx="160">
                  <c:v>2.8412000000000002</c:v>
                </c:pt>
                <c:pt idx="161">
                  <c:v>2.8416000000000001</c:v>
                </c:pt>
                <c:pt idx="162">
                  <c:v>2.8304999999999998</c:v>
                </c:pt>
                <c:pt idx="163">
                  <c:v>2.8330000000000002</c:v>
                </c:pt>
                <c:pt idx="164">
                  <c:v>2.8329</c:v>
                </c:pt>
                <c:pt idx="165">
                  <c:v>2.8052000000000001</c:v>
                </c:pt>
                <c:pt idx="166">
                  <c:v>2.8008000000000002</c:v>
                </c:pt>
                <c:pt idx="167">
                  <c:v>2.7759</c:v>
                </c:pt>
                <c:pt idx="168">
                  <c:v>2.7768000000000002</c:v>
                </c:pt>
                <c:pt idx="169">
                  <c:v>2.7841999999999998</c:v>
                </c:pt>
                <c:pt idx="170">
                  <c:v>2.7905000000000002</c:v>
                </c:pt>
                <c:pt idx="171">
                  <c:v>2.8161999999999998</c:v>
                </c:pt>
                <c:pt idx="172">
                  <c:v>2.8311000000000002</c:v>
                </c:pt>
                <c:pt idx="173">
                  <c:v>2.8243</c:v>
                </c:pt>
                <c:pt idx="174">
                  <c:v>2.8494999999999999</c:v>
                </c:pt>
                <c:pt idx="175">
                  <c:v>2.8898000000000001</c:v>
                </c:pt>
                <c:pt idx="176">
                  <c:v>2.8662999999999998</c:v>
                </c:pt>
                <c:pt idx="177">
                  <c:v>2.7585000000000002</c:v>
                </c:pt>
                <c:pt idx="178">
                  <c:v>2.7084999999999999</c:v>
                </c:pt>
                <c:pt idx="179">
                  <c:v>2.6718999999999999</c:v>
                </c:pt>
                <c:pt idx="180">
                  <c:v>2.6636000000000002</c:v>
                </c:pt>
                <c:pt idx="181">
                  <c:v>2.6789999999999998</c:v>
                </c:pt>
                <c:pt idx="182">
                  <c:v>2.6575000000000002</c:v>
                </c:pt>
                <c:pt idx="183">
                  <c:v>2.6503999999999999</c:v>
                </c:pt>
                <c:pt idx="184">
                  <c:v>2.6421000000000001</c:v>
                </c:pt>
                <c:pt idx="185">
                  <c:v>2.6432000000000002</c:v>
                </c:pt>
                <c:pt idx="186">
                  <c:v>2.6701999999999999</c:v>
                </c:pt>
                <c:pt idx="187">
                  <c:v>2.6741000000000001</c:v>
                </c:pt>
                <c:pt idx="188">
                  <c:v>2.6716000000000002</c:v>
                </c:pt>
                <c:pt idx="189">
                  <c:v>2.6798999999999999</c:v>
                </c:pt>
                <c:pt idx="190">
                  <c:v>2.6789999999999998</c:v>
                </c:pt>
                <c:pt idx="191">
                  <c:v>2.6855000000000002</c:v>
                </c:pt>
                <c:pt idx="192">
                  <c:v>2.6879</c:v>
                </c:pt>
                <c:pt idx="193">
                  <c:v>2.7121</c:v>
                </c:pt>
                <c:pt idx="194">
                  <c:v>2.7221000000000002</c:v>
                </c:pt>
                <c:pt idx="195">
                  <c:v>2.7341000000000002</c:v>
                </c:pt>
                <c:pt idx="196">
                  <c:v>2.7341000000000002</c:v>
                </c:pt>
                <c:pt idx="197">
                  <c:v>2.7441</c:v>
                </c:pt>
                <c:pt idx="198">
                  <c:v>2.7513999999999998</c:v>
                </c:pt>
                <c:pt idx="199">
                  <c:v>2.7593999999999999</c:v>
                </c:pt>
                <c:pt idx="200">
                  <c:v>2.7503000000000002</c:v>
                </c:pt>
                <c:pt idx="201">
                  <c:v>2.7686999999999999</c:v>
                </c:pt>
                <c:pt idx="202">
                  <c:v>2.7658999999999998</c:v>
                </c:pt>
                <c:pt idx="203">
                  <c:v>2.7669000000000001</c:v>
                </c:pt>
                <c:pt idx="204">
                  <c:v>2.7719</c:v>
                </c:pt>
                <c:pt idx="205">
                  <c:v>2.7675000000000001</c:v>
                </c:pt>
                <c:pt idx="206">
                  <c:v>2.7645</c:v>
                </c:pt>
                <c:pt idx="207">
                  <c:v>2.7639</c:v>
                </c:pt>
                <c:pt idx="208">
                  <c:v>2.7656000000000001</c:v>
                </c:pt>
                <c:pt idx="209">
                  <c:v>2.7726999999999999</c:v>
                </c:pt>
                <c:pt idx="210">
                  <c:v>2.7726999999999999</c:v>
                </c:pt>
                <c:pt idx="211">
                  <c:v>2.7612000000000001</c:v>
                </c:pt>
                <c:pt idx="212">
                  <c:v>2.7528000000000001</c:v>
                </c:pt>
                <c:pt idx="213">
                  <c:v>2.7862</c:v>
                </c:pt>
                <c:pt idx="214">
                  <c:v>2.7199</c:v>
                </c:pt>
                <c:pt idx="215">
                  <c:v>2.7107000000000001</c:v>
                </c:pt>
                <c:pt idx="216">
                  <c:v>2.7059000000000002</c:v>
                </c:pt>
                <c:pt idx="217">
                  <c:v>2.6928999999999998</c:v>
                </c:pt>
                <c:pt idx="218">
                  <c:v>2.7090999999999998</c:v>
                </c:pt>
                <c:pt idx="219">
                  <c:v>2.722</c:v>
                </c:pt>
                <c:pt idx="220">
                  <c:v>2.7117</c:v>
                </c:pt>
                <c:pt idx="221">
                  <c:v>2.7161</c:v>
                </c:pt>
                <c:pt idx="222">
                  <c:v>2.7658</c:v>
                </c:pt>
                <c:pt idx="223">
                  <c:v>2.7883</c:v>
                </c:pt>
                <c:pt idx="224">
                  <c:v>2.7869000000000002</c:v>
                </c:pt>
                <c:pt idx="225">
                  <c:v>2.7709000000000001</c:v>
                </c:pt>
                <c:pt idx="226">
                  <c:v>2.7824</c:v>
                </c:pt>
                <c:pt idx="227">
                  <c:v>2.8064</c:v>
                </c:pt>
                <c:pt idx="228">
                  <c:v>2.8047</c:v>
                </c:pt>
                <c:pt idx="229">
                  <c:v>2.8090999999999999</c:v>
                </c:pt>
                <c:pt idx="230">
                  <c:v>2.8226</c:v>
                </c:pt>
                <c:pt idx="231">
                  <c:v>2.8494999999999999</c:v>
                </c:pt>
                <c:pt idx="232">
                  <c:v>2.8340000000000001</c:v>
                </c:pt>
                <c:pt idx="233">
                  <c:v>2.8382999999999998</c:v>
                </c:pt>
                <c:pt idx="234">
                  <c:v>2.8372999999999999</c:v>
                </c:pt>
                <c:pt idx="235">
                  <c:v>2.7902</c:v>
                </c:pt>
                <c:pt idx="236">
                  <c:v>2.8001999999999998</c:v>
                </c:pt>
                <c:pt idx="237">
                  <c:v>2.7810999999999999</c:v>
                </c:pt>
                <c:pt idx="238">
                  <c:v>2.8111000000000002</c:v>
                </c:pt>
                <c:pt idx="239">
                  <c:v>2.8109999999999999</c:v>
                </c:pt>
                <c:pt idx="240">
                  <c:v>2.7995000000000001</c:v>
                </c:pt>
                <c:pt idx="241">
                  <c:v>2.8361000000000001</c:v>
                </c:pt>
                <c:pt idx="242">
                  <c:v>2.8647999999999998</c:v>
                </c:pt>
                <c:pt idx="243">
                  <c:v>2.8546999999999998</c:v>
                </c:pt>
                <c:pt idx="244">
                  <c:v>2.8340999999999998</c:v>
                </c:pt>
                <c:pt idx="245">
                  <c:v>2.8498000000000001</c:v>
                </c:pt>
                <c:pt idx="246">
                  <c:v>2.8689</c:v>
                </c:pt>
                <c:pt idx="247">
                  <c:v>2.8687999999999998</c:v>
                </c:pt>
                <c:pt idx="248">
                  <c:v>2.8767999999999998</c:v>
                </c:pt>
                <c:pt idx="249">
                  <c:v>2.9188999999999998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5-year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Sheet1!$A$1089:$A$1338</c:f>
              <c:numCache>
                <c:formatCode>yyyy\-mm\-dd;@</c:formatCode>
                <c:ptCount val="250"/>
                <c:pt idx="0">
                  <c:v>41639</c:v>
                </c:pt>
                <c:pt idx="1">
                  <c:v>41638</c:v>
                </c:pt>
                <c:pt idx="2">
                  <c:v>41635</c:v>
                </c:pt>
                <c:pt idx="3">
                  <c:v>41634</c:v>
                </c:pt>
                <c:pt idx="4">
                  <c:v>41633</c:v>
                </c:pt>
                <c:pt idx="5">
                  <c:v>41632</c:v>
                </c:pt>
                <c:pt idx="6">
                  <c:v>41631</c:v>
                </c:pt>
                <c:pt idx="7">
                  <c:v>41628</c:v>
                </c:pt>
                <c:pt idx="8">
                  <c:v>41627</c:v>
                </c:pt>
                <c:pt idx="9">
                  <c:v>41626</c:v>
                </c:pt>
                <c:pt idx="10">
                  <c:v>41625</c:v>
                </c:pt>
                <c:pt idx="11">
                  <c:v>41624</c:v>
                </c:pt>
                <c:pt idx="12">
                  <c:v>41621</c:v>
                </c:pt>
                <c:pt idx="13">
                  <c:v>41620</c:v>
                </c:pt>
                <c:pt idx="14">
                  <c:v>41619</c:v>
                </c:pt>
                <c:pt idx="15">
                  <c:v>41618</c:v>
                </c:pt>
                <c:pt idx="16">
                  <c:v>41617</c:v>
                </c:pt>
                <c:pt idx="17">
                  <c:v>41614</c:v>
                </c:pt>
                <c:pt idx="18">
                  <c:v>41613</c:v>
                </c:pt>
                <c:pt idx="19">
                  <c:v>41612</c:v>
                </c:pt>
                <c:pt idx="20">
                  <c:v>41611</c:v>
                </c:pt>
                <c:pt idx="21">
                  <c:v>41610</c:v>
                </c:pt>
                <c:pt idx="22">
                  <c:v>41607</c:v>
                </c:pt>
                <c:pt idx="23">
                  <c:v>41606</c:v>
                </c:pt>
                <c:pt idx="24">
                  <c:v>41605</c:v>
                </c:pt>
                <c:pt idx="25">
                  <c:v>41604</c:v>
                </c:pt>
                <c:pt idx="26">
                  <c:v>41603</c:v>
                </c:pt>
                <c:pt idx="27">
                  <c:v>41600</c:v>
                </c:pt>
                <c:pt idx="28">
                  <c:v>41599</c:v>
                </c:pt>
                <c:pt idx="29">
                  <c:v>41598</c:v>
                </c:pt>
                <c:pt idx="30">
                  <c:v>41597</c:v>
                </c:pt>
                <c:pt idx="31">
                  <c:v>41596</c:v>
                </c:pt>
                <c:pt idx="32">
                  <c:v>41593</c:v>
                </c:pt>
                <c:pt idx="33">
                  <c:v>41592</c:v>
                </c:pt>
                <c:pt idx="34">
                  <c:v>41591</c:v>
                </c:pt>
                <c:pt idx="35">
                  <c:v>41590</c:v>
                </c:pt>
                <c:pt idx="36">
                  <c:v>41589</c:v>
                </c:pt>
                <c:pt idx="37">
                  <c:v>41586</c:v>
                </c:pt>
                <c:pt idx="38">
                  <c:v>41585</c:v>
                </c:pt>
                <c:pt idx="39">
                  <c:v>41584</c:v>
                </c:pt>
                <c:pt idx="40">
                  <c:v>41583</c:v>
                </c:pt>
                <c:pt idx="41">
                  <c:v>41582</c:v>
                </c:pt>
                <c:pt idx="42">
                  <c:v>41579</c:v>
                </c:pt>
                <c:pt idx="43">
                  <c:v>41578</c:v>
                </c:pt>
                <c:pt idx="44">
                  <c:v>41577</c:v>
                </c:pt>
                <c:pt idx="45">
                  <c:v>41576</c:v>
                </c:pt>
                <c:pt idx="46">
                  <c:v>41575</c:v>
                </c:pt>
                <c:pt idx="47">
                  <c:v>41572</c:v>
                </c:pt>
                <c:pt idx="48">
                  <c:v>41571</c:v>
                </c:pt>
                <c:pt idx="49">
                  <c:v>41570</c:v>
                </c:pt>
                <c:pt idx="50">
                  <c:v>41569</c:v>
                </c:pt>
                <c:pt idx="51">
                  <c:v>41568</c:v>
                </c:pt>
                <c:pt idx="52">
                  <c:v>41565</c:v>
                </c:pt>
                <c:pt idx="53">
                  <c:v>41564</c:v>
                </c:pt>
                <c:pt idx="54">
                  <c:v>41563</c:v>
                </c:pt>
                <c:pt idx="55">
                  <c:v>41562</c:v>
                </c:pt>
                <c:pt idx="56">
                  <c:v>41561</c:v>
                </c:pt>
                <c:pt idx="57">
                  <c:v>41559</c:v>
                </c:pt>
                <c:pt idx="58">
                  <c:v>41558</c:v>
                </c:pt>
                <c:pt idx="59">
                  <c:v>41557</c:v>
                </c:pt>
                <c:pt idx="60">
                  <c:v>41556</c:v>
                </c:pt>
                <c:pt idx="61">
                  <c:v>41555</c:v>
                </c:pt>
                <c:pt idx="62">
                  <c:v>41547</c:v>
                </c:pt>
                <c:pt idx="63">
                  <c:v>41546</c:v>
                </c:pt>
                <c:pt idx="64">
                  <c:v>41544</c:v>
                </c:pt>
                <c:pt idx="65">
                  <c:v>41543</c:v>
                </c:pt>
                <c:pt idx="66">
                  <c:v>41542</c:v>
                </c:pt>
                <c:pt idx="67">
                  <c:v>41541</c:v>
                </c:pt>
                <c:pt idx="68">
                  <c:v>41540</c:v>
                </c:pt>
                <c:pt idx="69">
                  <c:v>41539</c:v>
                </c:pt>
                <c:pt idx="70">
                  <c:v>41535</c:v>
                </c:pt>
                <c:pt idx="71">
                  <c:v>41534</c:v>
                </c:pt>
                <c:pt idx="72">
                  <c:v>41533</c:v>
                </c:pt>
                <c:pt idx="73">
                  <c:v>41530</c:v>
                </c:pt>
                <c:pt idx="74">
                  <c:v>41529</c:v>
                </c:pt>
                <c:pt idx="75">
                  <c:v>41528</c:v>
                </c:pt>
                <c:pt idx="76">
                  <c:v>41527</c:v>
                </c:pt>
                <c:pt idx="77">
                  <c:v>41526</c:v>
                </c:pt>
                <c:pt idx="78">
                  <c:v>41523</c:v>
                </c:pt>
                <c:pt idx="79">
                  <c:v>41522</c:v>
                </c:pt>
                <c:pt idx="80">
                  <c:v>41521</c:v>
                </c:pt>
                <c:pt idx="81">
                  <c:v>41520</c:v>
                </c:pt>
                <c:pt idx="82">
                  <c:v>41519</c:v>
                </c:pt>
                <c:pt idx="83">
                  <c:v>41516</c:v>
                </c:pt>
                <c:pt idx="84">
                  <c:v>41515</c:v>
                </c:pt>
                <c:pt idx="85">
                  <c:v>41514</c:v>
                </c:pt>
                <c:pt idx="86">
                  <c:v>41513</c:v>
                </c:pt>
                <c:pt idx="87">
                  <c:v>41512</c:v>
                </c:pt>
                <c:pt idx="88">
                  <c:v>41509</c:v>
                </c:pt>
                <c:pt idx="89">
                  <c:v>41508</c:v>
                </c:pt>
                <c:pt idx="90">
                  <c:v>41507</c:v>
                </c:pt>
                <c:pt idx="91">
                  <c:v>41506</c:v>
                </c:pt>
                <c:pt idx="92">
                  <c:v>41505</c:v>
                </c:pt>
                <c:pt idx="93">
                  <c:v>41502</c:v>
                </c:pt>
                <c:pt idx="94">
                  <c:v>41501</c:v>
                </c:pt>
                <c:pt idx="95">
                  <c:v>41500</c:v>
                </c:pt>
                <c:pt idx="96">
                  <c:v>41499</c:v>
                </c:pt>
                <c:pt idx="97">
                  <c:v>41498</c:v>
                </c:pt>
                <c:pt idx="98">
                  <c:v>41495</c:v>
                </c:pt>
                <c:pt idx="99">
                  <c:v>41494</c:v>
                </c:pt>
                <c:pt idx="100">
                  <c:v>41493</c:v>
                </c:pt>
                <c:pt idx="101">
                  <c:v>41492</c:v>
                </c:pt>
                <c:pt idx="102">
                  <c:v>41491</c:v>
                </c:pt>
                <c:pt idx="103">
                  <c:v>41488</c:v>
                </c:pt>
                <c:pt idx="104">
                  <c:v>41487</c:v>
                </c:pt>
                <c:pt idx="105">
                  <c:v>41486</c:v>
                </c:pt>
                <c:pt idx="106">
                  <c:v>41485</c:v>
                </c:pt>
                <c:pt idx="107">
                  <c:v>41484</c:v>
                </c:pt>
                <c:pt idx="108">
                  <c:v>41481</c:v>
                </c:pt>
                <c:pt idx="109">
                  <c:v>41480</c:v>
                </c:pt>
                <c:pt idx="110">
                  <c:v>41479</c:v>
                </c:pt>
                <c:pt idx="111">
                  <c:v>41478</c:v>
                </c:pt>
                <c:pt idx="112">
                  <c:v>41477</c:v>
                </c:pt>
                <c:pt idx="113">
                  <c:v>41474</c:v>
                </c:pt>
                <c:pt idx="114">
                  <c:v>41473</c:v>
                </c:pt>
                <c:pt idx="115">
                  <c:v>41472</c:v>
                </c:pt>
                <c:pt idx="116">
                  <c:v>41471</c:v>
                </c:pt>
                <c:pt idx="117">
                  <c:v>41470</c:v>
                </c:pt>
                <c:pt idx="118">
                  <c:v>41467</c:v>
                </c:pt>
                <c:pt idx="119">
                  <c:v>41466</c:v>
                </c:pt>
                <c:pt idx="120">
                  <c:v>41465</c:v>
                </c:pt>
                <c:pt idx="121">
                  <c:v>41464</c:v>
                </c:pt>
                <c:pt idx="122">
                  <c:v>41463</c:v>
                </c:pt>
                <c:pt idx="123">
                  <c:v>41460</c:v>
                </c:pt>
                <c:pt idx="124">
                  <c:v>41459</c:v>
                </c:pt>
                <c:pt idx="125">
                  <c:v>41458</c:v>
                </c:pt>
                <c:pt idx="126">
                  <c:v>41457</c:v>
                </c:pt>
                <c:pt idx="127">
                  <c:v>41456</c:v>
                </c:pt>
                <c:pt idx="128">
                  <c:v>41453</c:v>
                </c:pt>
                <c:pt idx="129">
                  <c:v>41452</c:v>
                </c:pt>
                <c:pt idx="130">
                  <c:v>41451</c:v>
                </c:pt>
                <c:pt idx="131">
                  <c:v>41450</c:v>
                </c:pt>
                <c:pt idx="132">
                  <c:v>41449</c:v>
                </c:pt>
                <c:pt idx="133">
                  <c:v>41446</c:v>
                </c:pt>
                <c:pt idx="134">
                  <c:v>41445</c:v>
                </c:pt>
                <c:pt idx="135">
                  <c:v>41444</c:v>
                </c:pt>
                <c:pt idx="136">
                  <c:v>41443</c:v>
                </c:pt>
                <c:pt idx="137">
                  <c:v>41442</c:v>
                </c:pt>
                <c:pt idx="138">
                  <c:v>41439</c:v>
                </c:pt>
                <c:pt idx="139">
                  <c:v>41438</c:v>
                </c:pt>
                <c:pt idx="140">
                  <c:v>41434</c:v>
                </c:pt>
                <c:pt idx="141">
                  <c:v>41433</c:v>
                </c:pt>
                <c:pt idx="142">
                  <c:v>41432</c:v>
                </c:pt>
                <c:pt idx="143">
                  <c:v>41431</c:v>
                </c:pt>
                <c:pt idx="144">
                  <c:v>41430</c:v>
                </c:pt>
                <c:pt idx="145">
                  <c:v>41429</c:v>
                </c:pt>
                <c:pt idx="146">
                  <c:v>41428</c:v>
                </c:pt>
                <c:pt idx="147">
                  <c:v>41425</c:v>
                </c:pt>
                <c:pt idx="148">
                  <c:v>41424</c:v>
                </c:pt>
                <c:pt idx="149">
                  <c:v>41423</c:v>
                </c:pt>
                <c:pt idx="150">
                  <c:v>41422</c:v>
                </c:pt>
                <c:pt idx="151">
                  <c:v>41421</c:v>
                </c:pt>
                <c:pt idx="152">
                  <c:v>41418</c:v>
                </c:pt>
                <c:pt idx="153">
                  <c:v>41417</c:v>
                </c:pt>
                <c:pt idx="154">
                  <c:v>41416</c:v>
                </c:pt>
                <c:pt idx="155">
                  <c:v>41415</c:v>
                </c:pt>
                <c:pt idx="156">
                  <c:v>41414</c:v>
                </c:pt>
                <c:pt idx="157">
                  <c:v>41411</c:v>
                </c:pt>
                <c:pt idx="158">
                  <c:v>41410</c:v>
                </c:pt>
                <c:pt idx="159">
                  <c:v>41409</c:v>
                </c:pt>
                <c:pt idx="160">
                  <c:v>41408</c:v>
                </c:pt>
                <c:pt idx="161">
                  <c:v>41407</c:v>
                </c:pt>
                <c:pt idx="162">
                  <c:v>41404</c:v>
                </c:pt>
                <c:pt idx="163">
                  <c:v>41403</c:v>
                </c:pt>
                <c:pt idx="164">
                  <c:v>41402</c:v>
                </c:pt>
                <c:pt idx="165">
                  <c:v>41401</c:v>
                </c:pt>
                <c:pt idx="166">
                  <c:v>41400</c:v>
                </c:pt>
                <c:pt idx="167">
                  <c:v>41397</c:v>
                </c:pt>
                <c:pt idx="168">
                  <c:v>41396</c:v>
                </c:pt>
                <c:pt idx="169">
                  <c:v>41392</c:v>
                </c:pt>
                <c:pt idx="170">
                  <c:v>41391</c:v>
                </c:pt>
                <c:pt idx="171">
                  <c:v>41390</c:v>
                </c:pt>
                <c:pt idx="172">
                  <c:v>41389</c:v>
                </c:pt>
                <c:pt idx="173">
                  <c:v>41388</c:v>
                </c:pt>
                <c:pt idx="174">
                  <c:v>41387</c:v>
                </c:pt>
                <c:pt idx="175">
                  <c:v>41386</c:v>
                </c:pt>
                <c:pt idx="176">
                  <c:v>41383</c:v>
                </c:pt>
                <c:pt idx="177">
                  <c:v>41382</c:v>
                </c:pt>
                <c:pt idx="178">
                  <c:v>41381</c:v>
                </c:pt>
                <c:pt idx="179">
                  <c:v>41380</c:v>
                </c:pt>
                <c:pt idx="180">
                  <c:v>41379</c:v>
                </c:pt>
                <c:pt idx="181">
                  <c:v>41376</c:v>
                </c:pt>
                <c:pt idx="182">
                  <c:v>41375</c:v>
                </c:pt>
                <c:pt idx="183">
                  <c:v>41374</c:v>
                </c:pt>
                <c:pt idx="184">
                  <c:v>41373</c:v>
                </c:pt>
                <c:pt idx="185">
                  <c:v>41372</c:v>
                </c:pt>
                <c:pt idx="186">
                  <c:v>41371</c:v>
                </c:pt>
                <c:pt idx="187">
                  <c:v>41367</c:v>
                </c:pt>
                <c:pt idx="188">
                  <c:v>41366</c:v>
                </c:pt>
                <c:pt idx="189">
                  <c:v>41365</c:v>
                </c:pt>
                <c:pt idx="190">
                  <c:v>41362</c:v>
                </c:pt>
                <c:pt idx="191">
                  <c:v>41361</c:v>
                </c:pt>
                <c:pt idx="192">
                  <c:v>41360</c:v>
                </c:pt>
                <c:pt idx="193">
                  <c:v>41359</c:v>
                </c:pt>
                <c:pt idx="194">
                  <c:v>41358</c:v>
                </c:pt>
                <c:pt idx="195">
                  <c:v>41355</c:v>
                </c:pt>
                <c:pt idx="196">
                  <c:v>41354</c:v>
                </c:pt>
                <c:pt idx="197">
                  <c:v>41353</c:v>
                </c:pt>
                <c:pt idx="198">
                  <c:v>41352</c:v>
                </c:pt>
                <c:pt idx="199">
                  <c:v>41351</c:v>
                </c:pt>
                <c:pt idx="200">
                  <c:v>41348</c:v>
                </c:pt>
                <c:pt idx="201">
                  <c:v>41347</c:v>
                </c:pt>
                <c:pt idx="202">
                  <c:v>41346</c:v>
                </c:pt>
                <c:pt idx="203">
                  <c:v>41345</c:v>
                </c:pt>
                <c:pt idx="204">
                  <c:v>41344</c:v>
                </c:pt>
                <c:pt idx="205">
                  <c:v>41341</c:v>
                </c:pt>
                <c:pt idx="206">
                  <c:v>41340</c:v>
                </c:pt>
                <c:pt idx="207">
                  <c:v>41339</c:v>
                </c:pt>
                <c:pt idx="208">
                  <c:v>41338</c:v>
                </c:pt>
                <c:pt idx="209">
                  <c:v>41337</c:v>
                </c:pt>
                <c:pt idx="210">
                  <c:v>41334</c:v>
                </c:pt>
                <c:pt idx="211">
                  <c:v>41333</c:v>
                </c:pt>
                <c:pt idx="212">
                  <c:v>41332</c:v>
                </c:pt>
                <c:pt idx="213">
                  <c:v>41331</c:v>
                </c:pt>
                <c:pt idx="214">
                  <c:v>41330</c:v>
                </c:pt>
                <c:pt idx="215">
                  <c:v>41327</c:v>
                </c:pt>
                <c:pt idx="216">
                  <c:v>41326</c:v>
                </c:pt>
                <c:pt idx="217">
                  <c:v>41325</c:v>
                </c:pt>
                <c:pt idx="218">
                  <c:v>41324</c:v>
                </c:pt>
                <c:pt idx="219">
                  <c:v>41323</c:v>
                </c:pt>
                <c:pt idx="220">
                  <c:v>41322</c:v>
                </c:pt>
                <c:pt idx="221">
                  <c:v>41321</c:v>
                </c:pt>
                <c:pt idx="222">
                  <c:v>41313</c:v>
                </c:pt>
                <c:pt idx="223">
                  <c:v>41312</c:v>
                </c:pt>
                <c:pt idx="224">
                  <c:v>41311</c:v>
                </c:pt>
                <c:pt idx="225">
                  <c:v>41310</c:v>
                </c:pt>
                <c:pt idx="226">
                  <c:v>41309</c:v>
                </c:pt>
                <c:pt idx="227">
                  <c:v>41306</c:v>
                </c:pt>
                <c:pt idx="228">
                  <c:v>41305</c:v>
                </c:pt>
                <c:pt idx="229">
                  <c:v>41304</c:v>
                </c:pt>
                <c:pt idx="230">
                  <c:v>41303</c:v>
                </c:pt>
                <c:pt idx="231">
                  <c:v>41302</c:v>
                </c:pt>
                <c:pt idx="232">
                  <c:v>41299</c:v>
                </c:pt>
                <c:pt idx="233">
                  <c:v>41298</c:v>
                </c:pt>
                <c:pt idx="234">
                  <c:v>41297</c:v>
                </c:pt>
                <c:pt idx="235">
                  <c:v>41296</c:v>
                </c:pt>
                <c:pt idx="236">
                  <c:v>41295</c:v>
                </c:pt>
                <c:pt idx="237">
                  <c:v>41292</c:v>
                </c:pt>
                <c:pt idx="238">
                  <c:v>41291</c:v>
                </c:pt>
                <c:pt idx="239">
                  <c:v>41290</c:v>
                </c:pt>
                <c:pt idx="240">
                  <c:v>41289</c:v>
                </c:pt>
                <c:pt idx="241">
                  <c:v>41288</c:v>
                </c:pt>
                <c:pt idx="242">
                  <c:v>41285</c:v>
                </c:pt>
                <c:pt idx="243">
                  <c:v>41284</c:v>
                </c:pt>
                <c:pt idx="244">
                  <c:v>41283</c:v>
                </c:pt>
                <c:pt idx="245">
                  <c:v>41282</c:v>
                </c:pt>
                <c:pt idx="246">
                  <c:v>41281</c:v>
                </c:pt>
                <c:pt idx="247">
                  <c:v>41280</c:v>
                </c:pt>
                <c:pt idx="248">
                  <c:v>41279</c:v>
                </c:pt>
                <c:pt idx="249">
                  <c:v>41278</c:v>
                </c:pt>
              </c:numCache>
            </c:numRef>
          </c:cat>
          <c:val>
            <c:numRef>
              <c:f>Sheet1!$E$1089:$E$1338</c:f>
              <c:numCache>
                <c:formatCode>###,###,###,###,##0.0000</c:formatCode>
                <c:ptCount val="250"/>
                <c:pt idx="0">
                  <c:v>4.4583000000000004</c:v>
                </c:pt>
                <c:pt idx="1">
                  <c:v>4.4389000000000003</c:v>
                </c:pt>
                <c:pt idx="2">
                  <c:v>4.4474</c:v>
                </c:pt>
                <c:pt idx="3">
                  <c:v>4.4417999999999997</c:v>
                </c:pt>
                <c:pt idx="4">
                  <c:v>4.4564000000000004</c:v>
                </c:pt>
                <c:pt idx="5">
                  <c:v>4.4558999999999997</c:v>
                </c:pt>
                <c:pt idx="6">
                  <c:v>4.4804000000000004</c:v>
                </c:pt>
                <c:pt idx="7">
                  <c:v>4.4798999999999998</c:v>
                </c:pt>
                <c:pt idx="8">
                  <c:v>4.4705000000000004</c:v>
                </c:pt>
                <c:pt idx="9">
                  <c:v>4.45</c:v>
                </c:pt>
                <c:pt idx="10">
                  <c:v>4.4343000000000004</c:v>
                </c:pt>
                <c:pt idx="11">
                  <c:v>4.4337</c:v>
                </c:pt>
                <c:pt idx="12">
                  <c:v>4.3886000000000003</c:v>
                </c:pt>
                <c:pt idx="13">
                  <c:v>4.4287000000000001</c:v>
                </c:pt>
                <c:pt idx="14">
                  <c:v>4.4779999999999998</c:v>
                </c:pt>
                <c:pt idx="15">
                  <c:v>4.5124000000000004</c:v>
                </c:pt>
                <c:pt idx="16">
                  <c:v>4.4417999999999997</c:v>
                </c:pt>
                <c:pt idx="17">
                  <c:v>4.3868</c:v>
                </c:pt>
                <c:pt idx="18">
                  <c:v>4.3735999999999997</c:v>
                </c:pt>
                <c:pt idx="19">
                  <c:v>4.3418999999999999</c:v>
                </c:pt>
                <c:pt idx="20">
                  <c:v>4.3518999999999997</c:v>
                </c:pt>
                <c:pt idx="21">
                  <c:v>4.3517000000000001</c:v>
                </c:pt>
                <c:pt idx="22">
                  <c:v>4.2611999999999997</c:v>
                </c:pt>
                <c:pt idx="23">
                  <c:v>4.3323</c:v>
                </c:pt>
                <c:pt idx="24">
                  <c:v>4.3714000000000004</c:v>
                </c:pt>
                <c:pt idx="25">
                  <c:v>4.4512</c:v>
                </c:pt>
                <c:pt idx="26">
                  <c:v>4.4581999999999997</c:v>
                </c:pt>
                <c:pt idx="27">
                  <c:v>4.4538000000000002</c:v>
                </c:pt>
                <c:pt idx="28">
                  <c:v>4.4950000000000001</c:v>
                </c:pt>
                <c:pt idx="29">
                  <c:v>4.5124000000000004</c:v>
                </c:pt>
                <c:pt idx="30">
                  <c:v>4.5098000000000003</c:v>
                </c:pt>
                <c:pt idx="31">
                  <c:v>4.4997999999999996</c:v>
                </c:pt>
                <c:pt idx="32">
                  <c:v>4.4698000000000002</c:v>
                </c:pt>
                <c:pt idx="33">
                  <c:v>4.4000000000000004</c:v>
                </c:pt>
                <c:pt idx="34">
                  <c:v>4.3971</c:v>
                </c:pt>
                <c:pt idx="35">
                  <c:v>4.3440000000000003</c:v>
                </c:pt>
                <c:pt idx="36">
                  <c:v>4.3780999999999999</c:v>
                </c:pt>
                <c:pt idx="37">
                  <c:v>4.2431000000000001</c:v>
                </c:pt>
                <c:pt idx="38">
                  <c:v>4.1993999999999998</c:v>
                </c:pt>
                <c:pt idx="39">
                  <c:v>4.1692999999999998</c:v>
                </c:pt>
                <c:pt idx="40">
                  <c:v>4.0792999999999999</c:v>
                </c:pt>
                <c:pt idx="41">
                  <c:v>4.0593000000000004</c:v>
                </c:pt>
                <c:pt idx="42">
                  <c:v>4.0533000000000001</c:v>
                </c:pt>
                <c:pt idx="43">
                  <c:v>4.0654000000000003</c:v>
                </c:pt>
                <c:pt idx="44">
                  <c:v>4.1154000000000002</c:v>
                </c:pt>
                <c:pt idx="45">
                  <c:v>4.0994999999999999</c:v>
                </c:pt>
                <c:pt idx="46">
                  <c:v>4.0659000000000001</c:v>
                </c:pt>
                <c:pt idx="47">
                  <c:v>4.0186000000000002</c:v>
                </c:pt>
                <c:pt idx="48">
                  <c:v>3.9908999999999999</c:v>
                </c:pt>
                <c:pt idx="49">
                  <c:v>3.9577</c:v>
                </c:pt>
                <c:pt idx="50">
                  <c:v>3.9626999999999999</c:v>
                </c:pt>
                <c:pt idx="51">
                  <c:v>3.9607000000000001</c:v>
                </c:pt>
                <c:pt idx="52">
                  <c:v>3.9445999999999999</c:v>
                </c:pt>
                <c:pt idx="53">
                  <c:v>3.9335</c:v>
                </c:pt>
                <c:pt idx="54">
                  <c:v>3.9283999999999999</c:v>
                </c:pt>
                <c:pt idx="55">
                  <c:v>3.9022999999999999</c:v>
                </c:pt>
                <c:pt idx="56">
                  <c:v>3.9074</c:v>
                </c:pt>
                <c:pt idx="57">
                  <c:v>3.8784000000000001</c:v>
                </c:pt>
                <c:pt idx="58">
                  <c:v>3.8837999999999999</c:v>
                </c:pt>
                <c:pt idx="59">
                  <c:v>3.8837999999999999</c:v>
                </c:pt>
                <c:pt idx="60">
                  <c:v>3.8824999999999998</c:v>
                </c:pt>
                <c:pt idx="61">
                  <c:v>3.88</c:v>
                </c:pt>
                <c:pt idx="62">
                  <c:v>3.8755000000000002</c:v>
                </c:pt>
                <c:pt idx="63">
                  <c:v>3.8843999999999999</c:v>
                </c:pt>
                <c:pt idx="64">
                  <c:v>3.8805999999999998</c:v>
                </c:pt>
                <c:pt idx="65">
                  <c:v>3.8578999999999999</c:v>
                </c:pt>
                <c:pt idx="66">
                  <c:v>3.9047000000000001</c:v>
                </c:pt>
                <c:pt idx="67">
                  <c:v>3.9222999999999999</c:v>
                </c:pt>
                <c:pt idx="68">
                  <c:v>3.9361999999999999</c:v>
                </c:pt>
                <c:pt idx="69">
                  <c:v>3.9195000000000002</c:v>
                </c:pt>
                <c:pt idx="70">
                  <c:v>3.9882</c:v>
                </c:pt>
                <c:pt idx="71">
                  <c:v>3.9845999999999999</c:v>
                </c:pt>
                <c:pt idx="72">
                  <c:v>4.0128000000000004</c:v>
                </c:pt>
                <c:pt idx="73">
                  <c:v>4.0164999999999997</c:v>
                </c:pt>
                <c:pt idx="74">
                  <c:v>4.0209999999999999</c:v>
                </c:pt>
                <c:pt idx="75">
                  <c:v>4.0244</c:v>
                </c:pt>
                <c:pt idx="76">
                  <c:v>3.9973999999999998</c:v>
                </c:pt>
                <c:pt idx="77">
                  <c:v>3.9615999999999998</c:v>
                </c:pt>
                <c:pt idx="78">
                  <c:v>3.9557000000000002</c:v>
                </c:pt>
                <c:pt idx="79">
                  <c:v>3.9563999999999999</c:v>
                </c:pt>
                <c:pt idx="80">
                  <c:v>3.9740000000000002</c:v>
                </c:pt>
                <c:pt idx="81">
                  <c:v>3.9218000000000002</c:v>
                </c:pt>
                <c:pt idx="82">
                  <c:v>3.9186999999999999</c:v>
                </c:pt>
                <c:pt idx="83">
                  <c:v>3.9180999999999999</c:v>
                </c:pt>
                <c:pt idx="84">
                  <c:v>3.9083999999999999</c:v>
                </c:pt>
                <c:pt idx="85">
                  <c:v>3.8963999999999999</c:v>
                </c:pt>
                <c:pt idx="86">
                  <c:v>3.8517000000000001</c:v>
                </c:pt>
                <c:pt idx="87">
                  <c:v>3.8473999999999999</c:v>
                </c:pt>
                <c:pt idx="88">
                  <c:v>3.8714</c:v>
                </c:pt>
                <c:pt idx="89">
                  <c:v>3.9316</c:v>
                </c:pt>
                <c:pt idx="90">
                  <c:v>3.9416000000000002</c:v>
                </c:pt>
                <c:pt idx="91">
                  <c:v>3.9868000000000001</c:v>
                </c:pt>
                <c:pt idx="92">
                  <c:v>3.8959999999999999</c:v>
                </c:pt>
                <c:pt idx="93">
                  <c:v>3.8717000000000001</c:v>
                </c:pt>
                <c:pt idx="94">
                  <c:v>3.8904999999999998</c:v>
                </c:pt>
                <c:pt idx="95">
                  <c:v>3.8881000000000001</c:v>
                </c:pt>
                <c:pt idx="96">
                  <c:v>3.8407</c:v>
                </c:pt>
                <c:pt idx="97">
                  <c:v>3.7759999999999998</c:v>
                </c:pt>
                <c:pt idx="98">
                  <c:v>3.7452999999999999</c:v>
                </c:pt>
                <c:pt idx="99">
                  <c:v>3.7313000000000001</c:v>
                </c:pt>
                <c:pt idx="100">
                  <c:v>3.6840999999999999</c:v>
                </c:pt>
                <c:pt idx="101">
                  <c:v>3.6322999999999999</c:v>
                </c:pt>
                <c:pt idx="102">
                  <c:v>3.6274999999999999</c:v>
                </c:pt>
                <c:pt idx="103">
                  <c:v>3.6187</c:v>
                </c:pt>
                <c:pt idx="104">
                  <c:v>3.6135000000000002</c:v>
                </c:pt>
                <c:pt idx="105">
                  <c:v>3.6551</c:v>
                </c:pt>
                <c:pt idx="106">
                  <c:v>3.6705000000000001</c:v>
                </c:pt>
                <c:pt idx="107">
                  <c:v>3.6711999999999998</c:v>
                </c:pt>
                <c:pt idx="108">
                  <c:v>3.6667999999999998</c:v>
                </c:pt>
                <c:pt idx="109">
                  <c:v>3.6956000000000002</c:v>
                </c:pt>
                <c:pt idx="110">
                  <c:v>3.7050000000000001</c:v>
                </c:pt>
                <c:pt idx="111">
                  <c:v>3.5983999999999998</c:v>
                </c:pt>
                <c:pt idx="112">
                  <c:v>3.548</c:v>
                </c:pt>
                <c:pt idx="113">
                  <c:v>3.4982000000000002</c:v>
                </c:pt>
                <c:pt idx="114">
                  <c:v>3.4790000000000001</c:v>
                </c:pt>
                <c:pt idx="115">
                  <c:v>3.4657</c:v>
                </c:pt>
                <c:pt idx="116">
                  <c:v>3.4390999999999998</c:v>
                </c:pt>
                <c:pt idx="117">
                  <c:v>3.4247000000000001</c:v>
                </c:pt>
                <c:pt idx="118">
                  <c:v>3.4115000000000002</c:v>
                </c:pt>
                <c:pt idx="119">
                  <c:v>3.3795999999999999</c:v>
                </c:pt>
                <c:pt idx="120">
                  <c:v>3.3492000000000002</c:v>
                </c:pt>
                <c:pt idx="121">
                  <c:v>3.3271999999999999</c:v>
                </c:pt>
                <c:pt idx="122">
                  <c:v>3.2932999999999999</c:v>
                </c:pt>
                <c:pt idx="123">
                  <c:v>3.2629000000000001</c:v>
                </c:pt>
                <c:pt idx="124">
                  <c:v>3.2629000000000001</c:v>
                </c:pt>
                <c:pt idx="125">
                  <c:v>3.2749999999999999</c:v>
                </c:pt>
                <c:pt idx="126">
                  <c:v>3.2917000000000001</c:v>
                </c:pt>
                <c:pt idx="127">
                  <c:v>3.2911000000000001</c:v>
                </c:pt>
                <c:pt idx="128">
                  <c:v>3.2909000000000002</c:v>
                </c:pt>
                <c:pt idx="129">
                  <c:v>3.3258000000000001</c:v>
                </c:pt>
                <c:pt idx="130">
                  <c:v>3.3611</c:v>
                </c:pt>
                <c:pt idx="131">
                  <c:v>3.5108000000000001</c:v>
                </c:pt>
                <c:pt idx="132">
                  <c:v>3.5396999999999998</c:v>
                </c:pt>
                <c:pt idx="133">
                  <c:v>3.5796999999999999</c:v>
                </c:pt>
                <c:pt idx="134">
                  <c:v>3.6208999999999998</c:v>
                </c:pt>
                <c:pt idx="135">
                  <c:v>3.3809</c:v>
                </c:pt>
                <c:pt idx="136">
                  <c:v>3.3014999999999999</c:v>
                </c:pt>
                <c:pt idx="137">
                  <c:v>3.2814000000000001</c:v>
                </c:pt>
                <c:pt idx="138">
                  <c:v>3.2749999999999999</c:v>
                </c:pt>
                <c:pt idx="139">
                  <c:v>3.2566999999999999</c:v>
                </c:pt>
                <c:pt idx="140">
                  <c:v>3.2204999999999999</c:v>
                </c:pt>
                <c:pt idx="141">
                  <c:v>3.2353000000000001</c:v>
                </c:pt>
                <c:pt idx="142">
                  <c:v>3.2286000000000001</c:v>
                </c:pt>
                <c:pt idx="143">
                  <c:v>3.2097000000000002</c:v>
                </c:pt>
                <c:pt idx="144">
                  <c:v>3.1897000000000002</c:v>
                </c:pt>
                <c:pt idx="145">
                  <c:v>3.1762999999999999</c:v>
                </c:pt>
                <c:pt idx="146">
                  <c:v>3.1703999999999999</c:v>
                </c:pt>
                <c:pt idx="147">
                  <c:v>3.1573000000000002</c:v>
                </c:pt>
                <c:pt idx="148">
                  <c:v>3.1467999999999998</c:v>
                </c:pt>
                <c:pt idx="149">
                  <c:v>3.1442999999999999</c:v>
                </c:pt>
                <c:pt idx="150">
                  <c:v>3.0977999999999999</c:v>
                </c:pt>
                <c:pt idx="151">
                  <c:v>3.1168999999999998</c:v>
                </c:pt>
                <c:pt idx="152">
                  <c:v>3.1288</c:v>
                </c:pt>
                <c:pt idx="153">
                  <c:v>3.1288</c:v>
                </c:pt>
                <c:pt idx="154">
                  <c:v>3.1444999999999999</c:v>
                </c:pt>
                <c:pt idx="155">
                  <c:v>3.1436000000000002</c:v>
                </c:pt>
                <c:pt idx="156">
                  <c:v>3.1436000000000002</c:v>
                </c:pt>
                <c:pt idx="157">
                  <c:v>3.1436000000000002</c:v>
                </c:pt>
                <c:pt idx="158">
                  <c:v>3.1435</c:v>
                </c:pt>
                <c:pt idx="159">
                  <c:v>3.1373000000000002</c:v>
                </c:pt>
                <c:pt idx="160">
                  <c:v>3.1015999999999999</c:v>
                </c:pt>
                <c:pt idx="161">
                  <c:v>3.0979999999999999</c:v>
                </c:pt>
                <c:pt idx="162">
                  <c:v>3.1002999999999998</c:v>
                </c:pt>
                <c:pt idx="163">
                  <c:v>3.1232000000000002</c:v>
                </c:pt>
                <c:pt idx="164">
                  <c:v>3.1282000000000001</c:v>
                </c:pt>
                <c:pt idx="165">
                  <c:v>3.0962000000000001</c:v>
                </c:pt>
                <c:pt idx="166">
                  <c:v>3.1469999999999998</c:v>
                </c:pt>
                <c:pt idx="167">
                  <c:v>3.1345999999999998</c:v>
                </c:pt>
                <c:pt idx="168">
                  <c:v>3.1471</c:v>
                </c:pt>
                <c:pt idx="169">
                  <c:v>3.1328999999999998</c:v>
                </c:pt>
                <c:pt idx="170">
                  <c:v>3.1406000000000001</c:v>
                </c:pt>
                <c:pt idx="171">
                  <c:v>3.1503000000000001</c:v>
                </c:pt>
                <c:pt idx="172">
                  <c:v>3.1953</c:v>
                </c:pt>
                <c:pt idx="173">
                  <c:v>3.1978</c:v>
                </c:pt>
                <c:pt idx="174">
                  <c:v>3.1999</c:v>
                </c:pt>
                <c:pt idx="175">
                  <c:v>3.2349000000000001</c:v>
                </c:pt>
                <c:pt idx="176">
                  <c:v>3.2214</c:v>
                </c:pt>
                <c:pt idx="177">
                  <c:v>3.2081</c:v>
                </c:pt>
                <c:pt idx="178">
                  <c:v>3.1903000000000001</c:v>
                </c:pt>
                <c:pt idx="179">
                  <c:v>3.1589</c:v>
                </c:pt>
                <c:pt idx="180">
                  <c:v>3.1959</c:v>
                </c:pt>
                <c:pt idx="181">
                  <c:v>3.2080000000000002</c:v>
                </c:pt>
                <c:pt idx="182">
                  <c:v>3.2170000000000001</c:v>
                </c:pt>
                <c:pt idx="183">
                  <c:v>3.2063999999999999</c:v>
                </c:pt>
                <c:pt idx="184">
                  <c:v>3.2261000000000002</c:v>
                </c:pt>
                <c:pt idx="185">
                  <c:v>3.2391999999999999</c:v>
                </c:pt>
                <c:pt idx="186">
                  <c:v>3.2143000000000002</c:v>
                </c:pt>
                <c:pt idx="187">
                  <c:v>3.2305000000000001</c:v>
                </c:pt>
                <c:pt idx="188">
                  <c:v>3.2433999999999998</c:v>
                </c:pt>
                <c:pt idx="189">
                  <c:v>3.2740999999999998</c:v>
                </c:pt>
                <c:pt idx="190">
                  <c:v>3.2972000000000001</c:v>
                </c:pt>
                <c:pt idx="191">
                  <c:v>3.2999000000000001</c:v>
                </c:pt>
                <c:pt idx="192">
                  <c:v>3.3029999999999999</c:v>
                </c:pt>
                <c:pt idx="193">
                  <c:v>3.3029000000000002</c:v>
                </c:pt>
                <c:pt idx="194">
                  <c:v>3.3028</c:v>
                </c:pt>
                <c:pt idx="195">
                  <c:v>3.306</c:v>
                </c:pt>
                <c:pt idx="196">
                  <c:v>3.3050999999999999</c:v>
                </c:pt>
                <c:pt idx="197">
                  <c:v>3.2936000000000001</c:v>
                </c:pt>
                <c:pt idx="198">
                  <c:v>3.2953999999999999</c:v>
                </c:pt>
                <c:pt idx="199">
                  <c:v>3.2982999999999998</c:v>
                </c:pt>
                <c:pt idx="200">
                  <c:v>3.2989000000000002</c:v>
                </c:pt>
                <c:pt idx="201">
                  <c:v>3.2837999999999998</c:v>
                </c:pt>
                <c:pt idx="202">
                  <c:v>3.2791000000000001</c:v>
                </c:pt>
                <c:pt idx="203">
                  <c:v>3.2879</c:v>
                </c:pt>
                <c:pt idx="204">
                  <c:v>3.2976000000000001</c:v>
                </c:pt>
                <c:pt idx="205">
                  <c:v>3.2791999999999999</c:v>
                </c:pt>
                <c:pt idx="206">
                  <c:v>3.2768000000000002</c:v>
                </c:pt>
                <c:pt idx="207">
                  <c:v>3.2570999999999999</c:v>
                </c:pt>
                <c:pt idx="208">
                  <c:v>3.2721</c:v>
                </c:pt>
                <c:pt idx="209">
                  <c:v>3.2707000000000002</c:v>
                </c:pt>
                <c:pt idx="210">
                  <c:v>3.3048000000000002</c:v>
                </c:pt>
                <c:pt idx="211">
                  <c:v>3.2978000000000001</c:v>
                </c:pt>
                <c:pt idx="212">
                  <c:v>3.2928000000000002</c:v>
                </c:pt>
                <c:pt idx="213">
                  <c:v>3.3018000000000001</c:v>
                </c:pt>
                <c:pt idx="214">
                  <c:v>3.2967</c:v>
                </c:pt>
                <c:pt idx="215">
                  <c:v>3.2810999999999999</c:v>
                </c:pt>
                <c:pt idx="216">
                  <c:v>3.2793999999999999</c:v>
                </c:pt>
                <c:pt idx="217">
                  <c:v>3.2652000000000001</c:v>
                </c:pt>
                <c:pt idx="218">
                  <c:v>3.2776000000000001</c:v>
                </c:pt>
                <c:pt idx="219">
                  <c:v>3.2692000000000001</c:v>
                </c:pt>
                <c:pt idx="220">
                  <c:v>3.2665000000000002</c:v>
                </c:pt>
                <c:pt idx="221">
                  <c:v>3.2656000000000001</c:v>
                </c:pt>
                <c:pt idx="222">
                  <c:v>3.2652000000000001</c:v>
                </c:pt>
                <c:pt idx="223">
                  <c:v>3.2658999999999998</c:v>
                </c:pt>
                <c:pt idx="224">
                  <c:v>3.2730000000000001</c:v>
                </c:pt>
                <c:pt idx="225">
                  <c:v>3.2724000000000002</c:v>
                </c:pt>
                <c:pt idx="226">
                  <c:v>3.2686999999999999</c:v>
                </c:pt>
                <c:pt idx="227">
                  <c:v>3.2633000000000001</c:v>
                </c:pt>
                <c:pt idx="228">
                  <c:v>3.2652999999999999</c:v>
                </c:pt>
                <c:pt idx="229">
                  <c:v>3.2694999999999999</c:v>
                </c:pt>
                <c:pt idx="230">
                  <c:v>3.2627000000000002</c:v>
                </c:pt>
                <c:pt idx="231">
                  <c:v>3.2551000000000001</c:v>
                </c:pt>
                <c:pt idx="232">
                  <c:v>3.2334999999999998</c:v>
                </c:pt>
                <c:pt idx="233">
                  <c:v>3.2416999999999998</c:v>
                </c:pt>
                <c:pt idx="234">
                  <c:v>3.2292999999999998</c:v>
                </c:pt>
                <c:pt idx="235">
                  <c:v>3.2086000000000001</c:v>
                </c:pt>
                <c:pt idx="236">
                  <c:v>3.2057000000000002</c:v>
                </c:pt>
                <c:pt idx="237">
                  <c:v>3.2130000000000001</c:v>
                </c:pt>
                <c:pt idx="238">
                  <c:v>3.2353000000000001</c:v>
                </c:pt>
                <c:pt idx="239">
                  <c:v>3.2496999999999998</c:v>
                </c:pt>
                <c:pt idx="240">
                  <c:v>3.2488999999999999</c:v>
                </c:pt>
                <c:pt idx="241">
                  <c:v>3.2564000000000002</c:v>
                </c:pt>
                <c:pt idx="242">
                  <c:v>3.2606999999999999</c:v>
                </c:pt>
                <c:pt idx="243">
                  <c:v>3.2393000000000001</c:v>
                </c:pt>
                <c:pt idx="244">
                  <c:v>3.2143000000000002</c:v>
                </c:pt>
                <c:pt idx="245">
                  <c:v>3.2183000000000002</c:v>
                </c:pt>
                <c:pt idx="246">
                  <c:v>3.2406999999999999</c:v>
                </c:pt>
                <c:pt idx="247">
                  <c:v>3.24</c:v>
                </c:pt>
                <c:pt idx="248">
                  <c:v>3.2541000000000002</c:v>
                </c:pt>
                <c:pt idx="249">
                  <c:v>3.2723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10-year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Sheet1!$A$1089:$A$1338</c:f>
              <c:numCache>
                <c:formatCode>yyyy\-mm\-dd;@</c:formatCode>
                <c:ptCount val="250"/>
                <c:pt idx="0">
                  <c:v>41639</c:v>
                </c:pt>
                <c:pt idx="1">
                  <c:v>41638</c:v>
                </c:pt>
                <c:pt idx="2">
                  <c:v>41635</c:v>
                </c:pt>
                <c:pt idx="3">
                  <c:v>41634</c:v>
                </c:pt>
                <c:pt idx="4">
                  <c:v>41633</c:v>
                </c:pt>
                <c:pt idx="5">
                  <c:v>41632</c:v>
                </c:pt>
                <c:pt idx="6">
                  <c:v>41631</c:v>
                </c:pt>
                <c:pt idx="7">
                  <c:v>41628</c:v>
                </c:pt>
                <c:pt idx="8">
                  <c:v>41627</c:v>
                </c:pt>
                <c:pt idx="9">
                  <c:v>41626</c:v>
                </c:pt>
                <c:pt idx="10">
                  <c:v>41625</c:v>
                </c:pt>
                <c:pt idx="11">
                  <c:v>41624</c:v>
                </c:pt>
                <c:pt idx="12">
                  <c:v>41621</c:v>
                </c:pt>
                <c:pt idx="13">
                  <c:v>41620</c:v>
                </c:pt>
                <c:pt idx="14">
                  <c:v>41619</c:v>
                </c:pt>
                <c:pt idx="15">
                  <c:v>41618</c:v>
                </c:pt>
                <c:pt idx="16">
                  <c:v>41617</c:v>
                </c:pt>
                <c:pt idx="17">
                  <c:v>41614</c:v>
                </c:pt>
                <c:pt idx="18">
                  <c:v>41613</c:v>
                </c:pt>
                <c:pt idx="19">
                  <c:v>41612</c:v>
                </c:pt>
                <c:pt idx="20">
                  <c:v>41611</c:v>
                </c:pt>
                <c:pt idx="21">
                  <c:v>41610</c:v>
                </c:pt>
                <c:pt idx="22">
                  <c:v>41607</c:v>
                </c:pt>
                <c:pt idx="23">
                  <c:v>41606</c:v>
                </c:pt>
                <c:pt idx="24">
                  <c:v>41605</c:v>
                </c:pt>
                <c:pt idx="25">
                  <c:v>41604</c:v>
                </c:pt>
                <c:pt idx="26">
                  <c:v>41603</c:v>
                </c:pt>
                <c:pt idx="27">
                  <c:v>41600</c:v>
                </c:pt>
                <c:pt idx="28">
                  <c:v>41599</c:v>
                </c:pt>
                <c:pt idx="29">
                  <c:v>41598</c:v>
                </c:pt>
                <c:pt idx="30">
                  <c:v>41597</c:v>
                </c:pt>
                <c:pt idx="31">
                  <c:v>41596</c:v>
                </c:pt>
                <c:pt idx="32">
                  <c:v>41593</c:v>
                </c:pt>
                <c:pt idx="33">
                  <c:v>41592</c:v>
                </c:pt>
                <c:pt idx="34">
                  <c:v>41591</c:v>
                </c:pt>
                <c:pt idx="35">
                  <c:v>41590</c:v>
                </c:pt>
                <c:pt idx="36">
                  <c:v>41589</c:v>
                </c:pt>
                <c:pt idx="37">
                  <c:v>41586</c:v>
                </c:pt>
                <c:pt idx="38">
                  <c:v>41585</c:v>
                </c:pt>
                <c:pt idx="39">
                  <c:v>41584</c:v>
                </c:pt>
                <c:pt idx="40">
                  <c:v>41583</c:v>
                </c:pt>
                <c:pt idx="41">
                  <c:v>41582</c:v>
                </c:pt>
                <c:pt idx="42">
                  <c:v>41579</c:v>
                </c:pt>
                <c:pt idx="43">
                  <c:v>41578</c:v>
                </c:pt>
                <c:pt idx="44">
                  <c:v>41577</c:v>
                </c:pt>
                <c:pt idx="45">
                  <c:v>41576</c:v>
                </c:pt>
                <c:pt idx="46">
                  <c:v>41575</c:v>
                </c:pt>
                <c:pt idx="47">
                  <c:v>41572</c:v>
                </c:pt>
                <c:pt idx="48">
                  <c:v>41571</c:v>
                </c:pt>
                <c:pt idx="49">
                  <c:v>41570</c:v>
                </c:pt>
                <c:pt idx="50">
                  <c:v>41569</c:v>
                </c:pt>
                <c:pt idx="51">
                  <c:v>41568</c:v>
                </c:pt>
                <c:pt idx="52">
                  <c:v>41565</c:v>
                </c:pt>
                <c:pt idx="53">
                  <c:v>41564</c:v>
                </c:pt>
                <c:pt idx="54">
                  <c:v>41563</c:v>
                </c:pt>
                <c:pt idx="55">
                  <c:v>41562</c:v>
                </c:pt>
                <c:pt idx="56">
                  <c:v>41561</c:v>
                </c:pt>
                <c:pt idx="57">
                  <c:v>41559</c:v>
                </c:pt>
                <c:pt idx="58">
                  <c:v>41558</c:v>
                </c:pt>
                <c:pt idx="59">
                  <c:v>41557</c:v>
                </c:pt>
                <c:pt idx="60">
                  <c:v>41556</c:v>
                </c:pt>
                <c:pt idx="61">
                  <c:v>41555</c:v>
                </c:pt>
                <c:pt idx="62">
                  <c:v>41547</c:v>
                </c:pt>
                <c:pt idx="63">
                  <c:v>41546</c:v>
                </c:pt>
                <c:pt idx="64">
                  <c:v>41544</c:v>
                </c:pt>
                <c:pt idx="65">
                  <c:v>41543</c:v>
                </c:pt>
                <c:pt idx="66">
                  <c:v>41542</c:v>
                </c:pt>
                <c:pt idx="67">
                  <c:v>41541</c:v>
                </c:pt>
                <c:pt idx="68">
                  <c:v>41540</c:v>
                </c:pt>
                <c:pt idx="69">
                  <c:v>41539</c:v>
                </c:pt>
                <c:pt idx="70">
                  <c:v>41535</c:v>
                </c:pt>
                <c:pt idx="71">
                  <c:v>41534</c:v>
                </c:pt>
                <c:pt idx="72">
                  <c:v>41533</c:v>
                </c:pt>
                <c:pt idx="73">
                  <c:v>41530</c:v>
                </c:pt>
                <c:pt idx="74">
                  <c:v>41529</c:v>
                </c:pt>
                <c:pt idx="75">
                  <c:v>41528</c:v>
                </c:pt>
                <c:pt idx="76">
                  <c:v>41527</c:v>
                </c:pt>
                <c:pt idx="77">
                  <c:v>41526</c:v>
                </c:pt>
                <c:pt idx="78">
                  <c:v>41523</c:v>
                </c:pt>
                <c:pt idx="79">
                  <c:v>41522</c:v>
                </c:pt>
                <c:pt idx="80">
                  <c:v>41521</c:v>
                </c:pt>
                <c:pt idx="81">
                  <c:v>41520</c:v>
                </c:pt>
                <c:pt idx="82">
                  <c:v>41519</c:v>
                </c:pt>
                <c:pt idx="83">
                  <c:v>41516</c:v>
                </c:pt>
                <c:pt idx="84">
                  <c:v>41515</c:v>
                </c:pt>
                <c:pt idx="85">
                  <c:v>41514</c:v>
                </c:pt>
                <c:pt idx="86">
                  <c:v>41513</c:v>
                </c:pt>
                <c:pt idx="87">
                  <c:v>41512</c:v>
                </c:pt>
                <c:pt idx="88">
                  <c:v>41509</c:v>
                </c:pt>
                <c:pt idx="89">
                  <c:v>41508</c:v>
                </c:pt>
                <c:pt idx="90">
                  <c:v>41507</c:v>
                </c:pt>
                <c:pt idx="91">
                  <c:v>41506</c:v>
                </c:pt>
                <c:pt idx="92">
                  <c:v>41505</c:v>
                </c:pt>
                <c:pt idx="93">
                  <c:v>41502</c:v>
                </c:pt>
                <c:pt idx="94">
                  <c:v>41501</c:v>
                </c:pt>
                <c:pt idx="95">
                  <c:v>41500</c:v>
                </c:pt>
                <c:pt idx="96">
                  <c:v>41499</c:v>
                </c:pt>
                <c:pt idx="97">
                  <c:v>41498</c:v>
                </c:pt>
                <c:pt idx="98">
                  <c:v>41495</c:v>
                </c:pt>
                <c:pt idx="99">
                  <c:v>41494</c:v>
                </c:pt>
                <c:pt idx="100">
                  <c:v>41493</c:v>
                </c:pt>
                <c:pt idx="101">
                  <c:v>41492</c:v>
                </c:pt>
                <c:pt idx="102">
                  <c:v>41491</c:v>
                </c:pt>
                <c:pt idx="103">
                  <c:v>41488</c:v>
                </c:pt>
                <c:pt idx="104">
                  <c:v>41487</c:v>
                </c:pt>
                <c:pt idx="105">
                  <c:v>41486</c:v>
                </c:pt>
                <c:pt idx="106">
                  <c:v>41485</c:v>
                </c:pt>
                <c:pt idx="107">
                  <c:v>41484</c:v>
                </c:pt>
                <c:pt idx="108">
                  <c:v>41481</c:v>
                </c:pt>
                <c:pt idx="109">
                  <c:v>41480</c:v>
                </c:pt>
                <c:pt idx="110">
                  <c:v>41479</c:v>
                </c:pt>
                <c:pt idx="111">
                  <c:v>41478</c:v>
                </c:pt>
                <c:pt idx="112">
                  <c:v>41477</c:v>
                </c:pt>
                <c:pt idx="113">
                  <c:v>41474</c:v>
                </c:pt>
                <c:pt idx="114">
                  <c:v>41473</c:v>
                </c:pt>
                <c:pt idx="115">
                  <c:v>41472</c:v>
                </c:pt>
                <c:pt idx="116">
                  <c:v>41471</c:v>
                </c:pt>
                <c:pt idx="117">
                  <c:v>41470</c:v>
                </c:pt>
                <c:pt idx="118">
                  <c:v>41467</c:v>
                </c:pt>
                <c:pt idx="119">
                  <c:v>41466</c:v>
                </c:pt>
                <c:pt idx="120">
                  <c:v>41465</c:v>
                </c:pt>
                <c:pt idx="121">
                  <c:v>41464</c:v>
                </c:pt>
                <c:pt idx="122">
                  <c:v>41463</c:v>
                </c:pt>
                <c:pt idx="123">
                  <c:v>41460</c:v>
                </c:pt>
                <c:pt idx="124">
                  <c:v>41459</c:v>
                </c:pt>
                <c:pt idx="125">
                  <c:v>41458</c:v>
                </c:pt>
                <c:pt idx="126">
                  <c:v>41457</c:v>
                </c:pt>
                <c:pt idx="127">
                  <c:v>41456</c:v>
                </c:pt>
                <c:pt idx="128">
                  <c:v>41453</c:v>
                </c:pt>
                <c:pt idx="129">
                  <c:v>41452</c:v>
                </c:pt>
                <c:pt idx="130">
                  <c:v>41451</c:v>
                </c:pt>
                <c:pt idx="131">
                  <c:v>41450</c:v>
                </c:pt>
                <c:pt idx="132">
                  <c:v>41449</c:v>
                </c:pt>
                <c:pt idx="133">
                  <c:v>41446</c:v>
                </c:pt>
                <c:pt idx="134">
                  <c:v>41445</c:v>
                </c:pt>
                <c:pt idx="135">
                  <c:v>41444</c:v>
                </c:pt>
                <c:pt idx="136">
                  <c:v>41443</c:v>
                </c:pt>
                <c:pt idx="137">
                  <c:v>41442</c:v>
                </c:pt>
                <c:pt idx="138">
                  <c:v>41439</c:v>
                </c:pt>
                <c:pt idx="139">
                  <c:v>41438</c:v>
                </c:pt>
                <c:pt idx="140">
                  <c:v>41434</c:v>
                </c:pt>
                <c:pt idx="141">
                  <c:v>41433</c:v>
                </c:pt>
                <c:pt idx="142">
                  <c:v>41432</c:v>
                </c:pt>
                <c:pt idx="143">
                  <c:v>41431</c:v>
                </c:pt>
                <c:pt idx="144">
                  <c:v>41430</c:v>
                </c:pt>
                <c:pt idx="145">
                  <c:v>41429</c:v>
                </c:pt>
                <c:pt idx="146">
                  <c:v>41428</c:v>
                </c:pt>
                <c:pt idx="147">
                  <c:v>41425</c:v>
                </c:pt>
                <c:pt idx="148">
                  <c:v>41424</c:v>
                </c:pt>
                <c:pt idx="149">
                  <c:v>41423</c:v>
                </c:pt>
                <c:pt idx="150">
                  <c:v>41422</c:v>
                </c:pt>
                <c:pt idx="151">
                  <c:v>41421</c:v>
                </c:pt>
                <c:pt idx="152">
                  <c:v>41418</c:v>
                </c:pt>
                <c:pt idx="153">
                  <c:v>41417</c:v>
                </c:pt>
                <c:pt idx="154">
                  <c:v>41416</c:v>
                </c:pt>
                <c:pt idx="155">
                  <c:v>41415</c:v>
                </c:pt>
                <c:pt idx="156">
                  <c:v>41414</c:v>
                </c:pt>
                <c:pt idx="157">
                  <c:v>41411</c:v>
                </c:pt>
                <c:pt idx="158">
                  <c:v>41410</c:v>
                </c:pt>
                <c:pt idx="159">
                  <c:v>41409</c:v>
                </c:pt>
                <c:pt idx="160">
                  <c:v>41408</c:v>
                </c:pt>
                <c:pt idx="161">
                  <c:v>41407</c:v>
                </c:pt>
                <c:pt idx="162">
                  <c:v>41404</c:v>
                </c:pt>
                <c:pt idx="163">
                  <c:v>41403</c:v>
                </c:pt>
                <c:pt idx="164">
                  <c:v>41402</c:v>
                </c:pt>
                <c:pt idx="165">
                  <c:v>41401</c:v>
                </c:pt>
                <c:pt idx="166">
                  <c:v>41400</c:v>
                </c:pt>
                <c:pt idx="167">
                  <c:v>41397</c:v>
                </c:pt>
                <c:pt idx="168">
                  <c:v>41396</c:v>
                </c:pt>
                <c:pt idx="169">
                  <c:v>41392</c:v>
                </c:pt>
                <c:pt idx="170">
                  <c:v>41391</c:v>
                </c:pt>
                <c:pt idx="171">
                  <c:v>41390</c:v>
                </c:pt>
                <c:pt idx="172">
                  <c:v>41389</c:v>
                </c:pt>
                <c:pt idx="173">
                  <c:v>41388</c:v>
                </c:pt>
                <c:pt idx="174">
                  <c:v>41387</c:v>
                </c:pt>
                <c:pt idx="175">
                  <c:v>41386</c:v>
                </c:pt>
                <c:pt idx="176">
                  <c:v>41383</c:v>
                </c:pt>
                <c:pt idx="177">
                  <c:v>41382</c:v>
                </c:pt>
                <c:pt idx="178">
                  <c:v>41381</c:v>
                </c:pt>
                <c:pt idx="179">
                  <c:v>41380</c:v>
                </c:pt>
                <c:pt idx="180">
                  <c:v>41379</c:v>
                </c:pt>
                <c:pt idx="181">
                  <c:v>41376</c:v>
                </c:pt>
                <c:pt idx="182">
                  <c:v>41375</c:v>
                </c:pt>
                <c:pt idx="183">
                  <c:v>41374</c:v>
                </c:pt>
                <c:pt idx="184">
                  <c:v>41373</c:v>
                </c:pt>
                <c:pt idx="185">
                  <c:v>41372</c:v>
                </c:pt>
                <c:pt idx="186">
                  <c:v>41371</c:v>
                </c:pt>
                <c:pt idx="187">
                  <c:v>41367</c:v>
                </c:pt>
                <c:pt idx="188">
                  <c:v>41366</c:v>
                </c:pt>
                <c:pt idx="189">
                  <c:v>41365</c:v>
                </c:pt>
                <c:pt idx="190">
                  <c:v>41362</c:v>
                </c:pt>
                <c:pt idx="191">
                  <c:v>41361</c:v>
                </c:pt>
                <c:pt idx="192">
                  <c:v>41360</c:v>
                </c:pt>
                <c:pt idx="193">
                  <c:v>41359</c:v>
                </c:pt>
                <c:pt idx="194">
                  <c:v>41358</c:v>
                </c:pt>
                <c:pt idx="195">
                  <c:v>41355</c:v>
                </c:pt>
                <c:pt idx="196">
                  <c:v>41354</c:v>
                </c:pt>
                <c:pt idx="197">
                  <c:v>41353</c:v>
                </c:pt>
                <c:pt idx="198">
                  <c:v>41352</c:v>
                </c:pt>
                <c:pt idx="199">
                  <c:v>41351</c:v>
                </c:pt>
                <c:pt idx="200">
                  <c:v>41348</c:v>
                </c:pt>
                <c:pt idx="201">
                  <c:v>41347</c:v>
                </c:pt>
                <c:pt idx="202">
                  <c:v>41346</c:v>
                </c:pt>
                <c:pt idx="203">
                  <c:v>41345</c:v>
                </c:pt>
                <c:pt idx="204">
                  <c:v>41344</c:v>
                </c:pt>
                <c:pt idx="205">
                  <c:v>41341</c:v>
                </c:pt>
                <c:pt idx="206">
                  <c:v>41340</c:v>
                </c:pt>
                <c:pt idx="207">
                  <c:v>41339</c:v>
                </c:pt>
                <c:pt idx="208">
                  <c:v>41338</c:v>
                </c:pt>
                <c:pt idx="209">
                  <c:v>41337</c:v>
                </c:pt>
                <c:pt idx="210">
                  <c:v>41334</c:v>
                </c:pt>
                <c:pt idx="211">
                  <c:v>41333</c:v>
                </c:pt>
                <c:pt idx="212">
                  <c:v>41332</c:v>
                </c:pt>
                <c:pt idx="213">
                  <c:v>41331</c:v>
                </c:pt>
                <c:pt idx="214">
                  <c:v>41330</c:v>
                </c:pt>
                <c:pt idx="215">
                  <c:v>41327</c:v>
                </c:pt>
                <c:pt idx="216">
                  <c:v>41326</c:v>
                </c:pt>
                <c:pt idx="217">
                  <c:v>41325</c:v>
                </c:pt>
                <c:pt idx="218">
                  <c:v>41324</c:v>
                </c:pt>
                <c:pt idx="219">
                  <c:v>41323</c:v>
                </c:pt>
                <c:pt idx="220">
                  <c:v>41322</c:v>
                </c:pt>
                <c:pt idx="221">
                  <c:v>41321</c:v>
                </c:pt>
                <c:pt idx="222">
                  <c:v>41313</c:v>
                </c:pt>
                <c:pt idx="223">
                  <c:v>41312</c:v>
                </c:pt>
                <c:pt idx="224">
                  <c:v>41311</c:v>
                </c:pt>
                <c:pt idx="225">
                  <c:v>41310</c:v>
                </c:pt>
                <c:pt idx="226">
                  <c:v>41309</c:v>
                </c:pt>
                <c:pt idx="227">
                  <c:v>41306</c:v>
                </c:pt>
                <c:pt idx="228">
                  <c:v>41305</c:v>
                </c:pt>
                <c:pt idx="229">
                  <c:v>41304</c:v>
                </c:pt>
                <c:pt idx="230">
                  <c:v>41303</c:v>
                </c:pt>
                <c:pt idx="231">
                  <c:v>41302</c:v>
                </c:pt>
                <c:pt idx="232">
                  <c:v>41299</c:v>
                </c:pt>
                <c:pt idx="233">
                  <c:v>41298</c:v>
                </c:pt>
                <c:pt idx="234">
                  <c:v>41297</c:v>
                </c:pt>
                <c:pt idx="235">
                  <c:v>41296</c:v>
                </c:pt>
                <c:pt idx="236">
                  <c:v>41295</c:v>
                </c:pt>
                <c:pt idx="237">
                  <c:v>41292</c:v>
                </c:pt>
                <c:pt idx="238">
                  <c:v>41291</c:v>
                </c:pt>
                <c:pt idx="239">
                  <c:v>41290</c:v>
                </c:pt>
                <c:pt idx="240">
                  <c:v>41289</c:v>
                </c:pt>
                <c:pt idx="241">
                  <c:v>41288</c:v>
                </c:pt>
                <c:pt idx="242">
                  <c:v>41285</c:v>
                </c:pt>
                <c:pt idx="243">
                  <c:v>41284</c:v>
                </c:pt>
                <c:pt idx="244">
                  <c:v>41283</c:v>
                </c:pt>
                <c:pt idx="245">
                  <c:v>41282</c:v>
                </c:pt>
                <c:pt idx="246">
                  <c:v>41281</c:v>
                </c:pt>
                <c:pt idx="247">
                  <c:v>41280</c:v>
                </c:pt>
                <c:pt idx="248">
                  <c:v>41279</c:v>
                </c:pt>
                <c:pt idx="249">
                  <c:v>41278</c:v>
                </c:pt>
              </c:numCache>
            </c:numRef>
          </c:cat>
          <c:val>
            <c:numRef>
              <c:f>Sheet1!$F$1089:$F$1338</c:f>
              <c:numCache>
                <c:formatCode>###,###,###,###,##0.0000</c:formatCode>
                <c:ptCount val="250"/>
                <c:pt idx="0">
                  <c:v>4.5518000000000001</c:v>
                </c:pt>
                <c:pt idx="1">
                  <c:v>4.5437000000000003</c:v>
                </c:pt>
                <c:pt idx="2">
                  <c:v>4.5437000000000003</c:v>
                </c:pt>
                <c:pt idx="3">
                  <c:v>4.5579000000000001</c:v>
                </c:pt>
                <c:pt idx="4">
                  <c:v>4.5666000000000002</c:v>
                </c:pt>
                <c:pt idx="5">
                  <c:v>4.5566000000000004</c:v>
                </c:pt>
                <c:pt idx="6">
                  <c:v>4.6017000000000001</c:v>
                </c:pt>
                <c:pt idx="7">
                  <c:v>4.6016000000000004</c:v>
                </c:pt>
                <c:pt idx="8">
                  <c:v>4.6016000000000004</c:v>
                </c:pt>
                <c:pt idx="9">
                  <c:v>4.5814000000000004</c:v>
                </c:pt>
                <c:pt idx="10">
                  <c:v>4.5639000000000003</c:v>
                </c:pt>
                <c:pt idx="11">
                  <c:v>4.5538999999999996</c:v>
                </c:pt>
                <c:pt idx="12">
                  <c:v>4.5411000000000001</c:v>
                </c:pt>
                <c:pt idx="13">
                  <c:v>4.5913000000000004</c:v>
                </c:pt>
                <c:pt idx="14">
                  <c:v>4.6212999999999997</c:v>
                </c:pt>
                <c:pt idx="15">
                  <c:v>4.6012000000000004</c:v>
                </c:pt>
                <c:pt idx="16">
                  <c:v>4.5412999999999997</c:v>
                </c:pt>
                <c:pt idx="17">
                  <c:v>4.5162000000000004</c:v>
                </c:pt>
                <c:pt idx="18">
                  <c:v>4.4962</c:v>
                </c:pt>
                <c:pt idx="19">
                  <c:v>4.4261999999999997</c:v>
                </c:pt>
                <c:pt idx="20">
                  <c:v>4.4412000000000003</c:v>
                </c:pt>
                <c:pt idx="21">
                  <c:v>4.4812000000000003</c:v>
                </c:pt>
                <c:pt idx="22">
                  <c:v>4.3612000000000002</c:v>
                </c:pt>
                <c:pt idx="23">
                  <c:v>4.4313000000000002</c:v>
                </c:pt>
                <c:pt idx="24">
                  <c:v>4.5510999999999999</c:v>
                </c:pt>
                <c:pt idx="25">
                  <c:v>4.6059000000000001</c:v>
                </c:pt>
                <c:pt idx="26">
                  <c:v>4.6158999999999999</c:v>
                </c:pt>
                <c:pt idx="27">
                  <c:v>4.6509</c:v>
                </c:pt>
                <c:pt idx="28">
                  <c:v>4.7008999999999999</c:v>
                </c:pt>
                <c:pt idx="29">
                  <c:v>4.7222</c:v>
                </c:pt>
                <c:pt idx="30">
                  <c:v>4.6722000000000001</c:v>
                </c:pt>
                <c:pt idx="31">
                  <c:v>4.6619000000000002</c:v>
                </c:pt>
                <c:pt idx="32">
                  <c:v>4.6006</c:v>
                </c:pt>
                <c:pt idx="33">
                  <c:v>4.5006000000000004</c:v>
                </c:pt>
                <c:pt idx="34">
                  <c:v>4.4627999999999997</c:v>
                </c:pt>
                <c:pt idx="35">
                  <c:v>4.4146000000000001</c:v>
                </c:pt>
                <c:pt idx="36">
                  <c:v>4.4034000000000004</c:v>
                </c:pt>
                <c:pt idx="37">
                  <c:v>4.3186</c:v>
                </c:pt>
                <c:pt idx="38">
                  <c:v>4.2945000000000002</c:v>
                </c:pt>
                <c:pt idx="39">
                  <c:v>4.2206000000000001</c:v>
                </c:pt>
                <c:pt idx="40">
                  <c:v>4.2106000000000003</c:v>
                </c:pt>
                <c:pt idx="41">
                  <c:v>4.1730999999999998</c:v>
                </c:pt>
                <c:pt idx="42">
                  <c:v>4.1555999999999997</c:v>
                </c:pt>
                <c:pt idx="43">
                  <c:v>4.1806000000000001</c:v>
                </c:pt>
                <c:pt idx="44">
                  <c:v>4.2172999999999998</c:v>
                </c:pt>
                <c:pt idx="45">
                  <c:v>4.2172999999999998</c:v>
                </c:pt>
                <c:pt idx="46">
                  <c:v>4.2039999999999997</c:v>
                </c:pt>
                <c:pt idx="47">
                  <c:v>4.2140000000000004</c:v>
                </c:pt>
                <c:pt idx="48">
                  <c:v>4.194</c:v>
                </c:pt>
                <c:pt idx="49">
                  <c:v>4.1490999999999998</c:v>
                </c:pt>
                <c:pt idx="50">
                  <c:v>4.1304999999999996</c:v>
                </c:pt>
                <c:pt idx="51">
                  <c:v>4.1105</c:v>
                </c:pt>
                <c:pt idx="52">
                  <c:v>4.1055000000000001</c:v>
                </c:pt>
                <c:pt idx="53">
                  <c:v>4.0965999999999996</c:v>
                </c:pt>
                <c:pt idx="54">
                  <c:v>4.0965999999999996</c:v>
                </c:pt>
                <c:pt idx="55">
                  <c:v>4.0791000000000004</c:v>
                </c:pt>
                <c:pt idx="56">
                  <c:v>4.0663</c:v>
                </c:pt>
                <c:pt idx="57">
                  <c:v>4.0263</c:v>
                </c:pt>
                <c:pt idx="58">
                  <c:v>4.0265000000000004</c:v>
                </c:pt>
                <c:pt idx="59">
                  <c:v>4.0166000000000004</c:v>
                </c:pt>
                <c:pt idx="60">
                  <c:v>4.0316000000000001</c:v>
                </c:pt>
                <c:pt idx="61">
                  <c:v>3.9903</c:v>
                </c:pt>
                <c:pt idx="62">
                  <c:v>3.9954000000000001</c:v>
                </c:pt>
                <c:pt idx="63">
                  <c:v>4.0002000000000004</c:v>
                </c:pt>
                <c:pt idx="64">
                  <c:v>4.0002000000000004</c:v>
                </c:pt>
                <c:pt idx="65">
                  <c:v>3.9901</c:v>
                </c:pt>
                <c:pt idx="66">
                  <c:v>4.0202</c:v>
                </c:pt>
                <c:pt idx="67">
                  <c:v>4.0201000000000002</c:v>
                </c:pt>
                <c:pt idx="68">
                  <c:v>4.0095000000000001</c:v>
                </c:pt>
                <c:pt idx="69">
                  <c:v>3.9851000000000001</c:v>
                </c:pt>
                <c:pt idx="70">
                  <c:v>4.0502000000000002</c:v>
                </c:pt>
                <c:pt idx="71">
                  <c:v>4.0720999999999998</c:v>
                </c:pt>
                <c:pt idx="72">
                  <c:v>4.1200999999999999</c:v>
                </c:pt>
                <c:pt idx="73">
                  <c:v>4.1406000000000001</c:v>
                </c:pt>
                <c:pt idx="74">
                  <c:v>4.1291000000000002</c:v>
                </c:pt>
                <c:pt idx="75">
                  <c:v>4.1341000000000001</c:v>
                </c:pt>
                <c:pt idx="76">
                  <c:v>4.0650000000000004</c:v>
                </c:pt>
                <c:pt idx="77">
                  <c:v>4.0549999999999997</c:v>
                </c:pt>
                <c:pt idx="78">
                  <c:v>4.0454999999999997</c:v>
                </c:pt>
                <c:pt idx="79">
                  <c:v>4.0549999999999997</c:v>
                </c:pt>
                <c:pt idx="80">
                  <c:v>4.0549999999999997</c:v>
                </c:pt>
                <c:pt idx="81">
                  <c:v>4.0404</c:v>
                </c:pt>
                <c:pt idx="82">
                  <c:v>4.0355999999999996</c:v>
                </c:pt>
                <c:pt idx="83">
                  <c:v>4.0354000000000001</c:v>
                </c:pt>
                <c:pt idx="84">
                  <c:v>4.03</c:v>
                </c:pt>
                <c:pt idx="85">
                  <c:v>4.0221999999999998</c:v>
                </c:pt>
                <c:pt idx="86">
                  <c:v>3.9653999999999998</c:v>
                </c:pt>
                <c:pt idx="87">
                  <c:v>3.9554999999999998</c:v>
                </c:pt>
                <c:pt idx="88">
                  <c:v>3.9916</c:v>
                </c:pt>
                <c:pt idx="89">
                  <c:v>4.0301999999999998</c:v>
                </c:pt>
                <c:pt idx="90">
                  <c:v>4.0381999999999998</c:v>
                </c:pt>
                <c:pt idx="91">
                  <c:v>4.0880999999999998</c:v>
                </c:pt>
                <c:pt idx="92">
                  <c:v>4.0103</c:v>
                </c:pt>
                <c:pt idx="93">
                  <c:v>3.9401000000000002</c:v>
                </c:pt>
                <c:pt idx="94">
                  <c:v>3.9601999999999999</c:v>
                </c:pt>
                <c:pt idx="95">
                  <c:v>3.9516</c:v>
                </c:pt>
                <c:pt idx="96">
                  <c:v>3.9251999999999998</c:v>
                </c:pt>
                <c:pt idx="97">
                  <c:v>3.8513000000000002</c:v>
                </c:pt>
                <c:pt idx="98">
                  <c:v>3.8407</c:v>
                </c:pt>
                <c:pt idx="99">
                  <c:v>3.8454999999999999</c:v>
                </c:pt>
                <c:pt idx="100">
                  <c:v>3.7703000000000002</c:v>
                </c:pt>
                <c:pt idx="101">
                  <c:v>3.7153</c:v>
                </c:pt>
                <c:pt idx="102">
                  <c:v>3.7103999999999999</c:v>
                </c:pt>
                <c:pt idx="103">
                  <c:v>3.7033999999999998</c:v>
                </c:pt>
                <c:pt idx="104">
                  <c:v>3.7052999999999998</c:v>
                </c:pt>
                <c:pt idx="105">
                  <c:v>3.7214</c:v>
                </c:pt>
                <c:pt idx="106">
                  <c:v>3.7227000000000001</c:v>
                </c:pt>
                <c:pt idx="107">
                  <c:v>3.7227999999999999</c:v>
                </c:pt>
                <c:pt idx="108">
                  <c:v>3.7151999999999998</c:v>
                </c:pt>
                <c:pt idx="109">
                  <c:v>3.7101999999999999</c:v>
                </c:pt>
                <c:pt idx="110">
                  <c:v>3.7951999999999999</c:v>
                </c:pt>
                <c:pt idx="111">
                  <c:v>3.7602000000000002</c:v>
                </c:pt>
                <c:pt idx="112">
                  <c:v>3.7401</c:v>
                </c:pt>
                <c:pt idx="113">
                  <c:v>3.7050999999999998</c:v>
                </c:pt>
                <c:pt idx="114">
                  <c:v>3.6903000000000001</c:v>
                </c:pt>
                <c:pt idx="115">
                  <c:v>3.669</c:v>
                </c:pt>
                <c:pt idx="116">
                  <c:v>3.6190000000000002</c:v>
                </c:pt>
                <c:pt idx="117">
                  <c:v>3.6101999999999999</c:v>
                </c:pt>
                <c:pt idx="118">
                  <c:v>3.6000999999999999</c:v>
                </c:pt>
                <c:pt idx="119">
                  <c:v>3.5901999999999998</c:v>
                </c:pt>
                <c:pt idx="120">
                  <c:v>3.5802</c:v>
                </c:pt>
                <c:pt idx="121">
                  <c:v>3.5202</c:v>
                </c:pt>
                <c:pt idx="122">
                  <c:v>3.5177</c:v>
                </c:pt>
                <c:pt idx="123">
                  <c:v>3.5127000000000002</c:v>
                </c:pt>
                <c:pt idx="124">
                  <c:v>3.5102000000000002</c:v>
                </c:pt>
                <c:pt idx="125">
                  <c:v>3.5301999999999998</c:v>
                </c:pt>
                <c:pt idx="126">
                  <c:v>3.5243000000000002</c:v>
                </c:pt>
                <c:pt idx="127">
                  <c:v>3.5245000000000002</c:v>
                </c:pt>
                <c:pt idx="128">
                  <c:v>3.5125000000000002</c:v>
                </c:pt>
                <c:pt idx="129">
                  <c:v>3.5230999999999999</c:v>
                </c:pt>
                <c:pt idx="130">
                  <c:v>3.55</c:v>
                </c:pt>
                <c:pt idx="131">
                  <c:v>3.5998999999999999</c:v>
                </c:pt>
                <c:pt idx="132">
                  <c:v>3.5998999999999999</c:v>
                </c:pt>
                <c:pt idx="133">
                  <c:v>3.6013999999999999</c:v>
                </c:pt>
                <c:pt idx="134">
                  <c:v>3.7016</c:v>
                </c:pt>
                <c:pt idx="135">
                  <c:v>3.5516000000000001</c:v>
                </c:pt>
                <c:pt idx="136">
                  <c:v>3.4817999999999998</c:v>
                </c:pt>
                <c:pt idx="137">
                  <c:v>3.4784999999999999</c:v>
                </c:pt>
                <c:pt idx="138">
                  <c:v>3.4689000000000001</c:v>
                </c:pt>
                <c:pt idx="139">
                  <c:v>3.4590999999999998</c:v>
                </c:pt>
                <c:pt idx="140">
                  <c:v>3.4491000000000001</c:v>
                </c:pt>
                <c:pt idx="141">
                  <c:v>3.4822000000000002</c:v>
                </c:pt>
                <c:pt idx="142">
                  <c:v>3.4822000000000002</c:v>
                </c:pt>
                <c:pt idx="143">
                  <c:v>3.4651000000000001</c:v>
                </c:pt>
                <c:pt idx="144">
                  <c:v>3.4615</c:v>
                </c:pt>
                <c:pt idx="145">
                  <c:v>3.4603000000000002</c:v>
                </c:pt>
                <c:pt idx="146">
                  <c:v>3.4478</c:v>
                </c:pt>
                <c:pt idx="147">
                  <c:v>3.4399000000000002</c:v>
                </c:pt>
                <c:pt idx="148">
                  <c:v>3.4340000000000002</c:v>
                </c:pt>
                <c:pt idx="149">
                  <c:v>3.4340000000000002</c:v>
                </c:pt>
                <c:pt idx="150">
                  <c:v>3.4205999999999999</c:v>
                </c:pt>
                <c:pt idx="151">
                  <c:v>3.4165999999999999</c:v>
                </c:pt>
                <c:pt idx="152">
                  <c:v>3.4180999999999999</c:v>
                </c:pt>
                <c:pt idx="153">
                  <c:v>3.4129999999999998</c:v>
                </c:pt>
                <c:pt idx="154">
                  <c:v>3.4152999999999998</c:v>
                </c:pt>
                <c:pt idx="155">
                  <c:v>3.4253</c:v>
                </c:pt>
                <c:pt idx="156">
                  <c:v>3.4253</c:v>
                </c:pt>
                <c:pt idx="157">
                  <c:v>3.4213</c:v>
                </c:pt>
                <c:pt idx="158">
                  <c:v>3.4218999999999999</c:v>
                </c:pt>
                <c:pt idx="159">
                  <c:v>3.4218000000000002</c:v>
                </c:pt>
                <c:pt idx="160">
                  <c:v>3.4247999999999998</c:v>
                </c:pt>
                <c:pt idx="161">
                  <c:v>3.4238</c:v>
                </c:pt>
                <c:pt idx="162">
                  <c:v>3.4211999999999998</c:v>
                </c:pt>
                <c:pt idx="163">
                  <c:v>3.4317000000000002</c:v>
                </c:pt>
                <c:pt idx="164">
                  <c:v>3.4344999999999999</c:v>
                </c:pt>
                <c:pt idx="165">
                  <c:v>3.4260999999999999</c:v>
                </c:pt>
                <c:pt idx="166">
                  <c:v>3.4354</c:v>
                </c:pt>
                <c:pt idx="167">
                  <c:v>3.4211999999999998</c:v>
                </c:pt>
                <c:pt idx="168">
                  <c:v>3.4119000000000002</c:v>
                </c:pt>
                <c:pt idx="169">
                  <c:v>3.4314</c:v>
                </c:pt>
                <c:pt idx="170">
                  <c:v>3.4310999999999998</c:v>
                </c:pt>
                <c:pt idx="171">
                  <c:v>3.4312999999999998</c:v>
                </c:pt>
                <c:pt idx="172">
                  <c:v>3.4314</c:v>
                </c:pt>
                <c:pt idx="173">
                  <c:v>3.4498000000000002</c:v>
                </c:pt>
                <c:pt idx="174">
                  <c:v>3.4628999999999999</c:v>
                </c:pt>
                <c:pt idx="175">
                  <c:v>3.4866999999999999</c:v>
                </c:pt>
                <c:pt idx="176">
                  <c:v>3.4502999999999999</c:v>
                </c:pt>
                <c:pt idx="177">
                  <c:v>3.4430999999999998</c:v>
                </c:pt>
                <c:pt idx="178">
                  <c:v>3.4131</c:v>
                </c:pt>
                <c:pt idx="179">
                  <c:v>3.4005000000000001</c:v>
                </c:pt>
                <c:pt idx="180">
                  <c:v>3.4405000000000001</c:v>
                </c:pt>
                <c:pt idx="181">
                  <c:v>3.4655</c:v>
                </c:pt>
                <c:pt idx="182">
                  <c:v>3.4704999999999999</c:v>
                </c:pt>
                <c:pt idx="183">
                  <c:v>3.4624000000000001</c:v>
                </c:pt>
                <c:pt idx="184">
                  <c:v>3.4704999999999999</c:v>
                </c:pt>
                <c:pt idx="185">
                  <c:v>3.4904999999999999</c:v>
                </c:pt>
                <c:pt idx="186">
                  <c:v>3.4906999999999999</c:v>
                </c:pt>
                <c:pt idx="187">
                  <c:v>3.5005000000000002</c:v>
                </c:pt>
                <c:pt idx="188">
                  <c:v>3.5106000000000002</c:v>
                </c:pt>
                <c:pt idx="189">
                  <c:v>3.5303</c:v>
                </c:pt>
                <c:pt idx="190">
                  <c:v>3.5392000000000001</c:v>
                </c:pt>
                <c:pt idx="191">
                  <c:v>3.5505</c:v>
                </c:pt>
                <c:pt idx="192">
                  <c:v>3.5611000000000002</c:v>
                </c:pt>
                <c:pt idx="193">
                  <c:v>3.5716999999999999</c:v>
                </c:pt>
                <c:pt idx="194">
                  <c:v>3.577</c:v>
                </c:pt>
                <c:pt idx="195">
                  <c:v>3.5815999999999999</c:v>
                </c:pt>
                <c:pt idx="196">
                  <c:v>3.5819000000000001</c:v>
                </c:pt>
                <c:pt idx="197">
                  <c:v>3.5722</c:v>
                </c:pt>
                <c:pt idx="198">
                  <c:v>3.5922000000000001</c:v>
                </c:pt>
                <c:pt idx="199">
                  <c:v>3.5971000000000002</c:v>
                </c:pt>
                <c:pt idx="200">
                  <c:v>3.5918999999999999</c:v>
                </c:pt>
                <c:pt idx="201">
                  <c:v>3.5918999999999999</c:v>
                </c:pt>
                <c:pt idx="202">
                  <c:v>3.5897999999999999</c:v>
                </c:pt>
                <c:pt idx="203">
                  <c:v>3.5897000000000001</c:v>
                </c:pt>
                <c:pt idx="204">
                  <c:v>3.5830000000000002</c:v>
                </c:pt>
                <c:pt idx="205">
                  <c:v>3.5815999999999999</c:v>
                </c:pt>
                <c:pt idx="206">
                  <c:v>3.5813000000000001</c:v>
                </c:pt>
                <c:pt idx="207">
                  <c:v>3.5802</c:v>
                </c:pt>
                <c:pt idx="208">
                  <c:v>3.5760000000000001</c:v>
                </c:pt>
                <c:pt idx="209">
                  <c:v>3.5785</c:v>
                </c:pt>
                <c:pt idx="210">
                  <c:v>3.5878000000000001</c:v>
                </c:pt>
                <c:pt idx="211">
                  <c:v>3.5956999999999999</c:v>
                </c:pt>
                <c:pt idx="212">
                  <c:v>3.5903999999999998</c:v>
                </c:pt>
                <c:pt idx="213">
                  <c:v>3.5948000000000002</c:v>
                </c:pt>
                <c:pt idx="214">
                  <c:v>3.5821000000000001</c:v>
                </c:pt>
                <c:pt idx="215">
                  <c:v>3.5708000000000002</c:v>
                </c:pt>
                <c:pt idx="216">
                  <c:v>3.5623</c:v>
                </c:pt>
                <c:pt idx="217">
                  <c:v>3.5632000000000001</c:v>
                </c:pt>
                <c:pt idx="218">
                  <c:v>3.5931000000000002</c:v>
                </c:pt>
                <c:pt idx="219">
                  <c:v>3.5929000000000002</c:v>
                </c:pt>
                <c:pt idx="220">
                  <c:v>3.5847000000000002</c:v>
                </c:pt>
                <c:pt idx="221">
                  <c:v>3.5922000000000001</c:v>
                </c:pt>
                <c:pt idx="222">
                  <c:v>3.5859000000000001</c:v>
                </c:pt>
                <c:pt idx="223">
                  <c:v>3.5928</c:v>
                </c:pt>
                <c:pt idx="224">
                  <c:v>3.5922000000000001</c:v>
                </c:pt>
                <c:pt idx="225">
                  <c:v>3.5910000000000002</c:v>
                </c:pt>
                <c:pt idx="226">
                  <c:v>3.6015999999999999</c:v>
                </c:pt>
                <c:pt idx="227">
                  <c:v>3.6004</c:v>
                </c:pt>
                <c:pt idx="228">
                  <c:v>3.6053999999999999</c:v>
                </c:pt>
                <c:pt idx="229">
                  <c:v>3.6053000000000002</c:v>
                </c:pt>
                <c:pt idx="230">
                  <c:v>3.6116000000000001</c:v>
                </c:pt>
                <c:pt idx="231">
                  <c:v>3.6042000000000001</c:v>
                </c:pt>
                <c:pt idx="232">
                  <c:v>3.5836999999999999</c:v>
                </c:pt>
                <c:pt idx="233">
                  <c:v>3.5815999999999999</c:v>
                </c:pt>
                <c:pt idx="234">
                  <c:v>3.5682</c:v>
                </c:pt>
                <c:pt idx="235">
                  <c:v>3.5705</c:v>
                </c:pt>
                <c:pt idx="236">
                  <c:v>3.5743</c:v>
                </c:pt>
                <c:pt idx="237">
                  <c:v>3.5834000000000001</c:v>
                </c:pt>
                <c:pt idx="238">
                  <c:v>3.5985999999999998</c:v>
                </c:pt>
                <c:pt idx="239">
                  <c:v>3.6046999999999998</c:v>
                </c:pt>
                <c:pt idx="240">
                  <c:v>3.6008</c:v>
                </c:pt>
                <c:pt idx="241">
                  <c:v>3.6023000000000001</c:v>
                </c:pt>
                <c:pt idx="242">
                  <c:v>3.5998999999999999</c:v>
                </c:pt>
                <c:pt idx="243">
                  <c:v>3.5950000000000002</c:v>
                </c:pt>
                <c:pt idx="244">
                  <c:v>3.5750000000000002</c:v>
                </c:pt>
                <c:pt idx="245">
                  <c:v>3.5943000000000001</c:v>
                </c:pt>
                <c:pt idx="246">
                  <c:v>3.5964999999999998</c:v>
                </c:pt>
                <c:pt idx="247">
                  <c:v>3.5950000000000002</c:v>
                </c:pt>
                <c:pt idx="248">
                  <c:v>3.6002999999999998</c:v>
                </c:pt>
                <c:pt idx="249">
                  <c:v>3.6061999999999999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67019008"/>
        <c:axId val="-1267009216"/>
      </c:lineChart>
      <c:dateAx>
        <c:axId val="-1267019008"/>
        <c:scaling>
          <c:orientation val="minMax"/>
        </c:scaling>
        <c:delete val="0"/>
        <c:axPos val="b"/>
        <c:numFmt formatCode="yyyy\-mm\-d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09216"/>
        <c:crosses val="autoZero"/>
        <c:auto val="1"/>
        <c:lblOffset val="100"/>
        <c:baseTimeUnit val="days"/>
      </c:dateAx>
      <c:valAx>
        <c:axId val="-126700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190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Share of Trade Surplus in GDP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Sheet1!$A$4:$A$29</c:f>
              <c:numCache>
                <c:formatCode>yyyy;@</c:formatCode>
                <c:ptCount val="26"/>
                <c:pt idx="0">
                  <c:v>43100</c:v>
                </c:pt>
                <c:pt idx="1">
                  <c:v>42735</c:v>
                </c:pt>
                <c:pt idx="2">
                  <c:v>42369</c:v>
                </c:pt>
                <c:pt idx="3">
                  <c:v>42004</c:v>
                </c:pt>
                <c:pt idx="4">
                  <c:v>41639</c:v>
                </c:pt>
                <c:pt idx="5">
                  <c:v>41274</c:v>
                </c:pt>
                <c:pt idx="6">
                  <c:v>40908</c:v>
                </c:pt>
                <c:pt idx="7">
                  <c:v>40543</c:v>
                </c:pt>
                <c:pt idx="8">
                  <c:v>40178</c:v>
                </c:pt>
                <c:pt idx="9">
                  <c:v>39813</c:v>
                </c:pt>
                <c:pt idx="10">
                  <c:v>39447</c:v>
                </c:pt>
                <c:pt idx="11">
                  <c:v>39082</c:v>
                </c:pt>
                <c:pt idx="12">
                  <c:v>38717</c:v>
                </c:pt>
                <c:pt idx="13">
                  <c:v>38352</c:v>
                </c:pt>
                <c:pt idx="14">
                  <c:v>37986</c:v>
                </c:pt>
                <c:pt idx="15">
                  <c:v>37621</c:v>
                </c:pt>
                <c:pt idx="16">
                  <c:v>37256</c:v>
                </c:pt>
                <c:pt idx="17">
                  <c:v>36891</c:v>
                </c:pt>
                <c:pt idx="18">
                  <c:v>36525</c:v>
                </c:pt>
                <c:pt idx="19">
                  <c:v>36160</c:v>
                </c:pt>
                <c:pt idx="20">
                  <c:v>35795</c:v>
                </c:pt>
                <c:pt idx="21">
                  <c:v>35430</c:v>
                </c:pt>
                <c:pt idx="22">
                  <c:v>35064</c:v>
                </c:pt>
                <c:pt idx="23">
                  <c:v>34699</c:v>
                </c:pt>
                <c:pt idx="24">
                  <c:v>34334</c:v>
                </c:pt>
                <c:pt idx="25">
                  <c:v>33969</c:v>
                </c:pt>
              </c:numCache>
            </c:numRef>
          </c:cat>
          <c:val>
            <c:numRef>
              <c:f>Sheet1!$D$4:$D$29</c:f>
              <c:numCache>
                <c:formatCode>General</c:formatCode>
                <c:ptCount val="26"/>
                <c:pt idx="0">
                  <c:v>3.4717647959181828E-2</c:v>
                </c:pt>
                <c:pt idx="1">
                  <c:v>4.5015832073110627E-2</c:v>
                </c:pt>
                <c:pt idx="2">
                  <c:v>5.3500787531160568E-2</c:v>
                </c:pt>
                <c:pt idx="3">
                  <c:v>3.6474919794898551E-2</c:v>
                </c:pt>
                <c:pt idx="4">
                  <c:v>2.711121683799125E-2</c:v>
                </c:pt>
                <c:pt idx="5">
                  <c:v>2.6957769843258494E-2</c:v>
                </c:pt>
                <c:pt idx="6">
                  <c:v>2.0599197147929106E-2</c:v>
                </c:pt>
                <c:pt idx="7">
                  <c:v>2.9836887676279438E-2</c:v>
                </c:pt>
                <c:pt idx="8">
                  <c:v>3.8418902754486485E-2</c:v>
                </c:pt>
                <c:pt idx="9">
                  <c:v>6.5312677018798768E-2</c:v>
                </c:pt>
                <c:pt idx="10">
                  <c:v>7.4985484710747022E-2</c:v>
                </c:pt>
                <c:pt idx="11">
                  <c:v>6.4803122514964326E-2</c:v>
                </c:pt>
                <c:pt idx="12">
                  <c:v>4.470664732709833E-2</c:v>
                </c:pt>
                <c:pt idx="13">
                  <c:v>1.6482307856762409E-2</c:v>
                </c:pt>
                <c:pt idx="14">
                  <c:v>1.5225364206604475E-2</c:v>
                </c:pt>
                <c:pt idx="15">
                  <c:v>2.0683977804323787E-2</c:v>
                </c:pt>
                <c:pt idx="16">
                  <c:v>1.6824353639759305E-2</c:v>
                </c:pt>
                <c:pt idx="17">
                  <c:v>1.9900259373494839E-2</c:v>
                </c:pt>
                <c:pt idx="18">
                  <c:v>2.6758858889364918E-2</c:v>
                </c:pt>
                <c:pt idx="19">
                  <c:v>4.2226408671819524E-2</c:v>
                </c:pt>
                <c:pt idx="20">
                  <c:v>4.2077400740136738E-2</c:v>
                </c:pt>
                <c:pt idx="21">
                  <c:v>1.4189512849933717E-2</c:v>
                </c:pt>
                <c:pt idx="22">
                  <c:v>2.2883962967008425E-2</c:v>
                </c:pt>
                <c:pt idx="23">
                  <c:v>9.4926754047802622E-3</c:v>
                </c:pt>
                <c:pt idx="24">
                  <c:v>-1.9661818956527591E-2</c:v>
                </c:pt>
                <c:pt idx="25">
                  <c:v>8.5679089521778305E-3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67026080"/>
        <c:axId val="-1267016288"/>
      </c:lineChart>
      <c:dateAx>
        <c:axId val="-1267026080"/>
        <c:scaling>
          <c:orientation val="minMax"/>
        </c:scaling>
        <c:delete val="0"/>
        <c:axPos val="b"/>
        <c:numFmt formatCode="yy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16288"/>
        <c:crossesAt val="-2"/>
        <c:auto val="1"/>
        <c:lblOffset val="100"/>
        <c:baseTimeUnit val="years"/>
      </c:dateAx>
      <c:valAx>
        <c:axId val="-1267016288"/>
        <c:scaling>
          <c:orientation val="minMax"/>
          <c:min val="-4.0000000000000008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2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M2,</a:t>
            </a:r>
            <a:r>
              <a:rPr lang="en-US" altLang="zh-CN" baseline="0"/>
              <a:t> Industrial Output, and Inflation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Growth of M2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Sheet1!$A$4:$A$240</c:f>
              <c:numCache>
                <c:formatCode>yyyy\-mm;@</c:formatCode>
                <c:ptCount val="237"/>
                <c:pt idx="0">
                  <c:v>43190</c:v>
                </c:pt>
                <c:pt idx="1">
                  <c:v>43159</c:v>
                </c:pt>
                <c:pt idx="2">
                  <c:v>43131</c:v>
                </c:pt>
                <c:pt idx="3">
                  <c:v>43100</c:v>
                </c:pt>
                <c:pt idx="4">
                  <c:v>43069</c:v>
                </c:pt>
                <c:pt idx="5">
                  <c:v>43039</c:v>
                </c:pt>
                <c:pt idx="6">
                  <c:v>43008</c:v>
                </c:pt>
                <c:pt idx="7">
                  <c:v>42978</c:v>
                </c:pt>
                <c:pt idx="8">
                  <c:v>42947</c:v>
                </c:pt>
                <c:pt idx="9">
                  <c:v>42916</c:v>
                </c:pt>
                <c:pt idx="10">
                  <c:v>42886</c:v>
                </c:pt>
                <c:pt idx="11">
                  <c:v>42855</c:v>
                </c:pt>
                <c:pt idx="12">
                  <c:v>42825</c:v>
                </c:pt>
                <c:pt idx="13">
                  <c:v>42794</c:v>
                </c:pt>
                <c:pt idx="14">
                  <c:v>42766</c:v>
                </c:pt>
                <c:pt idx="15">
                  <c:v>42735</c:v>
                </c:pt>
                <c:pt idx="16">
                  <c:v>42704</c:v>
                </c:pt>
                <c:pt idx="17">
                  <c:v>42674</c:v>
                </c:pt>
                <c:pt idx="18">
                  <c:v>42643</c:v>
                </c:pt>
                <c:pt idx="19">
                  <c:v>42613</c:v>
                </c:pt>
                <c:pt idx="20">
                  <c:v>42582</c:v>
                </c:pt>
                <c:pt idx="21">
                  <c:v>42551</c:v>
                </c:pt>
                <c:pt idx="22">
                  <c:v>42521</c:v>
                </c:pt>
                <c:pt idx="23">
                  <c:v>42490</c:v>
                </c:pt>
                <c:pt idx="24">
                  <c:v>42460</c:v>
                </c:pt>
                <c:pt idx="25">
                  <c:v>42429</c:v>
                </c:pt>
                <c:pt idx="26">
                  <c:v>42400</c:v>
                </c:pt>
                <c:pt idx="27">
                  <c:v>42369</c:v>
                </c:pt>
                <c:pt idx="28">
                  <c:v>42338</c:v>
                </c:pt>
                <c:pt idx="29">
                  <c:v>42308</c:v>
                </c:pt>
                <c:pt idx="30">
                  <c:v>42277</c:v>
                </c:pt>
                <c:pt idx="31">
                  <c:v>42247</c:v>
                </c:pt>
                <c:pt idx="32">
                  <c:v>42216</c:v>
                </c:pt>
                <c:pt idx="33">
                  <c:v>42185</c:v>
                </c:pt>
                <c:pt idx="34">
                  <c:v>42155</c:v>
                </c:pt>
                <c:pt idx="35">
                  <c:v>42124</c:v>
                </c:pt>
                <c:pt idx="36">
                  <c:v>42094</c:v>
                </c:pt>
                <c:pt idx="37">
                  <c:v>42063</c:v>
                </c:pt>
                <c:pt idx="38">
                  <c:v>42035</c:v>
                </c:pt>
                <c:pt idx="39">
                  <c:v>42004</c:v>
                </c:pt>
                <c:pt idx="40">
                  <c:v>41973</c:v>
                </c:pt>
                <c:pt idx="41">
                  <c:v>41943</c:v>
                </c:pt>
                <c:pt idx="42">
                  <c:v>41912</c:v>
                </c:pt>
                <c:pt idx="43">
                  <c:v>41882</c:v>
                </c:pt>
                <c:pt idx="44">
                  <c:v>41851</c:v>
                </c:pt>
                <c:pt idx="45">
                  <c:v>41820</c:v>
                </c:pt>
                <c:pt idx="46">
                  <c:v>41790</c:v>
                </c:pt>
                <c:pt idx="47">
                  <c:v>41759</c:v>
                </c:pt>
                <c:pt idx="48">
                  <c:v>41729</c:v>
                </c:pt>
                <c:pt idx="49">
                  <c:v>41698</c:v>
                </c:pt>
                <c:pt idx="50">
                  <c:v>41670</c:v>
                </c:pt>
                <c:pt idx="51">
                  <c:v>41639</c:v>
                </c:pt>
                <c:pt idx="52">
                  <c:v>41608</c:v>
                </c:pt>
                <c:pt idx="53">
                  <c:v>41578</c:v>
                </c:pt>
                <c:pt idx="54">
                  <c:v>41547</c:v>
                </c:pt>
                <c:pt idx="55">
                  <c:v>41517</c:v>
                </c:pt>
                <c:pt idx="56">
                  <c:v>41486</c:v>
                </c:pt>
                <c:pt idx="57">
                  <c:v>41455</c:v>
                </c:pt>
                <c:pt idx="58">
                  <c:v>41425</c:v>
                </c:pt>
                <c:pt idx="59">
                  <c:v>41394</c:v>
                </c:pt>
                <c:pt idx="60">
                  <c:v>41364</c:v>
                </c:pt>
                <c:pt idx="61">
                  <c:v>41333</c:v>
                </c:pt>
                <c:pt idx="62">
                  <c:v>41305</c:v>
                </c:pt>
                <c:pt idx="63">
                  <c:v>41274</c:v>
                </c:pt>
                <c:pt idx="64">
                  <c:v>41243</c:v>
                </c:pt>
                <c:pt idx="65">
                  <c:v>41213</c:v>
                </c:pt>
                <c:pt idx="66">
                  <c:v>41182</c:v>
                </c:pt>
                <c:pt idx="67">
                  <c:v>41152</c:v>
                </c:pt>
                <c:pt idx="68">
                  <c:v>41121</c:v>
                </c:pt>
                <c:pt idx="69">
                  <c:v>41090</c:v>
                </c:pt>
                <c:pt idx="70">
                  <c:v>41060</c:v>
                </c:pt>
                <c:pt idx="71">
                  <c:v>41029</c:v>
                </c:pt>
                <c:pt idx="72">
                  <c:v>40999</c:v>
                </c:pt>
                <c:pt idx="73">
                  <c:v>40968</c:v>
                </c:pt>
                <c:pt idx="74">
                  <c:v>40939</c:v>
                </c:pt>
                <c:pt idx="75">
                  <c:v>40908</c:v>
                </c:pt>
                <c:pt idx="76">
                  <c:v>40877</c:v>
                </c:pt>
                <c:pt idx="77">
                  <c:v>40847</c:v>
                </c:pt>
                <c:pt idx="78">
                  <c:v>40816</c:v>
                </c:pt>
                <c:pt idx="79">
                  <c:v>40786</c:v>
                </c:pt>
                <c:pt idx="80">
                  <c:v>40755</c:v>
                </c:pt>
                <c:pt idx="81">
                  <c:v>40724</c:v>
                </c:pt>
                <c:pt idx="82">
                  <c:v>40694</c:v>
                </c:pt>
                <c:pt idx="83">
                  <c:v>40663</c:v>
                </c:pt>
                <c:pt idx="84">
                  <c:v>40633</c:v>
                </c:pt>
                <c:pt idx="85">
                  <c:v>40602</c:v>
                </c:pt>
                <c:pt idx="86">
                  <c:v>40574</c:v>
                </c:pt>
                <c:pt idx="87">
                  <c:v>40543</c:v>
                </c:pt>
                <c:pt idx="88">
                  <c:v>40512</c:v>
                </c:pt>
                <c:pt idx="89">
                  <c:v>40482</c:v>
                </c:pt>
                <c:pt idx="90">
                  <c:v>40451</c:v>
                </c:pt>
                <c:pt idx="91">
                  <c:v>40421</c:v>
                </c:pt>
                <c:pt idx="92">
                  <c:v>40390</c:v>
                </c:pt>
                <c:pt idx="93">
                  <c:v>40359</c:v>
                </c:pt>
                <c:pt idx="94">
                  <c:v>40329</c:v>
                </c:pt>
                <c:pt idx="95">
                  <c:v>40298</c:v>
                </c:pt>
                <c:pt idx="96">
                  <c:v>40268</c:v>
                </c:pt>
                <c:pt idx="97">
                  <c:v>40237</c:v>
                </c:pt>
                <c:pt idx="98">
                  <c:v>40209</c:v>
                </c:pt>
                <c:pt idx="99">
                  <c:v>40178</c:v>
                </c:pt>
                <c:pt idx="100">
                  <c:v>40147</c:v>
                </c:pt>
                <c:pt idx="101">
                  <c:v>40117</c:v>
                </c:pt>
                <c:pt idx="102">
                  <c:v>40086</c:v>
                </c:pt>
                <c:pt idx="103">
                  <c:v>40056</c:v>
                </c:pt>
                <c:pt idx="104">
                  <c:v>40025</c:v>
                </c:pt>
                <c:pt idx="105">
                  <c:v>39994</c:v>
                </c:pt>
                <c:pt idx="106">
                  <c:v>39964</c:v>
                </c:pt>
                <c:pt idx="107">
                  <c:v>39933</c:v>
                </c:pt>
                <c:pt idx="108">
                  <c:v>39903</c:v>
                </c:pt>
                <c:pt idx="109">
                  <c:v>39872</c:v>
                </c:pt>
                <c:pt idx="110">
                  <c:v>39844</c:v>
                </c:pt>
                <c:pt idx="111">
                  <c:v>39813</c:v>
                </c:pt>
                <c:pt idx="112">
                  <c:v>39782</c:v>
                </c:pt>
                <c:pt idx="113">
                  <c:v>39752</c:v>
                </c:pt>
                <c:pt idx="114">
                  <c:v>39721</c:v>
                </c:pt>
                <c:pt idx="115">
                  <c:v>39691</c:v>
                </c:pt>
                <c:pt idx="116">
                  <c:v>39660</c:v>
                </c:pt>
                <c:pt idx="117">
                  <c:v>39629</c:v>
                </c:pt>
                <c:pt idx="118">
                  <c:v>39599</c:v>
                </c:pt>
                <c:pt idx="119">
                  <c:v>39568</c:v>
                </c:pt>
                <c:pt idx="120">
                  <c:v>39538</c:v>
                </c:pt>
                <c:pt idx="121">
                  <c:v>39507</c:v>
                </c:pt>
                <c:pt idx="122">
                  <c:v>39478</c:v>
                </c:pt>
                <c:pt idx="123">
                  <c:v>39447</c:v>
                </c:pt>
                <c:pt idx="124">
                  <c:v>39416</c:v>
                </c:pt>
                <c:pt idx="125">
                  <c:v>39386</c:v>
                </c:pt>
                <c:pt idx="126">
                  <c:v>39355</c:v>
                </c:pt>
                <c:pt idx="127">
                  <c:v>39325</c:v>
                </c:pt>
                <c:pt idx="128">
                  <c:v>39294</c:v>
                </c:pt>
                <c:pt idx="129">
                  <c:v>39263</c:v>
                </c:pt>
                <c:pt idx="130">
                  <c:v>39233</c:v>
                </c:pt>
                <c:pt idx="131">
                  <c:v>39202</c:v>
                </c:pt>
                <c:pt idx="132">
                  <c:v>39172</c:v>
                </c:pt>
                <c:pt idx="133">
                  <c:v>39141</c:v>
                </c:pt>
                <c:pt idx="134">
                  <c:v>39113</c:v>
                </c:pt>
                <c:pt idx="135">
                  <c:v>39082</c:v>
                </c:pt>
                <c:pt idx="136">
                  <c:v>39051</c:v>
                </c:pt>
                <c:pt idx="137">
                  <c:v>39021</c:v>
                </c:pt>
                <c:pt idx="138">
                  <c:v>38990</c:v>
                </c:pt>
                <c:pt idx="139">
                  <c:v>38960</c:v>
                </c:pt>
                <c:pt idx="140">
                  <c:v>38929</c:v>
                </c:pt>
                <c:pt idx="141">
                  <c:v>38898</c:v>
                </c:pt>
                <c:pt idx="142">
                  <c:v>38868</c:v>
                </c:pt>
                <c:pt idx="143">
                  <c:v>38837</c:v>
                </c:pt>
                <c:pt idx="144">
                  <c:v>38807</c:v>
                </c:pt>
                <c:pt idx="145">
                  <c:v>38776</c:v>
                </c:pt>
                <c:pt idx="146">
                  <c:v>38748</c:v>
                </c:pt>
                <c:pt idx="147">
                  <c:v>38717</c:v>
                </c:pt>
                <c:pt idx="148">
                  <c:v>38686</c:v>
                </c:pt>
                <c:pt idx="149">
                  <c:v>38656</c:v>
                </c:pt>
                <c:pt idx="150">
                  <c:v>38625</c:v>
                </c:pt>
                <c:pt idx="151">
                  <c:v>38595</c:v>
                </c:pt>
                <c:pt idx="152">
                  <c:v>38564</c:v>
                </c:pt>
                <c:pt idx="153">
                  <c:v>38533</c:v>
                </c:pt>
                <c:pt idx="154">
                  <c:v>38503</c:v>
                </c:pt>
                <c:pt idx="155">
                  <c:v>38472</c:v>
                </c:pt>
                <c:pt idx="156">
                  <c:v>38442</c:v>
                </c:pt>
                <c:pt idx="157">
                  <c:v>38411</c:v>
                </c:pt>
                <c:pt idx="158">
                  <c:v>38383</c:v>
                </c:pt>
                <c:pt idx="159">
                  <c:v>38352</c:v>
                </c:pt>
                <c:pt idx="160">
                  <c:v>38321</c:v>
                </c:pt>
                <c:pt idx="161">
                  <c:v>38291</c:v>
                </c:pt>
                <c:pt idx="162">
                  <c:v>38260</c:v>
                </c:pt>
                <c:pt idx="163">
                  <c:v>38230</c:v>
                </c:pt>
                <c:pt idx="164">
                  <c:v>38199</c:v>
                </c:pt>
                <c:pt idx="165">
                  <c:v>38168</c:v>
                </c:pt>
                <c:pt idx="166">
                  <c:v>38138</c:v>
                </c:pt>
                <c:pt idx="167">
                  <c:v>38107</c:v>
                </c:pt>
                <c:pt idx="168">
                  <c:v>38077</c:v>
                </c:pt>
                <c:pt idx="169">
                  <c:v>38046</c:v>
                </c:pt>
                <c:pt idx="170">
                  <c:v>38017</c:v>
                </c:pt>
                <c:pt idx="171">
                  <c:v>37986</c:v>
                </c:pt>
                <c:pt idx="172">
                  <c:v>37955</c:v>
                </c:pt>
                <c:pt idx="173">
                  <c:v>37925</c:v>
                </c:pt>
                <c:pt idx="174">
                  <c:v>37894</c:v>
                </c:pt>
                <c:pt idx="175">
                  <c:v>37864</c:v>
                </c:pt>
                <c:pt idx="176">
                  <c:v>37833</c:v>
                </c:pt>
                <c:pt idx="177">
                  <c:v>37802</c:v>
                </c:pt>
                <c:pt idx="178">
                  <c:v>37772</c:v>
                </c:pt>
                <c:pt idx="179">
                  <c:v>37741</c:v>
                </c:pt>
                <c:pt idx="180">
                  <c:v>37711</c:v>
                </c:pt>
                <c:pt idx="181">
                  <c:v>37680</c:v>
                </c:pt>
                <c:pt idx="182">
                  <c:v>37652</c:v>
                </c:pt>
                <c:pt idx="183">
                  <c:v>37621</c:v>
                </c:pt>
                <c:pt idx="184">
                  <c:v>37590</c:v>
                </c:pt>
                <c:pt idx="185">
                  <c:v>37560</c:v>
                </c:pt>
                <c:pt idx="186">
                  <c:v>37529</c:v>
                </c:pt>
                <c:pt idx="187">
                  <c:v>37499</c:v>
                </c:pt>
                <c:pt idx="188">
                  <c:v>37468</c:v>
                </c:pt>
                <c:pt idx="189">
                  <c:v>37437</c:v>
                </c:pt>
                <c:pt idx="190">
                  <c:v>37407</c:v>
                </c:pt>
                <c:pt idx="191">
                  <c:v>37376</c:v>
                </c:pt>
                <c:pt idx="192">
                  <c:v>37346</c:v>
                </c:pt>
                <c:pt idx="193">
                  <c:v>37315</c:v>
                </c:pt>
                <c:pt idx="194">
                  <c:v>37287</c:v>
                </c:pt>
                <c:pt idx="195">
                  <c:v>37256</c:v>
                </c:pt>
                <c:pt idx="196">
                  <c:v>37225</c:v>
                </c:pt>
                <c:pt idx="197">
                  <c:v>37195</c:v>
                </c:pt>
                <c:pt idx="198">
                  <c:v>37164</c:v>
                </c:pt>
                <c:pt idx="199">
                  <c:v>37134</c:v>
                </c:pt>
                <c:pt idx="200">
                  <c:v>37103</c:v>
                </c:pt>
                <c:pt idx="201">
                  <c:v>37072</c:v>
                </c:pt>
                <c:pt idx="202">
                  <c:v>37042</c:v>
                </c:pt>
                <c:pt idx="203">
                  <c:v>37011</c:v>
                </c:pt>
                <c:pt idx="204">
                  <c:v>36981</c:v>
                </c:pt>
                <c:pt idx="205">
                  <c:v>36950</c:v>
                </c:pt>
                <c:pt idx="206">
                  <c:v>36922</c:v>
                </c:pt>
                <c:pt idx="207">
                  <c:v>36891</c:v>
                </c:pt>
                <c:pt idx="208">
                  <c:v>36860</c:v>
                </c:pt>
                <c:pt idx="209">
                  <c:v>36830</c:v>
                </c:pt>
                <c:pt idx="210">
                  <c:v>36799</c:v>
                </c:pt>
                <c:pt idx="211">
                  <c:v>36769</c:v>
                </c:pt>
                <c:pt idx="212">
                  <c:v>36738</c:v>
                </c:pt>
                <c:pt idx="213">
                  <c:v>36707</c:v>
                </c:pt>
                <c:pt idx="214">
                  <c:v>36677</c:v>
                </c:pt>
                <c:pt idx="215">
                  <c:v>36646</c:v>
                </c:pt>
                <c:pt idx="216">
                  <c:v>36616</c:v>
                </c:pt>
                <c:pt idx="217">
                  <c:v>36585</c:v>
                </c:pt>
                <c:pt idx="218">
                  <c:v>36556</c:v>
                </c:pt>
                <c:pt idx="219">
                  <c:v>36525</c:v>
                </c:pt>
                <c:pt idx="220">
                  <c:v>36494</c:v>
                </c:pt>
                <c:pt idx="221">
                  <c:v>36464</c:v>
                </c:pt>
                <c:pt idx="222">
                  <c:v>36433</c:v>
                </c:pt>
                <c:pt idx="223">
                  <c:v>36403</c:v>
                </c:pt>
                <c:pt idx="224">
                  <c:v>36372</c:v>
                </c:pt>
                <c:pt idx="225">
                  <c:v>36341</c:v>
                </c:pt>
                <c:pt idx="226">
                  <c:v>36311</c:v>
                </c:pt>
                <c:pt idx="227">
                  <c:v>36280</c:v>
                </c:pt>
                <c:pt idx="228">
                  <c:v>36250</c:v>
                </c:pt>
                <c:pt idx="229">
                  <c:v>36219</c:v>
                </c:pt>
                <c:pt idx="230">
                  <c:v>36191</c:v>
                </c:pt>
                <c:pt idx="231">
                  <c:v>36160</c:v>
                </c:pt>
                <c:pt idx="232">
                  <c:v>36129</c:v>
                </c:pt>
                <c:pt idx="233">
                  <c:v>36099</c:v>
                </c:pt>
                <c:pt idx="234">
                  <c:v>36068</c:v>
                </c:pt>
                <c:pt idx="235">
                  <c:v>36038</c:v>
                </c:pt>
                <c:pt idx="236">
                  <c:v>36007</c:v>
                </c:pt>
              </c:numCache>
            </c:numRef>
          </c:cat>
          <c:val>
            <c:numRef>
              <c:f>Sheet1!$D$4:$D$240</c:f>
              <c:numCache>
                <c:formatCode>###,###,###,###,##0.00</c:formatCode>
                <c:ptCount val="237"/>
                <c:pt idx="0">
                  <c:v>8.1999999999999993</c:v>
                </c:pt>
                <c:pt idx="1">
                  <c:v>8.8000000000000007</c:v>
                </c:pt>
                <c:pt idx="2">
                  <c:v>8.6</c:v>
                </c:pt>
                <c:pt idx="3">
                  <c:v>8.1</c:v>
                </c:pt>
                <c:pt idx="4">
                  <c:v>9.1</c:v>
                </c:pt>
                <c:pt idx="5">
                  <c:v>8.9</c:v>
                </c:pt>
                <c:pt idx="6">
                  <c:v>9</c:v>
                </c:pt>
                <c:pt idx="7">
                  <c:v>8.6</c:v>
                </c:pt>
                <c:pt idx="8">
                  <c:v>8.9</c:v>
                </c:pt>
                <c:pt idx="9">
                  <c:v>9.1</c:v>
                </c:pt>
                <c:pt idx="10">
                  <c:v>9.1</c:v>
                </c:pt>
                <c:pt idx="11">
                  <c:v>9.8000000000000007</c:v>
                </c:pt>
                <c:pt idx="12">
                  <c:v>10.1</c:v>
                </c:pt>
                <c:pt idx="13">
                  <c:v>10.4</c:v>
                </c:pt>
                <c:pt idx="14">
                  <c:v>10.7</c:v>
                </c:pt>
                <c:pt idx="15">
                  <c:v>11.3</c:v>
                </c:pt>
                <c:pt idx="16">
                  <c:v>11.4</c:v>
                </c:pt>
                <c:pt idx="17">
                  <c:v>11.6</c:v>
                </c:pt>
                <c:pt idx="18">
                  <c:v>11.5</c:v>
                </c:pt>
                <c:pt idx="19">
                  <c:v>11.4</c:v>
                </c:pt>
                <c:pt idx="20">
                  <c:v>10.199999999999999</c:v>
                </c:pt>
                <c:pt idx="21">
                  <c:v>11.8</c:v>
                </c:pt>
                <c:pt idx="22">
                  <c:v>11.8</c:v>
                </c:pt>
                <c:pt idx="23">
                  <c:v>12.8</c:v>
                </c:pt>
                <c:pt idx="24">
                  <c:v>13.4</c:v>
                </c:pt>
                <c:pt idx="25">
                  <c:v>13.3</c:v>
                </c:pt>
                <c:pt idx="26">
                  <c:v>14</c:v>
                </c:pt>
                <c:pt idx="27">
                  <c:v>13.3</c:v>
                </c:pt>
                <c:pt idx="28">
                  <c:v>13.7</c:v>
                </c:pt>
                <c:pt idx="29">
                  <c:v>13.5</c:v>
                </c:pt>
                <c:pt idx="30">
                  <c:v>13.1</c:v>
                </c:pt>
                <c:pt idx="31">
                  <c:v>13.3</c:v>
                </c:pt>
                <c:pt idx="32">
                  <c:v>13.3</c:v>
                </c:pt>
                <c:pt idx="33">
                  <c:v>11.8</c:v>
                </c:pt>
                <c:pt idx="34">
                  <c:v>10.8</c:v>
                </c:pt>
                <c:pt idx="35">
                  <c:v>10.1</c:v>
                </c:pt>
                <c:pt idx="36">
                  <c:v>11.6</c:v>
                </c:pt>
                <c:pt idx="37">
                  <c:v>12.5</c:v>
                </c:pt>
                <c:pt idx="38">
                  <c:v>10.8</c:v>
                </c:pt>
                <c:pt idx="39">
                  <c:v>12.2</c:v>
                </c:pt>
                <c:pt idx="40">
                  <c:v>12.3</c:v>
                </c:pt>
                <c:pt idx="41">
                  <c:v>12.6</c:v>
                </c:pt>
                <c:pt idx="42">
                  <c:v>12.9</c:v>
                </c:pt>
                <c:pt idx="43">
                  <c:v>12.8</c:v>
                </c:pt>
                <c:pt idx="44">
                  <c:v>13.5</c:v>
                </c:pt>
                <c:pt idx="45">
                  <c:v>14.7</c:v>
                </c:pt>
                <c:pt idx="46">
                  <c:v>13.4</c:v>
                </c:pt>
                <c:pt idx="47">
                  <c:v>13.2</c:v>
                </c:pt>
                <c:pt idx="48">
                  <c:v>12.1</c:v>
                </c:pt>
                <c:pt idx="49">
                  <c:v>13.3</c:v>
                </c:pt>
                <c:pt idx="50">
                  <c:v>13.2</c:v>
                </c:pt>
                <c:pt idx="51">
                  <c:v>13.6</c:v>
                </c:pt>
                <c:pt idx="52">
                  <c:v>14.2</c:v>
                </c:pt>
                <c:pt idx="53">
                  <c:v>14.3</c:v>
                </c:pt>
                <c:pt idx="54">
                  <c:v>14.2</c:v>
                </c:pt>
                <c:pt idx="55">
                  <c:v>14.7</c:v>
                </c:pt>
                <c:pt idx="56">
                  <c:v>14.5</c:v>
                </c:pt>
                <c:pt idx="57">
                  <c:v>14</c:v>
                </c:pt>
                <c:pt idx="58">
                  <c:v>15.8</c:v>
                </c:pt>
                <c:pt idx="59">
                  <c:v>16.100000000000001</c:v>
                </c:pt>
                <c:pt idx="60">
                  <c:v>15.7</c:v>
                </c:pt>
                <c:pt idx="61">
                  <c:v>15.2</c:v>
                </c:pt>
                <c:pt idx="62">
                  <c:v>15.9</c:v>
                </c:pt>
                <c:pt idx="63">
                  <c:v>13.8</c:v>
                </c:pt>
                <c:pt idx="64">
                  <c:v>13.9</c:v>
                </c:pt>
                <c:pt idx="65">
                  <c:v>14.1</c:v>
                </c:pt>
                <c:pt idx="66">
                  <c:v>14.8</c:v>
                </c:pt>
                <c:pt idx="67">
                  <c:v>13.5</c:v>
                </c:pt>
                <c:pt idx="68">
                  <c:v>13.9</c:v>
                </c:pt>
                <c:pt idx="69">
                  <c:v>13.6</c:v>
                </c:pt>
                <c:pt idx="70">
                  <c:v>13.2</c:v>
                </c:pt>
                <c:pt idx="71">
                  <c:v>12.8</c:v>
                </c:pt>
                <c:pt idx="72">
                  <c:v>13.4</c:v>
                </c:pt>
                <c:pt idx="73">
                  <c:v>13</c:v>
                </c:pt>
                <c:pt idx="74">
                  <c:v>12.4</c:v>
                </c:pt>
                <c:pt idx="75">
                  <c:v>13.6</c:v>
                </c:pt>
                <c:pt idx="76">
                  <c:v>12.7</c:v>
                </c:pt>
                <c:pt idx="77">
                  <c:v>12.9</c:v>
                </c:pt>
                <c:pt idx="78">
                  <c:v>13</c:v>
                </c:pt>
                <c:pt idx="79">
                  <c:v>13.5</c:v>
                </c:pt>
                <c:pt idx="80">
                  <c:v>14.7</c:v>
                </c:pt>
                <c:pt idx="81">
                  <c:v>15.9</c:v>
                </c:pt>
                <c:pt idx="82">
                  <c:v>15.1</c:v>
                </c:pt>
                <c:pt idx="83">
                  <c:v>15.3</c:v>
                </c:pt>
                <c:pt idx="84">
                  <c:v>16.600000000000001</c:v>
                </c:pt>
                <c:pt idx="85">
                  <c:v>15.7</c:v>
                </c:pt>
                <c:pt idx="86">
                  <c:v>17.2</c:v>
                </c:pt>
                <c:pt idx="87">
                  <c:v>19.72</c:v>
                </c:pt>
                <c:pt idx="88">
                  <c:v>19.5</c:v>
                </c:pt>
                <c:pt idx="89">
                  <c:v>19.3</c:v>
                </c:pt>
                <c:pt idx="90">
                  <c:v>18.96</c:v>
                </c:pt>
                <c:pt idx="91">
                  <c:v>19.2</c:v>
                </c:pt>
                <c:pt idx="92">
                  <c:v>17.600000000000001</c:v>
                </c:pt>
                <c:pt idx="93">
                  <c:v>18.46</c:v>
                </c:pt>
                <c:pt idx="94">
                  <c:v>21</c:v>
                </c:pt>
                <c:pt idx="95">
                  <c:v>21.48</c:v>
                </c:pt>
                <c:pt idx="96">
                  <c:v>22.5</c:v>
                </c:pt>
                <c:pt idx="97">
                  <c:v>25.52</c:v>
                </c:pt>
                <c:pt idx="98">
                  <c:v>25.98</c:v>
                </c:pt>
                <c:pt idx="99">
                  <c:v>27.68</c:v>
                </c:pt>
                <c:pt idx="100">
                  <c:v>29.74</c:v>
                </c:pt>
                <c:pt idx="101">
                  <c:v>29.42</c:v>
                </c:pt>
                <c:pt idx="102">
                  <c:v>29.31</c:v>
                </c:pt>
                <c:pt idx="103">
                  <c:v>28.53</c:v>
                </c:pt>
                <c:pt idx="104">
                  <c:v>28.42</c:v>
                </c:pt>
                <c:pt idx="105">
                  <c:v>28.46</c:v>
                </c:pt>
                <c:pt idx="106">
                  <c:v>25.74</c:v>
                </c:pt>
                <c:pt idx="107">
                  <c:v>25.89</c:v>
                </c:pt>
                <c:pt idx="108">
                  <c:v>25.51</c:v>
                </c:pt>
                <c:pt idx="109">
                  <c:v>20.48</c:v>
                </c:pt>
                <c:pt idx="110">
                  <c:v>18.79</c:v>
                </c:pt>
                <c:pt idx="111">
                  <c:v>17.82</c:v>
                </c:pt>
                <c:pt idx="112">
                  <c:v>14.8</c:v>
                </c:pt>
                <c:pt idx="113">
                  <c:v>15.02</c:v>
                </c:pt>
                <c:pt idx="114">
                  <c:v>15.29</c:v>
                </c:pt>
                <c:pt idx="115">
                  <c:v>16</c:v>
                </c:pt>
                <c:pt idx="116">
                  <c:v>16.350000000000001</c:v>
                </c:pt>
                <c:pt idx="117">
                  <c:v>17.37</c:v>
                </c:pt>
                <c:pt idx="118">
                  <c:v>18.07</c:v>
                </c:pt>
                <c:pt idx="119">
                  <c:v>16.940000000000001</c:v>
                </c:pt>
                <c:pt idx="120">
                  <c:v>16.29</c:v>
                </c:pt>
                <c:pt idx="121">
                  <c:v>17.48</c:v>
                </c:pt>
                <c:pt idx="122">
                  <c:v>18.940000000000001</c:v>
                </c:pt>
                <c:pt idx="123">
                  <c:v>16.72</c:v>
                </c:pt>
                <c:pt idx="124">
                  <c:v>18.45</c:v>
                </c:pt>
                <c:pt idx="125">
                  <c:v>18.47</c:v>
                </c:pt>
                <c:pt idx="126">
                  <c:v>18.45</c:v>
                </c:pt>
                <c:pt idx="127">
                  <c:v>18.100000000000001</c:v>
                </c:pt>
                <c:pt idx="128">
                  <c:v>18.5</c:v>
                </c:pt>
                <c:pt idx="129">
                  <c:v>17.059999999999999</c:v>
                </c:pt>
                <c:pt idx="130">
                  <c:v>16.739999999999998</c:v>
                </c:pt>
                <c:pt idx="131">
                  <c:v>17.100000000000001</c:v>
                </c:pt>
                <c:pt idx="132">
                  <c:v>17.3</c:v>
                </c:pt>
                <c:pt idx="133">
                  <c:v>17.8</c:v>
                </c:pt>
                <c:pt idx="134">
                  <c:v>15.93</c:v>
                </c:pt>
                <c:pt idx="135">
                  <c:v>16.940000000000001</c:v>
                </c:pt>
                <c:pt idx="136">
                  <c:v>16.8</c:v>
                </c:pt>
                <c:pt idx="137">
                  <c:v>17.100000000000001</c:v>
                </c:pt>
                <c:pt idx="138">
                  <c:v>16.829999999999998</c:v>
                </c:pt>
                <c:pt idx="139">
                  <c:v>17.899999999999999</c:v>
                </c:pt>
                <c:pt idx="140">
                  <c:v>18.399999999999999</c:v>
                </c:pt>
                <c:pt idx="141">
                  <c:v>18.43</c:v>
                </c:pt>
                <c:pt idx="142">
                  <c:v>19.100000000000001</c:v>
                </c:pt>
                <c:pt idx="143">
                  <c:v>18.899999999999999</c:v>
                </c:pt>
                <c:pt idx="144">
                  <c:v>18.8</c:v>
                </c:pt>
                <c:pt idx="145">
                  <c:v>18.8</c:v>
                </c:pt>
                <c:pt idx="146">
                  <c:v>19.21</c:v>
                </c:pt>
                <c:pt idx="147">
                  <c:v>17.57</c:v>
                </c:pt>
                <c:pt idx="148">
                  <c:v>18.3</c:v>
                </c:pt>
                <c:pt idx="149">
                  <c:v>17.989999999999998</c:v>
                </c:pt>
                <c:pt idx="150">
                  <c:v>17.920000000000002</c:v>
                </c:pt>
                <c:pt idx="151">
                  <c:v>17.34</c:v>
                </c:pt>
                <c:pt idx="152">
                  <c:v>16.3</c:v>
                </c:pt>
                <c:pt idx="153">
                  <c:v>15.67</c:v>
                </c:pt>
                <c:pt idx="154">
                  <c:v>14.6</c:v>
                </c:pt>
                <c:pt idx="155">
                  <c:v>14.1</c:v>
                </c:pt>
                <c:pt idx="156">
                  <c:v>14</c:v>
                </c:pt>
                <c:pt idx="157">
                  <c:v>13.9</c:v>
                </c:pt>
                <c:pt idx="158">
                  <c:v>14.13</c:v>
                </c:pt>
                <c:pt idx="159">
                  <c:v>14.6</c:v>
                </c:pt>
                <c:pt idx="160">
                  <c:v>14</c:v>
                </c:pt>
                <c:pt idx="161">
                  <c:v>13.45</c:v>
                </c:pt>
                <c:pt idx="162">
                  <c:v>13.94</c:v>
                </c:pt>
                <c:pt idx="163">
                  <c:v>13.63</c:v>
                </c:pt>
                <c:pt idx="164">
                  <c:v>15.3</c:v>
                </c:pt>
                <c:pt idx="165">
                  <c:v>16.2</c:v>
                </c:pt>
                <c:pt idx="166">
                  <c:v>17.5</c:v>
                </c:pt>
                <c:pt idx="167">
                  <c:v>19.100000000000001</c:v>
                </c:pt>
                <c:pt idx="168">
                  <c:v>19.100000000000001</c:v>
                </c:pt>
                <c:pt idx="169">
                  <c:v>19.399999999999999</c:v>
                </c:pt>
                <c:pt idx="170">
                  <c:v>18.100000000000001</c:v>
                </c:pt>
                <c:pt idx="171">
                  <c:v>19.600000000000001</c:v>
                </c:pt>
                <c:pt idx="172">
                  <c:v>20.37</c:v>
                </c:pt>
                <c:pt idx="173">
                  <c:v>20.97</c:v>
                </c:pt>
                <c:pt idx="174">
                  <c:v>20.67</c:v>
                </c:pt>
                <c:pt idx="175">
                  <c:v>21.55</c:v>
                </c:pt>
                <c:pt idx="176">
                  <c:v>20.7</c:v>
                </c:pt>
                <c:pt idx="177">
                  <c:v>20.83</c:v>
                </c:pt>
                <c:pt idx="178">
                  <c:v>20.2</c:v>
                </c:pt>
                <c:pt idx="179">
                  <c:v>19.2</c:v>
                </c:pt>
                <c:pt idx="180">
                  <c:v>18.54</c:v>
                </c:pt>
                <c:pt idx="181">
                  <c:v>18.100000000000001</c:v>
                </c:pt>
                <c:pt idx="182">
                  <c:v>19.3</c:v>
                </c:pt>
                <c:pt idx="183">
                  <c:v>16.78</c:v>
                </c:pt>
                <c:pt idx="184">
                  <c:v>16.600000000000001</c:v>
                </c:pt>
                <c:pt idx="185">
                  <c:v>17</c:v>
                </c:pt>
                <c:pt idx="186">
                  <c:v>16.5</c:v>
                </c:pt>
                <c:pt idx="187">
                  <c:v>15.5</c:v>
                </c:pt>
                <c:pt idx="188">
                  <c:v>14.4</c:v>
                </c:pt>
                <c:pt idx="189">
                  <c:v>14.7</c:v>
                </c:pt>
                <c:pt idx="190">
                  <c:v>14</c:v>
                </c:pt>
                <c:pt idx="191">
                  <c:v>14.1</c:v>
                </c:pt>
                <c:pt idx="192">
                  <c:v>14.4</c:v>
                </c:pt>
                <c:pt idx="193">
                  <c:v>13</c:v>
                </c:pt>
                <c:pt idx="194">
                  <c:v>13.1</c:v>
                </c:pt>
                <c:pt idx="195">
                  <c:v>14.4</c:v>
                </c:pt>
                <c:pt idx="196">
                  <c:v>13.2</c:v>
                </c:pt>
                <c:pt idx="197">
                  <c:v>12.9</c:v>
                </c:pt>
                <c:pt idx="198">
                  <c:v>13.6</c:v>
                </c:pt>
                <c:pt idx="199">
                  <c:v>13.6</c:v>
                </c:pt>
                <c:pt idx="200">
                  <c:v>13.5</c:v>
                </c:pt>
                <c:pt idx="201">
                  <c:v>14.3</c:v>
                </c:pt>
                <c:pt idx="202">
                  <c:v>14.48</c:v>
                </c:pt>
                <c:pt idx="203">
                  <c:v>13.94</c:v>
                </c:pt>
                <c:pt idx="204">
                  <c:v>14.83</c:v>
                </c:pt>
                <c:pt idx="205">
                  <c:v>15.2</c:v>
                </c:pt>
                <c:pt idx="206">
                  <c:v>15.16</c:v>
                </c:pt>
                <c:pt idx="207">
                  <c:v>13.99</c:v>
                </c:pt>
                <c:pt idx="208">
                  <c:v>15.15</c:v>
                </c:pt>
                <c:pt idx="209">
                  <c:v>14.2</c:v>
                </c:pt>
                <c:pt idx="210">
                  <c:v>15.27</c:v>
                </c:pt>
                <c:pt idx="211">
                  <c:v>14.82</c:v>
                </c:pt>
                <c:pt idx="212">
                  <c:v>15.55</c:v>
                </c:pt>
                <c:pt idx="213">
                  <c:v>14.39</c:v>
                </c:pt>
                <c:pt idx="214">
                  <c:v>14.01</c:v>
                </c:pt>
                <c:pt idx="215">
                  <c:v>14.46</c:v>
                </c:pt>
                <c:pt idx="216">
                  <c:v>13.38</c:v>
                </c:pt>
                <c:pt idx="217">
                  <c:v>13.51</c:v>
                </c:pt>
                <c:pt idx="218">
                  <c:v>14.33</c:v>
                </c:pt>
                <c:pt idx="219">
                  <c:v>14.7</c:v>
                </c:pt>
                <c:pt idx="220">
                  <c:v>14</c:v>
                </c:pt>
                <c:pt idx="221">
                  <c:v>14.5</c:v>
                </c:pt>
                <c:pt idx="222">
                  <c:v>15.3</c:v>
                </c:pt>
                <c:pt idx="223">
                  <c:v>16</c:v>
                </c:pt>
                <c:pt idx="224">
                  <c:v>15.7</c:v>
                </c:pt>
                <c:pt idx="225">
                  <c:v>17.7</c:v>
                </c:pt>
                <c:pt idx="226">
                  <c:v>17.2</c:v>
                </c:pt>
                <c:pt idx="227">
                  <c:v>17.899999999999999</c:v>
                </c:pt>
                <c:pt idx="228">
                  <c:v>17.8</c:v>
                </c:pt>
                <c:pt idx="229">
                  <c:v>18</c:v>
                </c:pt>
                <c:pt idx="230">
                  <c:v>14.4</c:v>
                </c:pt>
                <c:pt idx="231">
                  <c:v>15.3</c:v>
                </c:pt>
                <c:pt idx="232">
                  <c:v>16.7</c:v>
                </c:pt>
                <c:pt idx="233">
                  <c:v>16.3</c:v>
                </c:pt>
                <c:pt idx="234">
                  <c:v>16</c:v>
                </c:pt>
                <c:pt idx="235">
                  <c:v>15</c:v>
                </c:pt>
                <c:pt idx="236">
                  <c:v>15.5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Growth of Industrial-Value-Added (%)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Sheet1!$A$4:$A$240</c:f>
              <c:numCache>
                <c:formatCode>yyyy\-mm;@</c:formatCode>
                <c:ptCount val="237"/>
                <c:pt idx="0">
                  <c:v>43190</c:v>
                </c:pt>
                <c:pt idx="1">
                  <c:v>43159</c:v>
                </c:pt>
                <c:pt idx="2">
                  <c:v>43131</c:v>
                </c:pt>
                <c:pt idx="3">
                  <c:v>43100</c:v>
                </c:pt>
                <c:pt idx="4">
                  <c:v>43069</c:v>
                </c:pt>
                <c:pt idx="5">
                  <c:v>43039</c:v>
                </c:pt>
                <c:pt idx="6">
                  <c:v>43008</c:v>
                </c:pt>
                <c:pt idx="7">
                  <c:v>42978</c:v>
                </c:pt>
                <c:pt idx="8">
                  <c:v>42947</c:v>
                </c:pt>
                <c:pt idx="9">
                  <c:v>42916</c:v>
                </c:pt>
                <c:pt idx="10">
                  <c:v>42886</c:v>
                </c:pt>
                <c:pt idx="11">
                  <c:v>42855</c:v>
                </c:pt>
                <c:pt idx="12">
                  <c:v>42825</c:v>
                </c:pt>
                <c:pt idx="13">
                  <c:v>42794</c:v>
                </c:pt>
                <c:pt idx="14">
                  <c:v>42766</c:v>
                </c:pt>
                <c:pt idx="15">
                  <c:v>42735</c:v>
                </c:pt>
                <c:pt idx="16">
                  <c:v>42704</c:v>
                </c:pt>
                <c:pt idx="17">
                  <c:v>42674</c:v>
                </c:pt>
                <c:pt idx="18">
                  <c:v>42643</c:v>
                </c:pt>
                <c:pt idx="19">
                  <c:v>42613</c:v>
                </c:pt>
                <c:pt idx="20">
                  <c:v>42582</c:v>
                </c:pt>
                <c:pt idx="21">
                  <c:v>42551</c:v>
                </c:pt>
                <c:pt idx="22">
                  <c:v>42521</c:v>
                </c:pt>
                <c:pt idx="23">
                  <c:v>42490</c:v>
                </c:pt>
                <c:pt idx="24">
                  <c:v>42460</c:v>
                </c:pt>
                <c:pt idx="25">
                  <c:v>42429</c:v>
                </c:pt>
                <c:pt idx="26">
                  <c:v>42400</c:v>
                </c:pt>
                <c:pt idx="27">
                  <c:v>42369</c:v>
                </c:pt>
                <c:pt idx="28">
                  <c:v>42338</c:v>
                </c:pt>
                <c:pt idx="29">
                  <c:v>42308</c:v>
                </c:pt>
                <c:pt idx="30">
                  <c:v>42277</c:v>
                </c:pt>
                <c:pt idx="31">
                  <c:v>42247</c:v>
                </c:pt>
                <c:pt idx="32">
                  <c:v>42216</c:v>
                </c:pt>
                <c:pt idx="33">
                  <c:v>42185</c:v>
                </c:pt>
                <c:pt idx="34">
                  <c:v>42155</c:v>
                </c:pt>
                <c:pt idx="35">
                  <c:v>42124</c:v>
                </c:pt>
                <c:pt idx="36">
                  <c:v>42094</c:v>
                </c:pt>
                <c:pt idx="37">
                  <c:v>42063</c:v>
                </c:pt>
                <c:pt idx="38">
                  <c:v>42035</c:v>
                </c:pt>
                <c:pt idx="39">
                  <c:v>42004</c:v>
                </c:pt>
                <c:pt idx="40">
                  <c:v>41973</c:v>
                </c:pt>
                <c:pt idx="41">
                  <c:v>41943</c:v>
                </c:pt>
                <c:pt idx="42">
                  <c:v>41912</c:v>
                </c:pt>
                <c:pt idx="43">
                  <c:v>41882</c:v>
                </c:pt>
                <c:pt idx="44">
                  <c:v>41851</c:v>
                </c:pt>
                <c:pt idx="45">
                  <c:v>41820</c:v>
                </c:pt>
                <c:pt idx="46">
                  <c:v>41790</c:v>
                </c:pt>
                <c:pt idx="47">
                  <c:v>41759</c:v>
                </c:pt>
                <c:pt idx="48">
                  <c:v>41729</c:v>
                </c:pt>
                <c:pt idx="49">
                  <c:v>41698</c:v>
                </c:pt>
                <c:pt idx="50">
                  <c:v>41670</c:v>
                </c:pt>
                <c:pt idx="51">
                  <c:v>41639</c:v>
                </c:pt>
                <c:pt idx="52">
                  <c:v>41608</c:v>
                </c:pt>
                <c:pt idx="53">
                  <c:v>41578</c:v>
                </c:pt>
                <c:pt idx="54">
                  <c:v>41547</c:v>
                </c:pt>
                <c:pt idx="55">
                  <c:v>41517</c:v>
                </c:pt>
                <c:pt idx="56">
                  <c:v>41486</c:v>
                </c:pt>
                <c:pt idx="57">
                  <c:v>41455</c:v>
                </c:pt>
                <c:pt idx="58">
                  <c:v>41425</c:v>
                </c:pt>
                <c:pt idx="59">
                  <c:v>41394</c:v>
                </c:pt>
                <c:pt idx="60">
                  <c:v>41364</c:v>
                </c:pt>
                <c:pt idx="61">
                  <c:v>41333</c:v>
                </c:pt>
                <c:pt idx="62">
                  <c:v>41305</c:v>
                </c:pt>
                <c:pt idx="63">
                  <c:v>41274</c:v>
                </c:pt>
                <c:pt idx="64">
                  <c:v>41243</c:v>
                </c:pt>
                <c:pt idx="65">
                  <c:v>41213</c:v>
                </c:pt>
                <c:pt idx="66">
                  <c:v>41182</c:v>
                </c:pt>
                <c:pt idx="67">
                  <c:v>41152</c:v>
                </c:pt>
                <c:pt idx="68">
                  <c:v>41121</c:v>
                </c:pt>
                <c:pt idx="69">
                  <c:v>41090</c:v>
                </c:pt>
                <c:pt idx="70">
                  <c:v>41060</c:v>
                </c:pt>
                <c:pt idx="71">
                  <c:v>41029</c:v>
                </c:pt>
                <c:pt idx="72">
                  <c:v>40999</c:v>
                </c:pt>
                <c:pt idx="73">
                  <c:v>40968</c:v>
                </c:pt>
                <c:pt idx="74">
                  <c:v>40939</c:v>
                </c:pt>
                <c:pt idx="75">
                  <c:v>40908</c:v>
                </c:pt>
                <c:pt idx="76">
                  <c:v>40877</c:v>
                </c:pt>
                <c:pt idx="77">
                  <c:v>40847</c:v>
                </c:pt>
                <c:pt idx="78">
                  <c:v>40816</c:v>
                </c:pt>
                <c:pt idx="79">
                  <c:v>40786</c:v>
                </c:pt>
                <c:pt idx="80">
                  <c:v>40755</c:v>
                </c:pt>
                <c:pt idx="81">
                  <c:v>40724</c:v>
                </c:pt>
                <c:pt idx="82">
                  <c:v>40694</c:v>
                </c:pt>
                <c:pt idx="83">
                  <c:v>40663</c:v>
                </c:pt>
                <c:pt idx="84">
                  <c:v>40633</c:v>
                </c:pt>
                <c:pt idx="85">
                  <c:v>40602</c:v>
                </c:pt>
                <c:pt idx="86">
                  <c:v>40574</c:v>
                </c:pt>
                <c:pt idx="87">
                  <c:v>40543</c:v>
                </c:pt>
                <c:pt idx="88">
                  <c:v>40512</c:v>
                </c:pt>
                <c:pt idx="89">
                  <c:v>40482</c:v>
                </c:pt>
                <c:pt idx="90">
                  <c:v>40451</c:v>
                </c:pt>
                <c:pt idx="91">
                  <c:v>40421</c:v>
                </c:pt>
                <c:pt idx="92">
                  <c:v>40390</c:v>
                </c:pt>
                <c:pt idx="93">
                  <c:v>40359</c:v>
                </c:pt>
                <c:pt idx="94">
                  <c:v>40329</c:v>
                </c:pt>
                <c:pt idx="95">
                  <c:v>40298</c:v>
                </c:pt>
                <c:pt idx="96">
                  <c:v>40268</c:v>
                </c:pt>
                <c:pt idx="97">
                  <c:v>40237</c:v>
                </c:pt>
                <c:pt idx="98">
                  <c:v>40209</c:v>
                </c:pt>
                <c:pt idx="99">
                  <c:v>40178</c:v>
                </c:pt>
                <c:pt idx="100">
                  <c:v>40147</c:v>
                </c:pt>
                <c:pt idx="101">
                  <c:v>40117</c:v>
                </c:pt>
                <c:pt idx="102">
                  <c:v>40086</c:v>
                </c:pt>
                <c:pt idx="103">
                  <c:v>40056</c:v>
                </c:pt>
                <c:pt idx="104">
                  <c:v>40025</c:v>
                </c:pt>
                <c:pt idx="105">
                  <c:v>39994</c:v>
                </c:pt>
                <c:pt idx="106">
                  <c:v>39964</c:v>
                </c:pt>
                <c:pt idx="107">
                  <c:v>39933</c:v>
                </c:pt>
                <c:pt idx="108">
                  <c:v>39903</c:v>
                </c:pt>
                <c:pt idx="109">
                  <c:v>39872</c:v>
                </c:pt>
                <c:pt idx="110">
                  <c:v>39844</c:v>
                </c:pt>
                <c:pt idx="111">
                  <c:v>39813</c:v>
                </c:pt>
                <c:pt idx="112">
                  <c:v>39782</c:v>
                </c:pt>
                <c:pt idx="113">
                  <c:v>39752</c:v>
                </c:pt>
                <c:pt idx="114">
                  <c:v>39721</c:v>
                </c:pt>
                <c:pt idx="115">
                  <c:v>39691</c:v>
                </c:pt>
                <c:pt idx="116">
                  <c:v>39660</c:v>
                </c:pt>
                <c:pt idx="117">
                  <c:v>39629</c:v>
                </c:pt>
                <c:pt idx="118">
                  <c:v>39599</c:v>
                </c:pt>
                <c:pt idx="119">
                  <c:v>39568</c:v>
                </c:pt>
                <c:pt idx="120">
                  <c:v>39538</c:v>
                </c:pt>
                <c:pt idx="121">
                  <c:v>39507</c:v>
                </c:pt>
                <c:pt idx="122">
                  <c:v>39478</c:v>
                </c:pt>
                <c:pt idx="123">
                  <c:v>39447</c:v>
                </c:pt>
                <c:pt idx="124">
                  <c:v>39416</c:v>
                </c:pt>
                <c:pt idx="125">
                  <c:v>39386</c:v>
                </c:pt>
                <c:pt idx="126">
                  <c:v>39355</c:v>
                </c:pt>
                <c:pt idx="127">
                  <c:v>39325</c:v>
                </c:pt>
                <c:pt idx="128">
                  <c:v>39294</c:v>
                </c:pt>
                <c:pt idx="129">
                  <c:v>39263</c:v>
                </c:pt>
                <c:pt idx="130">
                  <c:v>39233</c:v>
                </c:pt>
                <c:pt idx="131">
                  <c:v>39202</c:v>
                </c:pt>
                <c:pt idx="132">
                  <c:v>39172</c:v>
                </c:pt>
                <c:pt idx="133">
                  <c:v>39141</c:v>
                </c:pt>
                <c:pt idx="134">
                  <c:v>39113</c:v>
                </c:pt>
                <c:pt idx="135">
                  <c:v>39082</c:v>
                </c:pt>
                <c:pt idx="136">
                  <c:v>39051</c:v>
                </c:pt>
                <c:pt idx="137">
                  <c:v>39021</c:v>
                </c:pt>
                <c:pt idx="138">
                  <c:v>38990</c:v>
                </c:pt>
                <c:pt idx="139">
                  <c:v>38960</c:v>
                </c:pt>
                <c:pt idx="140">
                  <c:v>38929</c:v>
                </c:pt>
                <c:pt idx="141">
                  <c:v>38898</c:v>
                </c:pt>
                <c:pt idx="142">
                  <c:v>38868</c:v>
                </c:pt>
                <c:pt idx="143">
                  <c:v>38837</c:v>
                </c:pt>
                <c:pt idx="144">
                  <c:v>38807</c:v>
                </c:pt>
                <c:pt idx="145">
                  <c:v>38776</c:v>
                </c:pt>
                <c:pt idx="146">
                  <c:v>38748</c:v>
                </c:pt>
                <c:pt idx="147">
                  <c:v>38717</c:v>
                </c:pt>
                <c:pt idx="148">
                  <c:v>38686</c:v>
                </c:pt>
                <c:pt idx="149">
                  <c:v>38656</c:v>
                </c:pt>
                <c:pt idx="150">
                  <c:v>38625</c:v>
                </c:pt>
                <c:pt idx="151">
                  <c:v>38595</c:v>
                </c:pt>
                <c:pt idx="152">
                  <c:v>38564</c:v>
                </c:pt>
                <c:pt idx="153">
                  <c:v>38533</c:v>
                </c:pt>
                <c:pt idx="154">
                  <c:v>38503</c:v>
                </c:pt>
                <c:pt idx="155">
                  <c:v>38472</c:v>
                </c:pt>
                <c:pt idx="156">
                  <c:v>38442</c:v>
                </c:pt>
                <c:pt idx="157">
                  <c:v>38411</c:v>
                </c:pt>
                <c:pt idx="158">
                  <c:v>38383</c:v>
                </c:pt>
                <c:pt idx="159">
                  <c:v>38352</c:v>
                </c:pt>
                <c:pt idx="160">
                  <c:v>38321</c:v>
                </c:pt>
                <c:pt idx="161">
                  <c:v>38291</c:v>
                </c:pt>
                <c:pt idx="162">
                  <c:v>38260</c:v>
                </c:pt>
                <c:pt idx="163">
                  <c:v>38230</c:v>
                </c:pt>
                <c:pt idx="164">
                  <c:v>38199</c:v>
                </c:pt>
                <c:pt idx="165">
                  <c:v>38168</c:v>
                </c:pt>
                <c:pt idx="166">
                  <c:v>38138</c:v>
                </c:pt>
                <c:pt idx="167">
                  <c:v>38107</c:v>
                </c:pt>
                <c:pt idx="168">
                  <c:v>38077</c:v>
                </c:pt>
                <c:pt idx="169">
                  <c:v>38046</c:v>
                </c:pt>
                <c:pt idx="170">
                  <c:v>38017</c:v>
                </c:pt>
                <c:pt idx="171">
                  <c:v>37986</c:v>
                </c:pt>
                <c:pt idx="172">
                  <c:v>37955</c:v>
                </c:pt>
                <c:pt idx="173">
                  <c:v>37925</c:v>
                </c:pt>
                <c:pt idx="174">
                  <c:v>37894</c:v>
                </c:pt>
                <c:pt idx="175">
                  <c:v>37864</c:v>
                </c:pt>
                <c:pt idx="176">
                  <c:v>37833</c:v>
                </c:pt>
                <c:pt idx="177">
                  <c:v>37802</c:v>
                </c:pt>
                <c:pt idx="178">
                  <c:v>37772</c:v>
                </c:pt>
                <c:pt idx="179">
                  <c:v>37741</c:v>
                </c:pt>
                <c:pt idx="180">
                  <c:v>37711</c:v>
                </c:pt>
                <c:pt idx="181">
                  <c:v>37680</c:v>
                </c:pt>
                <c:pt idx="182">
                  <c:v>37652</c:v>
                </c:pt>
                <c:pt idx="183">
                  <c:v>37621</c:v>
                </c:pt>
                <c:pt idx="184">
                  <c:v>37590</c:v>
                </c:pt>
                <c:pt idx="185">
                  <c:v>37560</c:v>
                </c:pt>
                <c:pt idx="186">
                  <c:v>37529</c:v>
                </c:pt>
                <c:pt idx="187">
                  <c:v>37499</c:v>
                </c:pt>
                <c:pt idx="188">
                  <c:v>37468</c:v>
                </c:pt>
                <c:pt idx="189">
                  <c:v>37437</c:v>
                </c:pt>
                <c:pt idx="190">
                  <c:v>37407</c:v>
                </c:pt>
                <c:pt idx="191">
                  <c:v>37376</c:v>
                </c:pt>
                <c:pt idx="192">
                  <c:v>37346</c:v>
                </c:pt>
                <c:pt idx="193">
                  <c:v>37315</c:v>
                </c:pt>
                <c:pt idx="194">
                  <c:v>37287</c:v>
                </c:pt>
                <c:pt idx="195">
                  <c:v>37256</c:v>
                </c:pt>
                <c:pt idx="196">
                  <c:v>37225</c:v>
                </c:pt>
                <c:pt idx="197">
                  <c:v>37195</c:v>
                </c:pt>
                <c:pt idx="198">
                  <c:v>37164</c:v>
                </c:pt>
                <c:pt idx="199">
                  <c:v>37134</c:v>
                </c:pt>
                <c:pt idx="200">
                  <c:v>37103</c:v>
                </c:pt>
                <c:pt idx="201">
                  <c:v>37072</c:v>
                </c:pt>
                <c:pt idx="202">
                  <c:v>37042</c:v>
                </c:pt>
                <c:pt idx="203">
                  <c:v>37011</c:v>
                </c:pt>
                <c:pt idx="204">
                  <c:v>36981</c:v>
                </c:pt>
                <c:pt idx="205">
                  <c:v>36950</c:v>
                </c:pt>
                <c:pt idx="206">
                  <c:v>36922</c:v>
                </c:pt>
                <c:pt idx="207">
                  <c:v>36891</c:v>
                </c:pt>
                <c:pt idx="208">
                  <c:v>36860</c:v>
                </c:pt>
                <c:pt idx="209">
                  <c:v>36830</c:v>
                </c:pt>
                <c:pt idx="210">
                  <c:v>36799</c:v>
                </c:pt>
                <c:pt idx="211">
                  <c:v>36769</c:v>
                </c:pt>
                <c:pt idx="212">
                  <c:v>36738</c:v>
                </c:pt>
                <c:pt idx="213">
                  <c:v>36707</c:v>
                </c:pt>
                <c:pt idx="214">
                  <c:v>36677</c:v>
                </c:pt>
                <c:pt idx="215">
                  <c:v>36646</c:v>
                </c:pt>
                <c:pt idx="216">
                  <c:v>36616</c:v>
                </c:pt>
                <c:pt idx="217">
                  <c:v>36585</c:v>
                </c:pt>
                <c:pt idx="218">
                  <c:v>36556</c:v>
                </c:pt>
                <c:pt idx="219">
                  <c:v>36525</c:v>
                </c:pt>
                <c:pt idx="220">
                  <c:v>36494</c:v>
                </c:pt>
                <c:pt idx="221">
                  <c:v>36464</c:v>
                </c:pt>
                <c:pt idx="222">
                  <c:v>36433</c:v>
                </c:pt>
                <c:pt idx="223">
                  <c:v>36403</c:v>
                </c:pt>
                <c:pt idx="224">
                  <c:v>36372</c:v>
                </c:pt>
                <c:pt idx="225">
                  <c:v>36341</c:v>
                </c:pt>
                <c:pt idx="226">
                  <c:v>36311</c:v>
                </c:pt>
                <c:pt idx="227">
                  <c:v>36280</c:v>
                </c:pt>
                <c:pt idx="228">
                  <c:v>36250</c:v>
                </c:pt>
                <c:pt idx="229">
                  <c:v>36219</c:v>
                </c:pt>
                <c:pt idx="230">
                  <c:v>36191</c:v>
                </c:pt>
                <c:pt idx="231">
                  <c:v>36160</c:v>
                </c:pt>
                <c:pt idx="232">
                  <c:v>36129</c:v>
                </c:pt>
                <c:pt idx="233">
                  <c:v>36099</c:v>
                </c:pt>
                <c:pt idx="234">
                  <c:v>36068</c:v>
                </c:pt>
                <c:pt idx="235">
                  <c:v>36038</c:v>
                </c:pt>
                <c:pt idx="236">
                  <c:v>36007</c:v>
                </c:pt>
              </c:numCache>
            </c:numRef>
          </c:cat>
          <c:val>
            <c:numRef>
              <c:f>Sheet1!$E$4:$E$240</c:f>
              <c:numCache>
                <c:formatCode>###,###,###,###,##0.00</c:formatCode>
                <c:ptCount val="237"/>
                <c:pt idx="0">
                  <c:v>6.8</c:v>
                </c:pt>
                <c:pt idx="1">
                  <c:v>7.2</c:v>
                </c:pt>
                <c:pt idx="2">
                  <c:v>6.9</c:v>
                </c:pt>
                <c:pt idx="3">
                  <c:v>6.6</c:v>
                </c:pt>
                <c:pt idx="4">
                  <c:v>6.6</c:v>
                </c:pt>
                <c:pt idx="5">
                  <c:v>6.7</c:v>
                </c:pt>
                <c:pt idx="6">
                  <c:v>6.7</c:v>
                </c:pt>
                <c:pt idx="7">
                  <c:v>6.7</c:v>
                </c:pt>
                <c:pt idx="8">
                  <c:v>6.8</c:v>
                </c:pt>
                <c:pt idx="9">
                  <c:v>6.9</c:v>
                </c:pt>
                <c:pt idx="10">
                  <c:v>6.7</c:v>
                </c:pt>
                <c:pt idx="11">
                  <c:v>6.7</c:v>
                </c:pt>
                <c:pt idx="12">
                  <c:v>6.8</c:v>
                </c:pt>
                <c:pt idx="13">
                  <c:v>6.3</c:v>
                </c:pt>
                <c:pt idx="14">
                  <c:v>6.15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6</c:v>
                </c:pt>
                <c:pt idx="20">
                  <c:v>6</c:v>
                </c:pt>
                <c:pt idx="21">
                  <c:v>6</c:v>
                </c:pt>
                <c:pt idx="22">
                  <c:v>5.9</c:v>
                </c:pt>
                <c:pt idx="23">
                  <c:v>5.8</c:v>
                </c:pt>
                <c:pt idx="24">
                  <c:v>5.8</c:v>
                </c:pt>
                <c:pt idx="25">
                  <c:v>5.4</c:v>
                </c:pt>
                <c:pt idx="26">
                  <c:v>5.75</c:v>
                </c:pt>
                <c:pt idx="27">
                  <c:v>6.1</c:v>
                </c:pt>
                <c:pt idx="28">
                  <c:v>6.1</c:v>
                </c:pt>
                <c:pt idx="29">
                  <c:v>6.1</c:v>
                </c:pt>
                <c:pt idx="30">
                  <c:v>6.2</c:v>
                </c:pt>
                <c:pt idx="31">
                  <c:v>6.3</c:v>
                </c:pt>
                <c:pt idx="32">
                  <c:v>6.3</c:v>
                </c:pt>
                <c:pt idx="33">
                  <c:v>6.3</c:v>
                </c:pt>
                <c:pt idx="34">
                  <c:v>6.2</c:v>
                </c:pt>
                <c:pt idx="35">
                  <c:v>6.2</c:v>
                </c:pt>
                <c:pt idx="36">
                  <c:v>6.4</c:v>
                </c:pt>
                <c:pt idx="37">
                  <c:v>6.8</c:v>
                </c:pt>
                <c:pt idx="38">
                  <c:v>7.5500000000000007</c:v>
                </c:pt>
                <c:pt idx="39">
                  <c:v>8.3000000000000007</c:v>
                </c:pt>
                <c:pt idx="40">
                  <c:v>8.3000000000000007</c:v>
                </c:pt>
                <c:pt idx="41">
                  <c:v>8.4</c:v>
                </c:pt>
                <c:pt idx="42">
                  <c:v>8.5</c:v>
                </c:pt>
                <c:pt idx="43">
                  <c:v>8.5</c:v>
                </c:pt>
                <c:pt idx="44">
                  <c:v>8.8000000000000007</c:v>
                </c:pt>
                <c:pt idx="45">
                  <c:v>8.8000000000000007</c:v>
                </c:pt>
                <c:pt idx="46">
                  <c:v>8.6999999999999993</c:v>
                </c:pt>
                <c:pt idx="47">
                  <c:v>8.6999999999999993</c:v>
                </c:pt>
                <c:pt idx="48">
                  <c:v>8.6999999999999993</c:v>
                </c:pt>
                <c:pt idx="49">
                  <c:v>8.6</c:v>
                </c:pt>
                <c:pt idx="50">
                  <c:v>9.1499999999999986</c:v>
                </c:pt>
                <c:pt idx="51">
                  <c:v>9.6999999999999993</c:v>
                </c:pt>
                <c:pt idx="52">
                  <c:v>9.6999999999999993</c:v>
                </c:pt>
                <c:pt idx="53">
                  <c:v>9.6999999999999993</c:v>
                </c:pt>
                <c:pt idx="54">
                  <c:v>9.6</c:v>
                </c:pt>
                <c:pt idx="55">
                  <c:v>9.5</c:v>
                </c:pt>
                <c:pt idx="56">
                  <c:v>9.4</c:v>
                </c:pt>
                <c:pt idx="57">
                  <c:v>9.3000000000000007</c:v>
                </c:pt>
                <c:pt idx="58">
                  <c:v>9.4</c:v>
                </c:pt>
                <c:pt idx="59">
                  <c:v>9.4</c:v>
                </c:pt>
                <c:pt idx="60">
                  <c:v>9.5</c:v>
                </c:pt>
                <c:pt idx="61">
                  <c:v>9.9</c:v>
                </c:pt>
                <c:pt idx="62">
                  <c:v>9.9499999999999993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10.1</c:v>
                </c:pt>
                <c:pt idx="68">
                  <c:v>10.3</c:v>
                </c:pt>
                <c:pt idx="69">
                  <c:v>10.5</c:v>
                </c:pt>
                <c:pt idx="70">
                  <c:v>10.7</c:v>
                </c:pt>
                <c:pt idx="71">
                  <c:v>11</c:v>
                </c:pt>
                <c:pt idx="72">
                  <c:v>11.6</c:v>
                </c:pt>
                <c:pt idx="73">
                  <c:v>11.4</c:v>
                </c:pt>
                <c:pt idx="74">
                  <c:v>12.65</c:v>
                </c:pt>
                <c:pt idx="75">
                  <c:v>13.9</c:v>
                </c:pt>
                <c:pt idx="76">
                  <c:v>14</c:v>
                </c:pt>
                <c:pt idx="77">
                  <c:v>14.1</c:v>
                </c:pt>
                <c:pt idx="78">
                  <c:v>14.2</c:v>
                </c:pt>
                <c:pt idx="79">
                  <c:v>14.2</c:v>
                </c:pt>
                <c:pt idx="80">
                  <c:v>14.3</c:v>
                </c:pt>
                <c:pt idx="81">
                  <c:v>14.3</c:v>
                </c:pt>
                <c:pt idx="82">
                  <c:v>14</c:v>
                </c:pt>
                <c:pt idx="83">
                  <c:v>14.2</c:v>
                </c:pt>
                <c:pt idx="84">
                  <c:v>14.4</c:v>
                </c:pt>
                <c:pt idx="85">
                  <c:v>14.1</c:v>
                </c:pt>
                <c:pt idx="86">
                  <c:v>14.899999999999999</c:v>
                </c:pt>
                <c:pt idx="87">
                  <c:v>15.7</c:v>
                </c:pt>
                <c:pt idx="88">
                  <c:v>15.8</c:v>
                </c:pt>
                <c:pt idx="89">
                  <c:v>16.100000000000001</c:v>
                </c:pt>
                <c:pt idx="90">
                  <c:v>16.3</c:v>
                </c:pt>
                <c:pt idx="91">
                  <c:v>16.600000000000001</c:v>
                </c:pt>
                <c:pt idx="92">
                  <c:v>17</c:v>
                </c:pt>
                <c:pt idx="93">
                  <c:v>17.600000000000001</c:v>
                </c:pt>
                <c:pt idx="94">
                  <c:v>18.5</c:v>
                </c:pt>
                <c:pt idx="95">
                  <c:v>19.100000000000001</c:v>
                </c:pt>
                <c:pt idx="96">
                  <c:v>19.600000000000001</c:v>
                </c:pt>
                <c:pt idx="97">
                  <c:v>20.7</c:v>
                </c:pt>
                <c:pt idx="98">
                  <c:v>15.85</c:v>
                </c:pt>
                <c:pt idx="99">
                  <c:v>11</c:v>
                </c:pt>
                <c:pt idx="100">
                  <c:v>10.3</c:v>
                </c:pt>
                <c:pt idx="101">
                  <c:v>9.4</c:v>
                </c:pt>
                <c:pt idx="102">
                  <c:v>8.6999999999999993</c:v>
                </c:pt>
                <c:pt idx="103">
                  <c:v>8.1</c:v>
                </c:pt>
                <c:pt idx="104">
                  <c:v>7.5</c:v>
                </c:pt>
                <c:pt idx="105">
                  <c:v>7</c:v>
                </c:pt>
                <c:pt idx="106">
                  <c:v>6.3</c:v>
                </c:pt>
                <c:pt idx="107">
                  <c:v>5.5</c:v>
                </c:pt>
                <c:pt idx="108">
                  <c:v>5.0999999999999996</c:v>
                </c:pt>
                <c:pt idx="109">
                  <c:v>3.8</c:v>
                </c:pt>
                <c:pt idx="110">
                  <c:v>8.35</c:v>
                </c:pt>
                <c:pt idx="111">
                  <c:v>12.9</c:v>
                </c:pt>
                <c:pt idx="112">
                  <c:v>13.7</c:v>
                </c:pt>
                <c:pt idx="113">
                  <c:v>14.4</c:v>
                </c:pt>
                <c:pt idx="114">
                  <c:v>15.2</c:v>
                </c:pt>
                <c:pt idx="115">
                  <c:v>15.7</c:v>
                </c:pt>
                <c:pt idx="116">
                  <c:v>16.100000000000001</c:v>
                </c:pt>
                <c:pt idx="117">
                  <c:v>16.3</c:v>
                </c:pt>
                <c:pt idx="118">
                  <c:v>16.3</c:v>
                </c:pt>
                <c:pt idx="119">
                  <c:v>16.3</c:v>
                </c:pt>
                <c:pt idx="120">
                  <c:v>16.399999999999999</c:v>
                </c:pt>
                <c:pt idx="121">
                  <c:v>15.4</c:v>
                </c:pt>
                <c:pt idx="122">
                  <c:v>16.95</c:v>
                </c:pt>
                <c:pt idx="123">
                  <c:v>18.5</c:v>
                </c:pt>
                <c:pt idx="124">
                  <c:v>18.5</c:v>
                </c:pt>
                <c:pt idx="125">
                  <c:v>18.5</c:v>
                </c:pt>
                <c:pt idx="126">
                  <c:v>18.5</c:v>
                </c:pt>
                <c:pt idx="127">
                  <c:v>18.399999999999999</c:v>
                </c:pt>
                <c:pt idx="128">
                  <c:v>18.5</c:v>
                </c:pt>
                <c:pt idx="129">
                  <c:v>18.5</c:v>
                </c:pt>
                <c:pt idx="130">
                  <c:v>18.100000000000001</c:v>
                </c:pt>
                <c:pt idx="131">
                  <c:v>18</c:v>
                </c:pt>
                <c:pt idx="132">
                  <c:v>18.3</c:v>
                </c:pt>
                <c:pt idx="133">
                  <c:v>18.5</c:v>
                </c:pt>
                <c:pt idx="134">
                  <c:v>17.55</c:v>
                </c:pt>
                <c:pt idx="135">
                  <c:v>16.600000000000001</c:v>
                </c:pt>
                <c:pt idx="136">
                  <c:v>16.8</c:v>
                </c:pt>
                <c:pt idx="137">
                  <c:v>16.899999999999999</c:v>
                </c:pt>
                <c:pt idx="138">
                  <c:v>17.2</c:v>
                </c:pt>
                <c:pt idx="139">
                  <c:v>17.3</c:v>
                </c:pt>
                <c:pt idx="140">
                  <c:v>17.600000000000001</c:v>
                </c:pt>
                <c:pt idx="141">
                  <c:v>17.7</c:v>
                </c:pt>
                <c:pt idx="142">
                  <c:v>17</c:v>
                </c:pt>
                <c:pt idx="143">
                  <c:v>16.7</c:v>
                </c:pt>
                <c:pt idx="144">
                  <c:v>16.7</c:v>
                </c:pt>
                <c:pt idx="145">
                  <c:v>16.2</c:v>
                </c:pt>
                <c:pt idx="146">
                  <c:v>16.299999999999997</c:v>
                </c:pt>
                <c:pt idx="147">
                  <c:v>16.399999999999999</c:v>
                </c:pt>
                <c:pt idx="148">
                  <c:v>16.399999999999999</c:v>
                </c:pt>
                <c:pt idx="149">
                  <c:v>16.3</c:v>
                </c:pt>
                <c:pt idx="150">
                  <c:v>16.3</c:v>
                </c:pt>
                <c:pt idx="151">
                  <c:v>16.3</c:v>
                </c:pt>
                <c:pt idx="152">
                  <c:v>16.3</c:v>
                </c:pt>
                <c:pt idx="153">
                  <c:v>16.399999999999999</c:v>
                </c:pt>
                <c:pt idx="154">
                  <c:v>16.3</c:v>
                </c:pt>
                <c:pt idx="155">
                  <c:v>16.2</c:v>
                </c:pt>
                <c:pt idx="156">
                  <c:v>16.2</c:v>
                </c:pt>
                <c:pt idx="157">
                  <c:v>16.899999999999999</c:v>
                </c:pt>
                <c:pt idx="158">
                  <c:v>16.799999999999997</c:v>
                </c:pt>
                <c:pt idx="159">
                  <c:v>16.7</c:v>
                </c:pt>
                <c:pt idx="160">
                  <c:v>16.8</c:v>
                </c:pt>
                <c:pt idx="161">
                  <c:v>16.899999999999999</c:v>
                </c:pt>
                <c:pt idx="162">
                  <c:v>17</c:v>
                </c:pt>
                <c:pt idx="163">
                  <c:v>17.100000000000001</c:v>
                </c:pt>
                <c:pt idx="164">
                  <c:v>17.3</c:v>
                </c:pt>
                <c:pt idx="165">
                  <c:v>17.7</c:v>
                </c:pt>
                <c:pt idx="166">
                  <c:v>18.100000000000001</c:v>
                </c:pt>
                <c:pt idx="167">
                  <c:v>18.2</c:v>
                </c:pt>
                <c:pt idx="168">
                  <c:v>17.7</c:v>
                </c:pt>
                <c:pt idx="169">
                  <c:v>16.600000000000001</c:v>
                </c:pt>
                <c:pt idx="170">
                  <c:v>16.8</c:v>
                </c:pt>
                <c:pt idx="171">
                  <c:v>17</c:v>
                </c:pt>
                <c:pt idx="172">
                  <c:v>16.8</c:v>
                </c:pt>
                <c:pt idx="173">
                  <c:v>16.7</c:v>
                </c:pt>
                <c:pt idx="174">
                  <c:v>16.5</c:v>
                </c:pt>
                <c:pt idx="175">
                  <c:v>16.5</c:v>
                </c:pt>
                <c:pt idx="176">
                  <c:v>16.399999999999999</c:v>
                </c:pt>
                <c:pt idx="177">
                  <c:v>16.2</c:v>
                </c:pt>
                <c:pt idx="178">
                  <c:v>15.9</c:v>
                </c:pt>
                <c:pt idx="179">
                  <c:v>16.399999999999999</c:v>
                </c:pt>
                <c:pt idx="180">
                  <c:v>17.2</c:v>
                </c:pt>
                <c:pt idx="181">
                  <c:v>17.5</c:v>
                </c:pt>
                <c:pt idx="182">
                  <c:v>15.05</c:v>
                </c:pt>
                <c:pt idx="183">
                  <c:v>12.6</c:v>
                </c:pt>
                <c:pt idx="184">
                  <c:v>12.4</c:v>
                </c:pt>
                <c:pt idx="185">
                  <c:v>12.3</c:v>
                </c:pt>
                <c:pt idx="186">
                  <c:v>12.2</c:v>
                </c:pt>
                <c:pt idx="187">
                  <c:v>12</c:v>
                </c:pt>
                <c:pt idx="188">
                  <c:v>11.8</c:v>
                </c:pt>
                <c:pt idx="189">
                  <c:v>11.7</c:v>
                </c:pt>
                <c:pt idx="190">
                  <c:v>11.6</c:v>
                </c:pt>
                <c:pt idx="191">
                  <c:v>11.2</c:v>
                </c:pt>
                <c:pt idx="192">
                  <c:v>10.9</c:v>
                </c:pt>
                <c:pt idx="193">
                  <c:v>10.9</c:v>
                </c:pt>
                <c:pt idx="194">
                  <c:v>10.4</c:v>
                </c:pt>
                <c:pt idx="195">
                  <c:v>9.9</c:v>
                </c:pt>
                <c:pt idx="196">
                  <c:v>10</c:v>
                </c:pt>
                <c:pt idx="197">
                  <c:v>10.199999999999999</c:v>
                </c:pt>
                <c:pt idx="198">
                  <c:v>10.3</c:v>
                </c:pt>
                <c:pt idx="199">
                  <c:v>10.4</c:v>
                </c:pt>
                <c:pt idx="200">
                  <c:v>10.7</c:v>
                </c:pt>
                <c:pt idx="201">
                  <c:v>11</c:v>
                </c:pt>
                <c:pt idx="202">
                  <c:v>11.1</c:v>
                </c:pt>
                <c:pt idx="203">
                  <c:v>11.3</c:v>
                </c:pt>
                <c:pt idx="204">
                  <c:v>11.2</c:v>
                </c:pt>
                <c:pt idx="205">
                  <c:v>10.199999999999999</c:v>
                </c:pt>
                <c:pt idx="206">
                  <c:v>10.8</c:v>
                </c:pt>
                <c:pt idx="207">
                  <c:v>11.4</c:v>
                </c:pt>
                <c:pt idx="208">
                  <c:v>11.5</c:v>
                </c:pt>
                <c:pt idx="209">
                  <c:v>11.6</c:v>
                </c:pt>
                <c:pt idx="210">
                  <c:v>11.6</c:v>
                </c:pt>
                <c:pt idx="211">
                  <c:v>11.6</c:v>
                </c:pt>
                <c:pt idx="212">
                  <c:v>11.4</c:v>
                </c:pt>
                <c:pt idx="213">
                  <c:v>11.2</c:v>
                </c:pt>
                <c:pt idx="214">
                  <c:v>11</c:v>
                </c:pt>
                <c:pt idx="215">
                  <c:v>10.9</c:v>
                </c:pt>
                <c:pt idx="216">
                  <c:v>10.7</c:v>
                </c:pt>
                <c:pt idx="217">
                  <c:v>10.4</c:v>
                </c:pt>
                <c:pt idx="218">
                  <c:v>9.65</c:v>
                </c:pt>
                <c:pt idx="219">
                  <c:v>8.9</c:v>
                </c:pt>
                <c:pt idx="220">
                  <c:v>9</c:v>
                </c:pt>
                <c:pt idx="221">
                  <c:v>9.1</c:v>
                </c:pt>
                <c:pt idx="222">
                  <c:v>9.3000000000000007</c:v>
                </c:pt>
                <c:pt idx="223">
                  <c:v>9.4</c:v>
                </c:pt>
                <c:pt idx="224">
                  <c:v>9.4</c:v>
                </c:pt>
                <c:pt idx="225">
                  <c:v>9.4</c:v>
                </c:pt>
                <c:pt idx="226">
                  <c:v>9.5</c:v>
                </c:pt>
                <c:pt idx="227">
                  <c:v>9.6999999999999993</c:v>
                </c:pt>
                <c:pt idx="228">
                  <c:v>10.1</c:v>
                </c:pt>
                <c:pt idx="229">
                  <c:v>10.6</c:v>
                </c:pt>
                <c:pt idx="230">
                  <c:v>9.6999999999999993</c:v>
                </c:pt>
                <c:pt idx="231">
                  <c:v>8.8000000000000007</c:v>
                </c:pt>
                <c:pt idx="232">
                  <c:v>8.5</c:v>
                </c:pt>
                <c:pt idx="233">
                  <c:v>8.1999999999999993</c:v>
                </c:pt>
                <c:pt idx="234">
                  <c:v>8</c:v>
                </c:pt>
                <c:pt idx="235">
                  <c:v>7.8</c:v>
                </c:pt>
                <c:pt idx="236">
                  <c:v>7.8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Sheet1!$B$1</c:f>
              <c:strCache>
                <c:ptCount val="1"/>
                <c:pt idx="0">
                  <c:v>Inflation (%)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Sheet1!$A$4:$A$240</c:f>
              <c:numCache>
                <c:formatCode>yyyy\-mm;@</c:formatCode>
                <c:ptCount val="237"/>
                <c:pt idx="0">
                  <c:v>43190</c:v>
                </c:pt>
                <c:pt idx="1">
                  <c:v>43159</c:v>
                </c:pt>
                <c:pt idx="2">
                  <c:v>43131</c:v>
                </c:pt>
                <c:pt idx="3">
                  <c:v>43100</c:v>
                </c:pt>
                <c:pt idx="4">
                  <c:v>43069</c:v>
                </c:pt>
                <c:pt idx="5">
                  <c:v>43039</c:v>
                </c:pt>
                <c:pt idx="6">
                  <c:v>43008</c:v>
                </c:pt>
                <c:pt idx="7">
                  <c:v>42978</c:v>
                </c:pt>
                <c:pt idx="8">
                  <c:v>42947</c:v>
                </c:pt>
                <c:pt idx="9">
                  <c:v>42916</c:v>
                </c:pt>
                <c:pt idx="10">
                  <c:v>42886</c:v>
                </c:pt>
                <c:pt idx="11">
                  <c:v>42855</c:v>
                </c:pt>
                <c:pt idx="12">
                  <c:v>42825</c:v>
                </c:pt>
                <c:pt idx="13">
                  <c:v>42794</c:v>
                </c:pt>
                <c:pt idx="14">
                  <c:v>42766</c:v>
                </c:pt>
                <c:pt idx="15">
                  <c:v>42735</c:v>
                </c:pt>
                <c:pt idx="16">
                  <c:v>42704</c:v>
                </c:pt>
                <c:pt idx="17">
                  <c:v>42674</c:v>
                </c:pt>
                <c:pt idx="18">
                  <c:v>42643</c:v>
                </c:pt>
                <c:pt idx="19">
                  <c:v>42613</c:v>
                </c:pt>
                <c:pt idx="20">
                  <c:v>42582</c:v>
                </c:pt>
                <c:pt idx="21">
                  <c:v>42551</c:v>
                </c:pt>
                <c:pt idx="22">
                  <c:v>42521</c:v>
                </c:pt>
                <c:pt idx="23">
                  <c:v>42490</c:v>
                </c:pt>
                <c:pt idx="24">
                  <c:v>42460</c:v>
                </c:pt>
                <c:pt idx="25">
                  <c:v>42429</c:v>
                </c:pt>
                <c:pt idx="26">
                  <c:v>42400</c:v>
                </c:pt>
                <c:pt idx="27">
                  <c:v>42369</c:v>
                </c:pt>
                <c:pt idx="28">
                  <c:v>42338</c:v>
                </c:pt>
                <c:pt idx="29">
                  <c:v>42308</c:v>
                </c:pt>
                <c:pt idx="30">
                  <c:v>42277</c:v>
                </c:pt>
                <c:pt idx="31">
                  <c:v>42247</c:v>
                </c:pt>
                <c:pt idx="32">
                  <c:v>42216</c:v>
                </c:pt>
                <c:pt idx="33">
                  <c:v>42185</c:v>
                </c:pt>
                <c:pt idx="34">
                  <c:v>42155</c:v>
                </c:pt>
                <c:pt idx="35">
                  <c:v>42124</c:v>
                </c:pt>
                <c:pt idx="36">
                  <c:v>42094</c:v>
                </c:pt>
                <c:pt idx="37">
                  <c:v>42063</c:v>
                </c:pt>
                <c:pt idx="38">
                  <c:v>42035</c:v>
                </c:pt>
                <c:pt idx="39">
                  <c:v>42004</c:v>
                </c:pt>
                <c:pt idx="40">
                  <c:v>41973</c:v>
                </c:pt>
                <c:pt idx="41">
                  <c:v>41943</c:v>
                </c:pt>
                <c:pt idx="42">
                  <c:v>41912</c:v>
                </c:pt>
                <c:pt idx="43">
                  <c:v>41882</c:v>
                </c:pt>
                <c:pt idx="44">
                  <c:v>41851</c:v>
                </c:pt>
                <c:pt idx="45">
                  <c:v>41820</c:v>
                </c:pt>
                <c:pt idx="46">
                  <c:v>41790</c:v>
                </c:pt>
                <c:pt idx="47">
                  <c:v>41759</c:v>
                </c:pt>
                <c:pt idx="48">
                  <c:v>41729</c:v>
                </c:pt>
                <c:pt idx="49">
                  <c:v>41698</c:v>
                </c:pt>
                <c:pt idx="50">
                  <c:v>41670</c:v>
                </c:pt>
                <c:pt idx="51">
                  <c:v>41639</c:v>
                </c:pt>
                <c:pt idx="52">
                  <c:v>41608</c:v>
                </c:pt>
                <c:pt idx="53">
                  <c:v>41578</c:v>
                </c:pt>
                <c:pt idx="54">
                  <c:v>41547</c:v>
                </c:pt>
                <c:pt idx="55">
                  <c:v>41517</c:v>
                </c:pt>
                <c:pt idx="56">
                  <c:v>41486</c:v>
                </c:pt>
                <c:pt idx="57">
                  <c:v>41455</c:v>
                </c:pt>
                <c:pt idx="58">
                  <c:v>41425</c:v>
                </c:pt>
                <c:pt idx="59">
                  <c:v>41394</c:v>
                </c:pt>
                <c:pt idx="60">
                  <c:v>41364</c:v>
                </c:pt>
                <c:pt idx="61">
                  <c:v>41333</c:v>
                </c:pt>
                <c:pt idx="62">
                  <c:v>41305</c:v>
                </c:pt>
                <c:pt idx="63">
                  <c:v>41274</c:v>
                </c:pt>
                <c:pt idx="64">
                  <c:v>41243</c:v>
                </c:pt>
                <c:pt idx="65">
                  <c:v>41213</c:v>
                </c:pt>
                <c:pt idx="66">
                  <c:v>41182</c:v>
                </c:pt>
                <c:pt idx="67">
                  <c:v>41152</c:v>
                </c:pt>
                <c:pt idx="68">
                  <c:v>41121</c:v>
                </c:pt>
                <c:pt idx="69">
                  <c:v>41090</c:v>
                </c:pt>
                <c:pt idx="70">
                  <c:v>41060</c:v>
                </c:pt>
                <c:pt idx="71">
                  <c:v>41029</c:v>
                </c:pt>
                <c:pt idx="72">
                  <c:v>40999</c:v>
                </c:pt>
                <c:pt idx="73">
                  <c:v>40968</c:v>
                </c:pt>
                <c:pt idx="74">
                  <c:v>40939</c:v>
                </c:pt>
                <c:pt idx="75">
                  <c:v>40908</c:v>
                </c:pt>
                <c:pt idx="76">
                  <c:v>40877</c:v>
                </c:pt>
                <c:pt idx="77">
                  <c:v>40847</c:v>
                </c:pt>
                <c:pt idx="78">
                  <c:v>40816</c:v>
                </c:pt>
                <c:pt idx="79">
                  <c:v>40786</c:v>
                </c:pt>
                <c:pt idx="80">
                  <c:v>40755</c:v>
                </c:pt>
                <c:pt idx="81">
                  <c:v>40724</c:v>
                </c:pt>
                <c:pt idx="82">
                  <c:v>40694</c:v>
                </c:pt>
                <c:pt idx="83">
                  <c:v>40663</c:v>
                </c:pt>
                <c:pt idx="84">
                  <c:v>40633</c:v>
                </c:pt>
                <c:pt idx="85">
                  <c:v>40602</c:v>
                </c:pt>
                <c:pt idx="86">
                  <c:v>40574</c:v>
                </c:pt>
                <c:pt idx="87">
                  <c:v>40543</c:v>
                </c:pt>
                <c:pt idx="88">
                  <c:v>40512</c:v>
                </c:pt>
                <c:pt idx="89">
                  <c:v>40482</c:v>
                </c:pt>
                <c:pt idx="90">
                  <c:v>40451</c:v>
                </c:pt>
                <c:pt idx="91">
                  <c:v>40421</c:v>
                </c:pt>
                <c:pt idx="92">
                  <c:v>40390</c:v>
                </c:pt>
                <c:pt idx="93">
                  <c:v>40359</c:v>
                </c:pt>
                <c:pt idx="94">
                  <c:v>40329</c:v>
                </c:pt>
                <c:pt idx="95">
                  <c:v>40298</c:v>
                </c:pt>
                <c:pt idx="96">
                  <c:v>40268</c:v>
                </c:pt>
                <c:pt idx="97">
                  <c:v>40237</c:v>
                </c:pt>
                <c:pt idx="98">
                  <c:v>40209</c:v>
                </c:pt>
                <c:pt idx="99">
                  <c:v>40178</c:v>
                </c:pt>
                <c:pt idx="100">
                  <c:v>40147</c:v>
                </c:pt>
                <c:pt idx="101">
                  <c:v>40117</c:v>
                </c:pt>
                <c:pt idx="102">
                  <c:v>40086</c:v>
                </c:pt>
                <c:pt idx="103">
                  <c:v>40056</c:v>
                </c:pt>
                <c:pt idx="104">
                  <c:v>40025</c:v>
                </c:pt>
                <c:pt idx="105">
                  <c:v>39994</c:v>
                </c:pt>
                <c:pt idx="106">
                  <c:v>39964</c:v>
                </c:pt>
                <c:pt idx="107">
                  <c:v>39933</c:v>
                </c:pt>
                <c:pt idx="108">
                  <c:v>39903</c:v>
                </c:pt>
                <c:pt idx="109">
                  <c:v>39872</c:v>
                </c:pt>
                <c:pt idx="110">
                  <c:v>39844</c:v>
                </c:pt>
                <c:pt idx="111">
                  <c:v>39813</c:v>
                </c:pt>
                <c:pt idx="112">
                  <c:v>39782</c:v>
                </c:pt>
                <c:pt idx="113">
                  <c:v>39752</c:v>
                </c:pt>
                <c:pt idx="114">
                  <c:v>39721</c:v>
                </c:pt>
                <c:pt idx="115">
                  <c:v>39691</c:v>
                </c:pt>
                <c:pt idx="116">
                  <c:v>39660</c:v>
                </c:pt>
                <c:pt idx="117">
                  <c:v>39629</c:v>
                </c:pt>
                <c:pt idx="118">
                  <c:v>39599</c:v>
                </c:pt>
                <c:pt idx="119">
                  <c:v>39568</c:v>
                </c:pt>
                <c:pt idx="120">
                  <c:v>39538</c:v>
                </c:pt>
                <c:pt idx="121">
                  <c:v>39507</c:v>
                </c:pt>
                <c:pt idx="122">
                  <c:v>39478</c:v>
                </c:pt>
                <c:pt idx="123">
                  <c:v>39447</c:v>
                </c:pt>
                <c:pt idx="124">
                  <c:v>39416</c:v>
                </c:pt>
                <c:pt idx="125">
                  <c:v>39386</c:v>
                </c:pt>
                <c:pt idx="126">
                  <c:v>39355</c:v>
                </c:pt>
                <c:pt idx="127">
                  <c:v>39325</c:v>
                </c:pt>
                <c:pt idx="128">
                  <c:v>39294</c:v>
                </c:pt>
                <c:pt idx="129">
                  <c:v>39263</c:v>
                </c:pt>
                <c:pt idx="130">
                  <c:v>39233</c:v>
                </c:pt>
                <c:pt idx="131">
                  <c:v>39202</c:v>
                </c:pt>
                <c:pt idx="132">
                  <c:v>39172</c:v>
                </c:pt>
                <c:pt idx="133">
                  <c:v>39141</c:v>
                </c:pt>
                <c:pt idx="134">
                  <c:v>39113</c:v>
                </c:pt>
                <c:pt idx="135">
                  <c:v>39082</c:v>
                </c:pt>
                <c:pt idx="136">
                  <c:v>39051</c:v>
                </c:pt>
                <c:pt idx="137">
                  <c:v>39021</c:v>
                </c:pt>
                <c:pt idx="138">
                  <c:v>38990</c:v>
                </c:pt>
                <c:pt idx="139">
                  <c:v>38960</c:v>
                </c:pt>
                <c:pt idx="140">
                  <c:v>38929</c:v>
                </c:pt>
                <c:pt idx="141">
                  <c:v>38898</c:v>
                </c:pt>
                <c:pt idx="142">
                  <c:v>38868</c:v>
                </c:pt>
                <c:pt idx="143">
                  <c:v>38837</c:v>
                </c:pt>
                <c:pt idx="144">
                  <c:v>38807</c:v>
                </c:pt>
                <c:pt idx="145">
                  <c:v>38776</c:v>
                </c:pt>
                <c:pt idx="146">
                  <c:v>38748</c:v>
                </c:pt>
                <c:pt idx="147">
                  <c:v>38717</c:v>
                </c:pt>
                <c:pt idx="148">
                  <c:v>38686</c:v>
                </c:pt>
                <c:pt idx="149">
                  <c:v>38656</c:v>
                </c:pt>
                <c:pt idx="150">
                  <c:v>38625</c:v>
                </c:pt>
                <c:pt idx="151">
                  <c:v>38595</c:v>
                </c:pt>
                <c:pt idx="152">
                  <c:v>38564</c:v>
                </c:pt>
                <c:pt idx="153">
                  <c:v>38533</c:v>
                </c:pt>
                <c:pt idx="154">
                  <c:v>38503</c:v>
                </c:pt>
                <c:pt idx="155">
                  <c:v>38472</c:v>
                </c:pt>
                <c:pt idx="156">
                  <c:v>38442</c:v>
                </c:pt>
                <c:pt idx="157">
                  <c:v>38411</c:v>
                </c:pt>
                <c:pt idx="158">
                  <c:v>38383</c:v>
                </c:pt>
                <c:pt idx="159">
                  <c:v>38352</c:v>
                </c:pt>
                <c:pt idx="160">
                  <c:v>38321</c:v>
                </c:pt>
                <c:pt idx="161">
                  <c:v>38291</c:v>
                </c:pt>
                <c:pt idx="162">
                  <c:v>38260</c:v>
                </c:pt>
                <c:pt idx="163">
                  <c:v>38230</c:v>
                </c:pt>
                <c:pt idx="164">
                  <c:v>38199</c:v>
                </c:pt>
                <c:pt idx="165">
                  <c:v>38168</c:v>
                </c:pt>
                <c:pt idx="166">
                  <c:v>38138</c:v>
                </c:pt>
                <c:pt idx="167">
                  <c:v>38107</c:v>
                </c:pt>
                <c:pt idx="168">
                  <c:v>38077</c:v>
                </c:pt>
                <c:pt idx="169">
                  <c:v>38046</c:v>
                </c:pt>
                <c:pt idx="170">
                  <c:v>38017</c:v>
                </c:pt>
                <c:pt idx="171">
                  <c:v>37986</c:v>
                </c:pt>
                <c:pt idx="172">
                  <c:v>37955</c:v>
                </c:pt>
                <c:pt idx="173">
                  <c:v>37925</c:v>
                </c:pt>
                <c:pt idx="174">
                  <c:v>37894</c:v>
                </c:pt>
                <c:pt idx="175">
                  <c:v>37864</c:v>
                </c:pt>
                <c:pt idx="176">
                  <c:v>37833</c:v>
                </c:pt>
                <c:pt idx="177">
                  <c:v>37802</c:v>
                </c:pt>
                <c:pt idx="178">
                  <c:v>37772</c:v>
                </c:pt>
                <c:pt idx="179">
                  <c:v>37741</c:v>
                </c:pt>
                <c:pt idx="180">
                  <c:v>37711</c:v>
                </c:pt>
                <c:pt idx="181">
                  <c:v>37680</c:v>
                </c:pt>
                <c:pt idx="182">
                  <c:v>37652</c:v>
                </c:pt>
                <c:pt idx="183">
                  <c:v>37621</c:v>
                </c:pt>
                <c:pt idx="184">
                  <c:v>37590</c:v>
                </c:pt>
                <c:pt idx="185">
                  <c:v>37560</c:v>
                </c:pt>
                <c:pt idx="186">
                  <c:v>37529</c:v>
                </c:pt>
                <c:pt idx="187">
                  <c:v>37499</c:v>
                </c:pt>
                <c:pt idx="188">
                  <c:v>37468</c:v>
                </c:pt>
                <c:pt idx="189">
                  <c:v>37437</c:v>
                </c:pt>
                <c:pt idx="190">
                  <c:v>37407</c:v>
                </c:pt>
                <c:pt idx="191">
                  <c:v>37376</c:v>
                </c:pt>
                <c:pt idx="192">
                  <c:v>37346</c:v>
                </c:pt>
                <c:pt idx="193">
                  <c:v>37315</c:v>
                </c:pt>
                <c:pt idx="194">
                  <c:v>37287</c:v>
                </c:pt>
                <c:pt idx="195">
                  <c:v>37256</c:v>
                </c:pt>
                <c:pt idx="196">
                  <c:v>37225</c:v>
                </c:pt>
                <c:pt idx="197">
                  <c:v>37195</c:v>
                </c:pt>
                <c:pt idx="198">
                  <c:v>37164</c:v>
                </c:pt>
                <c:pt idx="199">
                  <c:v>37134</c:v>
                </c:pt>
                <c:pt idx="200">
                  <c:v>37103</c:v>
                </c:pt>
                <c:pt idx="201">
                  <c:v>37072</c:v>
                </c:pt>
                <c:pt idx="202">
                  <c:v>37042</c:v>
                </c:pt>
                <c:pt idx="203">
                  <c:v>37011</c:v>
                </c:pt>
                <c:pt idx="204">
                  <c:v>36981</c:v>
                </c:pt>
                <c:pt idx="205">
                  <c:v>36950</c:v>
                </c:pt>
                <c:pt idx="206">
                  <c:v>36922</c:v>
                </c:pt>
                <c:pt idx="207">
                  <c:v>36891</c:v>
                </c:pt>
                <c:pt idx="208">
                  <c:v>36860</c:v>
                </c:pt>
                <c:pt idx="209">
                  <c:v>36830</c:v>
                </c:pt>
                <c:pt idx="210">
                  <c:v>36799</c:v>
                </c:pt>
                <c:pt idx="211">
                  <c:v>36769</c:v>
                </c:pt>
                <c:pt idx="212">
                  <c:v>36738</c:v>
                </c:pt>
                <c:pt idx="213">
                  <c:v>36707</c:v>
                </c:pt>
                <c:pt idx="214">
                  <c:v>36677</c:v>
                </c:pt>
                <c:pt idx="215">
                  <c:v>36646</c:v>
                </c:pt>
                <c:pt idx="216">
                  <c:v>36616</c:v>
                </c:pt>
                <c:pt idx="217">
                  <c:v>36585</c:v>
                </c:pt>
                <c:pt idx="218">
                  <c:v>36556</c:v>
                </c:pt>
                <c:pt idx="219">
                  <c:v>36525</c:v>
                </c:pt>
                <c:pt idx="220">
                  <c:v>36494</c:v>
                </c:pt>
                <c:pt idx="221">
                  <c:v>36464</c:v>
                </c:pt>
                <c:pt idx="222">
                  <c:v>36433</c:v>
                </c:pt>
                <c:pt idx="223">
                  <c:v>36403</c:v>
                </c:pt>
                <c:pt idx="224">
                  <c:v>36372</c:v>
                </c:pt>
                <c:pt idx="225">
                  <c:v>36341</c:v>
                </c:pt>
                <c:pt idx="226">
                  <c:v>36311</c:v>
                </c:pt>
                <c:pt idx="227">
                  <c:v>36280</c:v>
                </c:pt>
                <c:pt idx="228">
                  <c:v>36250</c:v>
                </c:pt>
                <c:pt idx="229">
                  <c:v>36219</c:v>
                </c:pt>
                <c:pt idx="230">
                  <c:v>36191</c:v>
                </c:pt>
                <c:pt idx="231">
                  <c:v>36160</c:v>
                </c:pt>
                <c:pt idx="232">
                  <c:v>36129</c:v>
                </c:pt>
                <c:pt idx="233">
                  <c:v>36099</c:v>
                </c:pt>
                <c:pt idx="234">
                  <c:v>36068</c:v>
                </c:pt>
                <c:pt idx="235">
                  <c:v>36038</c:v>
                </c:pt>
                <c:pt idx="236">
                  <c:v>36007</c:v>
                </c:pt>
              </c:numCache>
            </c:numRef>
          </c:cat>
          <c:val>
            <c:numRef>
              <c:f>Sheet1!$B$4:$B$240</c:f>
              <c:numCache>
                <c:formatCode>###,###,###,###,##0.00</c:formatCode>
                <c:ptCount val="237"/>
                <c:pt idx="0">
                  <c:v>2.1</c:v>
                </c:pt>
                <c:pt idx="1">
                  <c:v>2.9</c:v>
                </c:pt>
                <c:pt idx="2">
                  <c:v>1.5</c:v>
                </c:pt>
                <c:pt idx="3">
                  <c:v>1.8</c:v>
                </c:pt>
                <c:pt idx="4">
                  <c:v>1.7</c:v>
                </c:pt>
                <c:pt idx="5">
                  <c:v>1.9</c:v>
                </c:pt>
                <c:pt idx="6">
                  <c:v>1.6</c:v>
                </c:pt>
                <c:pt idx="7">
                  <c:v>1.8</c:v>
                </c:pt>
                <c:pt idx="8">
                  <c:v>1.4</c:v>
                </c:pt>
                <c:pt idx="9">
                  <c:v>1.5</c:v>
                </c:pt>
                <c:pt idx="10">
                  <c:v>1.5</c:v>
                </c:pt>
                <c:pt idx="11">
                  <c:v>1.2</c:v>
                </c:pt>
                <c:pt idx="12">
                  <c:v>0.9</c:v>
                </c:pt>
                <c:pt idx="13">
                  <c:v>0.8</c:v>
                </c:pt>
                <c:pt idx="14">
                  <c:v>2.5490550000000001</c:v>
                </c:pt>
                <c:pt idx="15">
                  <c:v>2.0765449999999999</c:v>
                </c:pt>
                <c:pt idx="16">
                  <c:v>2.2522579999999999</c:v>
                </c:pt>
                <c:pt idx="17">
                  <c:v>2.0959469999999998</c:v>
                </c:pt>
                <c:pt idx="18">
                  <c:v>1.920226</c:v>
                </c:pt>
                <c:pt idx="19">
                  <c:v>1.3397730000000001</c:v>
                </c:pt>
                <c:pt idx="20">
                  <c:v>1.7651129999999999</c:v>
                </c:pt>
                <c:pt idx="21">
                  <c:v>1.8795029999999999</c:v>
                </c:pt>
                <c:pt idx="22">
                  <c:v>2.038999</c:v>
                </c:pt>
                <c:pt idx="23">
                  <c:v>2.3278650000000001</c:v>
                </c:pt>
                <c:pt idx="24">
                  <c:v>2.3013910000000002</c:v>
                </c:pt>
                <c:pt idx="25">
                  <c:v>2.2999999999999998</c:v>
                </c:pt>
                <c:pt idx="26">
                  <c:v>1.8</c:v>
                </c:pt>
                <c:pt idx="27">
                  <c:v>1.6</c:v>
                </c:pt>
                <c:pt idx="28">
                  <c:v>1.4856</c:v>
                </c:pt>
                <c:pt idx="29">
                  <c:v>1.2674000000000001</c:v>
                </c:pt>
                <c:pt idx="30">
                  <c:v>1.5955999999999999</c:v>
                </c:pt>
                <c:pt idx="31">
                  <c:v>1.9554</c:v>
                </c:pt>
                <c:pt idx="32">
                  <c:v>1.6473</c:v>
                </c:pt>
                <c:pt idx="33">
                  <c:v>1.3909</c:v>
                </c:pt>
                <c:pt idx="34">
                  <c:v>1.2307999999999999</c:v>
                </c:pt>
                <c:pt idx="35">
                  <c:v>1.5091000000000001</c:v>
                </c:pt>
                <c:pt idx="36">
                  <c:v>1.3757999999999999</c:v>
                </c:pt>
                <c:pt idx="37">
                  <c:v>1.4311</c:v>
                </c:pt>
                <c:pt idx="38">
                  <c:v>0.76380000000000003</c:v>
                </c:pt>
                <c:pt idx="39">
                  <c:v>1.5056</c:v>
                </c:pt>
                <c:pt idx="40">
                  <c:v>1.4393</c:v>
                </c:pt>
                <c:pt idx="41">
                  <c:v>1.6011</c:v>
                </c:pt>
                <c:pt idx="42">
                  <c:v>1.6274999999999999</c:v>
                </c:pt>
                <c:pt idx="43">
                  <c:v>1.9908999999999999</c:v>
                </c:pt>
                <c:pt idx="44">
                  <c:v>2.2852000000000001</c:v>
                </c:pt>
                <c:pt idx="45">
                  <c:v>2.3361000000000001</c:v>
                </c:pt>
                <c:pt idx="46">
                  <c:v>2.4773000000000001</c:v>
                </c:pt>
                <c:pt idx="47">
                  <c:v>1.8013999999999999</c:v>
                </c:pt>
                <c:pt idx="48">
                  <c:v>2.3847999999999998</c:v>
                </c:pt>
                <c:pt idx="49">
                  <c:v>1.9511000000000001</c:v>
                </c:pt>
                <c:pt idx="50">
                  <c:v>2.4861</c:v>
                </c:pt>
                <c:pt idx="51">
                  <c:v>2.4986999999999999</c:v>
                </c:pt>
                <c:pt idx="52">
                  <c:v>3.0179999999999998</c:v>
                </c:pt>
                <c:pt idx="53">
                  <c:v>3.2058</c:v>
                </c:pt>
                <c:pt idx="54">
                  <c:v>3.0518999999999998</c:v>
                </c:pt>
                <c:pt idx="55">
                  <c:v>2.5666000000000002</c:v>
                </c:pt>
                <c:pt idx="56">
                  <c:v>2.6741000000000001</c:v>
                </c:pt>
                <c:pt idx="57">
                  <c:v>2.6684000000000001</c:v>
                </c:pt>
                <c:pt idx="58">
                  <c:v>2.0981000000000001</c:v>
                </c:pt>
                <c:pt idx="59">
                  <c:v>2.3860999999999999</c:v>
                </c:pt>
                <c:pt idx="60">
                  <c:v>2.0695999999999999</c:v>
                </c:pt>
                <c:pt idx="61">
                  <c:v>3.2198000000000002</c:v>
                </c:pt>
                <c:pt idx="62">
                  <c:v>2.0305</c:v>
                </c:pt>
                <c:pt idx="63">
                  <c:v>2.5</c:v>
                </c:pt>
                <c:pt idx="64">
                  <c:v>2</c:v>
                </c:pt>
                <c:pt idx="65">
                  <c:v>1.7</c:v>
                </c:pt>
                <c:pt idx="66">
                  <c:v>1.9</c:v>
                </c:pt>
                <c:pt idx="67">
                  <c:v>2</c:v>
                </c:pt>
                <c:pt idx="68">
                  <c:v>1.8</c:v>
                </c:pt>
                <c:pt idx="69">
                  <c:v>2.2000000000000002</c:v>
                </c:pt>
                <c:pt idx="70">
                  <c:v>3</c:v>
                </c:pt>
                <c:pt idx="71">
                  <c:v>3.4</c:v>
                </c:pt>
                <c:pt idx="72">
                  <c:v>3.6</c:v>
                </c:pt>
                <c:pt idx="73">
                  <c:v>3.2</c:v>
                </c:pt>
                <c:pt idx="74">
                  <c:v>4.5</c:v>
                </c:pt>
                <c:pt idx="75">
                  <c:v>4.07</c:v>
                </c:pt>
                <c:pt idx="76">
                  <c:v>4.2249999999999996</c:v>
                </c:pt>
                <c:pt idx="77">
                  <c:v>5.4950000000000001</c:v>
                </c:pt>
                <c:pt idx="78">
                  <c:v>6.0670000000000002</c:v>
                </c:pt>
                <c:pt idx="79">
                  <c:v>6.1509999999999998</c:v>
                </c:pt>
                <c:pt idx="80">
                  <c:v>6.4509999999999996</c:v>
                </c:pt>
                <c:pt idx="81">
                  <c:v>6.3550000000000004</c:v>
                </c:pt>
                <c:pt idx="82">
                  <c:v>5.5149999999999997</c:v>
                </c:pt>
                <c:pt idx="83">
                  <c:v>5.3440000000000003</c:v>
                </c:pt>
                <c:pt idx="84">
                  <c:v>5.383</c:v>
                </c:pt>
                <c:pt idx="85">
                  <c:v>4.944</c:v>
                </c:pt>
                <c:pt idx="86">
                  <c:v>4.9000000000000004</c:v>
                </c:pt>
                <c:pt idx="87">
                  <c:v>4.5999999999999996</c:v>
                </c:pt>
                <c:pt idx="88">
                  <c:v>5.0999999999999996</c:v>
                </c:pt>
                <c:pt idx="89">
                  <c:v>4.4000000000000004</c:v>
                </c:pt>
                <c:pt idx="90">
                  <c:v>3.6</c:v>
                </c:pt>
                <c:pt idx="91">
                  <c:v>3.5</c:v>
                </c:pt>
                <c:pt idx="92">
                  <c:v>3.3</c:v>
                </c:pt>
                <c:pt idx="93">
                  <c:v>2.9</c:v>
                </c:pt>
                <c:pt idx="94">
                  <c:v>3.1</c:v>
                </c:pt>
                <c:pt idx="95">
                  <c:v>2.8</c:v>
                </c:pt>
                <c:pt idx="96">
                  <c:v>2.4</c:v>
                </c:pt>
                <c:pt idx="97">
                  <c:v>2.7</c:v>
                </c:pt>
                <c:pt idx="98">
                  <c:v>1.5</c:v>
                </c:pt>
                <c:pt idx="99">
                  <c:v>1.9</c:v>
                </c:pt>
                <c:pt idx="100">
                  <c:v>0.6</c:v>
                </c:pt>
                <c:pt idx="101">
                  <c:v>-0.5</c:v>
                </c:pt>
                <c:pt idx="102">
                  <c:v>-0.8</c:v>
                </c:pt>
                <c:pt idx="103">
                  <c:v>-1.2</c:v>
                </c:pt>
                <c:pt idx="104">
                  <c:v>-1.8</c:v>
                </c:pt>
                <c:pt idx="105">
                  <c:v>-1.7</c:v>
                </c:pt>
                <c:pt idx="106">
                  <c:v>-1.4</c:v>
                </c:pt>
                <c:pt idx="107">
                  <c:v>-1.5</c:v>
                </c:pt>
                <c:pt idx="108">
                  <c:v>-1.2</c:v>
                </c:pt>
                <c:pt idx="109">
                  <c:v>-1.6</c:v>
                </c:pt>
                <c:pt idx="110">
                  <c:v>1</c:v>
                </c:pt>
                <c:pt idx="111">
                  <c:v>1.2</c:v>
                </c:pt>
                <c:pt idx="112">
                  <c:v>2.4</c:v>
                </c:pt>
                <c:pt idx="113">
                  <c:v>4</c:v>
                </c:pt>
                <c:pt idx="114">
                  <c:v>4.5999999999999996</c:v>
                </c:pt>
                <c:pt idx="115">
                  <c:v>4.9000000000000004</c:v>
                </c:pt>
                <c:pt idx="116">
                  <c:v>6.3</c:v>
                </c:pt>
                <c:pt idx="117">
                  <c:v>7.1</c:v>
                </c:pt>
                <c:pt idx="118">
                  <c:v>7.7</c:v>
                </c:pt>
                <c:pt idx="119">
                  <c:v>8.5</c:v>
                </c:pt>
                <c:pt idx="120">
                  <c:v>8.3000000000000007</c:v>
                </c:pt>
                <c:pt idx="121">
                  <c:v>8.6999999999999993</c:v>
                </c:pt>
                <c:pt idx="122">
                  <c:v>7.1</c:v>
                </c:pt>
                <c:pt idx="123">
                  <c:v>6.5</c:v>
                </c:pt>
                <c:pt idx="124">
                  <c:v>6.9</c:v>
                </c:pt>
                <c:pt idx="125">
                  <c:v>6.5</c:v>
                </c:pt>
                <c:pt idx="126">
                  <c:v>6.2</c:v>
                </c:pt>
                <c:pt idx="127">
                  <c:v>6.5</c:v>
                </c:pt>
                <c:pt idx="128">
                  <c:v>5.6</c:v>
                </c:pt>
                <c:pt idx="129">
                  <c:v>4.4000000000000004</c:v>
                </c:pt>
                <c:pt idx="130">
                  <c:v>3.4</c:v>
                </c:pt>
                <c:pt idx="131">
                  <c:v>3</c:v>
                </c:pt>
                <c:pt idx="132">
                  <c:v>3.3</c:v>
                </c:pt>
                <c:pt idx="133">
                  <c:v>2.7</c:v>
                </c:pt>
                <c:pt idx="134">
                  <c:v>2.2000000000000002</c:v>
                </c:pt>
                <c:pt idx="135">
                  <c:v>2.8</c:v>
                </c:pt>
                <c:pt idx="136">
                  <c:v>1.9</c:v>
                </c:pt>
                <c:pt idx="137">
                  <c:v>1.4</c:v>
                </c:pt>
                <c:pt idx="138">
                  <c:v>1.5</c:v>
                </c:pt>
                <c:pt idx="139">
                  <c:v>1.3</c:v>
                </c:pt>
                <c:pt idx="140">
                  <c:v>1</c:v>
                </c:pt>
                <c:pt idx="141">
                  <c:v>1.5</c:v>
                </c:pt>
                <c:pt idx="142">
                  <c:v>1.4</c:v>
                </c:pt>
                <c:pt idx="143">
                  <c:v>1.2</c:v>
                </c:pt>
                <c:pt idx="144">
                  <c:v>0.8</c:v>
                </c:pt>
                <c:pt idx="145">
                  <c:v>0.9</c:v>
                </c:pt>
                <c:pt idx="146">
                  <c:v>1.9</c:v>
                </c:pt>
                <c:pt idx="147">
                  <c:v>1.6</c:v>
                </c:pt>
                <c:pt idx="148">
                  <c:v>1.3</c:v>
                </c:pt>
                <c:pt idx="149">
                  <c:v>1.2</c:v>
                </c:pt>
                <c:pt idx="150">
                  <c:v>0.9</c:v>
                </c:pt>
                <c:pt idx="151">
                  <c:v>1.3</c:v>
                </c:pt>
                <c:pt idx="152">
                  <c:v>1.8</c:v>
                </c:pt>
                <c:pt idx="153">
                  <c:v>1.6</c:v>
                </c:pt>
                <c:pt idx="154">
                  <c:v>1.8</c:v>
                </c:pt>
                <c:pt idx="155">
                  <c:v>1.8</c:v>
                </c:pt>
                <c:pt idx="156">
                  <c:v>2.7</c:v>
                </c:pt>
                <c:pt idx="157">
                  <c:v>3.9</c:v>
                </c:pt>
                <c:pt idx="158">
                  <c:v>1.9</c:v>
                </c:pt>
                <c:pt idx="159">
                  <c:v>2.4</c:v>
                </c:pt>
                <c:pt idx="160">
                  <c:v>2.8</c:v>
                </c:pt>
                <c:pt idx="161">
                  <c:v>4.3</c:v>
                </c:pt>
                <c:pt idx="162">
                  <c:v>5.2</c:v>
                </c:pt>
                <c:pt idx="163">
                  <c:v>5.3</c:v>
                </c:pt>
                <c:pt idx="164">
                  <c:v>5.3</c:v>
                </c:pt>
                <c:pt idx="165">
                  <c:v>5</c:v>
                </c:pt>
                <c:pt idx="166">
                  <c:v>4.4000000000000004</c:v>
                </c:pt>
                <c:pt idx="167">
                  <c:v>3.8</c:v>
                </c:pt>
                <c:pt idx="168">
                  <c:v>3</c:v>
                </c:pt>
                <c:pt idx="169">
                  <c:v>2.1</c:v>
                </c:pt>
                <c:pt idx="170">
                  <c:v>3.2</c:v>
                </c:pt>
                <c:pt idx="171">
                  <c:v>3.2</c:v>
                </c:pt>
                <c:pt idx="172">
                  <c:v>3</c:v>
                </c:pt>
                <c:pt idx="173">
                  <c:v>1.8</c:v>
                </c:pt>
                <c:pt idx="174">
                  <c:v>1.1000000000000001</c:v>
                </c:pt>
                <c:pt idx="175">
                  <c:v>0.9</c:v>
                </c:pt>
                <c:pt idx="176">
                  <c:v>0.5</c:v>
                </c:pt>
                <c:pt idx="177">
                  <c:v>0.3</c:v>
                </c:pt>
                <c:pt idx="178">
                  <c:v>0.7</c:v>
                </c:pt>
                <c:pt idx="179">
                  <c:v>1</c:v>
                </c:pt>
                <c:pt idx="180">
                  <c:v>0.9</c:v>
                </c:pt>
                <c:pt idx="181">
                  <c:v>0.2</c:v>
                </c:pt>
                <c:pt idx="182">
                  <c:v>0.4</c:v>
                </c:pt>
                <c:pt idx="183">
                  <c:v>-0.4</c:v>
                </c:pt>
                <c:pt idx="184">
                  <c:v>-0.7</c:v>
                </c:pt>
                <c:pt idx="185">
                  <c:v>-0.8</c:v>
                </c:pt>
                <c:pt idx="186">
                  <c:v>-0.7</c:v>
                </c:pt>
                <c:pt idx="187">
                  <c:v>-0.7</c:v>
                </c:pt>
                <c:pt idx="188">
                  <c:v>-0.9</c:v>
                </c:pt>
                <c:pt idx="189">
                  <c:v>-0.8</c:v>
                </c:pt>
                <c:pt idx="190">
                  <c:v>-1.1000000000000001</c:v>
                </c:pt>
                <c:pt idx="191">
                  <c:v>-1.3</c:v>
                </c:pt>
                <c:pt idx="192">
                  <c:v>-0.8</c:v>
                </c:pt>
                <c:pt idx="193">
                  <c:v>0</c:v>
                </c:pt>
                <c:pt idx="194">
                  <c:v>-1</c:v>
                </c:pt>
                <c:pt idx="195">
                  <c:v>-0.3</c:v>
                </c:pt>
                <c:pt idx="196">
                  <c:v>-0.3</c:v>
                </c:pt>
                <c:pt idx="197">
                  <c:v>0.2</c:v>
                </c:pt>
                <c:pt idx="198">
                  <c:v>-0.1</c:v>
                </c:pt>
                <c:pt idx="199">
                  <c:v>1</c:v>
                </c:pt>
                <c:pt idx="200">
                  <c:v>1.5</c:v>
                </c:pt>
                <c:pt idx="201">
                  <c:v>1.4</c:v>
                </c:pt>
                <c:pt idx="202">
                  <c:v>1.7</c:v>
                </c:pt>
                <c:pt idx="203">
                  <c:v>1.6</c:v>
                </c:pt>
                <c:pt idx="204">
                  <c:v>0.8</c:v>
                </c:pt>
                <c:pt idx="205">
                  <c:v>0</c:v>
                </c:pt>
                <c:pt idx="206">
                  <c:v>1.2</c:v>
                </c:pt>
                <c:pt idx="207">
                  <c:v>1.5</c:v>
                </c:pt>
                <c:pt idx="208">
                  <c:v>1.3</c:v>
                </c:pt>
                <c:pt idx="209">
                  <c:v>0</c:v>
                </c:pt>
                <c:pt idx="210">
                  <c:v>0</c:v>
                </c:pt>
                <c:pt idx="211">
                  <c:v>0.3</c:v>
                </c:pt>
                <c:pt idx="212">
                  <c:v>0.5</c:v>
                </c:pt>
                <c:pt idx="213">
                  <c:v>0.5</c:v>
                </c:pt>
                <c:pt idx="214">
                  <c:v>0.1</c:v>
                </c:pt>
                <c:pt idx="215">
                  <c:v>-0.3</c:v>
                </c:pt>
                <c:pt idx="216">
                  <c:v>-0.2</c:v>
                </c:pt>
                <c:pt idx="217">
                  <c:v>0.7</c:v>
                </c:pt>
                <c:pt idx="218">
                  <c:v>-0.2</c:v>
                </c:pt>
                <c:pt idx="219">
                  <c:v>-1</c:v>
                </c:pt>
                <c:pt idx="220">
                  <c:v>-0.9</c:v>
                </c:pt>
                <c:pt idx="221">
                  <c:v>-0.6</c:v>
                </c:pt>
                <c:pt idx="222">
                  <c:v>-0.8</c:v>
                </c:pt>
                <c:pt idx="223">
                  <c:v>-1.3</c:v>
                </c:pt>
                <c:pt idx="224">
                  <c:v>-1.4</c:v>
                </c:pt>
                <c:pt idx="225">
                  <c:v>-2.1</c:v>
                </c:pt>
                <c:pt idx="226">
                  <c:v>-2.2000000000000002</c:v>
                </c:pt>
                <c:pt idx="227">
                  <c:v>-2.2000000000000002</c:v>
                </c:pt>
                <c:pt idx="228">
                  <c:v>-1.8</c:v>
                </c:pt>
                <c:pt idx="229">
                  <c:v>-1.3</c:v>
                </c:pt>
                <c:pt idx="230">
                  <c:v>-1.2</c:v>
                </c:pt>
                <c:pt idx="231">
                  <c:v>-1</c:v>
                </c:pt>
                <c:pt idx="232">
                  <c:v>-1.2</c:v>
                </c:pt>
                <c:pt idx="233">
                  <c:v>-1.1000000000000001</c:v>
                </c:pt>
                <c:pt idx="234">
                  <c:v>-1.5</c:v>
                </c:pt>
                <c:pt idx="235">
                  <c:v>-1.4</c:v>
                </c:pt>
                <c:pt idx="236">
                  <c:v>-1.4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66999424"/>
        <c:axId val="-1267030976"/>
      </c:lineChart>
      <c:dateAx>
        <c:axId val="-1266999424"/>
        <c:scaling>
          <c:orientation val="minMax"/>
        </c:scaling>
        <c:delete val="0"/>
        <c:axPos val="b"/>
        <c:numFmt formatCode="yyyy\-mm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30976"/>
        <c:crossesAt val="-5"/>
        <c:auto val="1"/>
        <c:lblOffset val="100"/>
        <c:baseTimeUnit val="months"/>
      </c:dateAx>
      <c:valAx>
        <c:axId val="-126703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,###,###,##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699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Yield-to-Maturities of the Treasury</a:t>
            </a:r>
            <a:r>
              <a:rPr lang="en-US" altLang="zh-CN" baseline="0"/>
              <a:t> Bond (%)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0-year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Sheet1!$A$4:$A$1583</c:f>
              <c:numCache>
                <c:formatCode>yyyy\-mm\-dd;@</c:formatCode>
                <c:ptCount val="1580"/>
                <c:pt idx="0">
                  <c:v>43217</c:v>
                </c:pt>
                <c:pt idx="1">
                  <c:v>43216</c:v>
                </c:pt>
                <c:pt idx="2">
                  <c:v>43215</c:v>
                </c:pt>
                <c:pt idx="3">
                  <c:v>43214</c:v>
                </c:pt>
                <c:pt idx="4">
                  <c:v>43213</c:v>
                </c:pt>
                <c:pt idx="5">
                  <c:v>43210</c:v>
                </c:pt>
                <c:pt idx="6">
                  <c:v>43209</c:v>
                </c:pt>
                <c:pt idx="7">
                  <c:v>43208</c:v>
                </c:pt>
                <c:pt idx="8">
                  <c:v>43207</c:v>
                </c:pt>
                <c:pt idx="9">
                  <c:v>43206</c:v>
                </c:pt>
                <c:pt idx="10">
                  <c:v>43203</c:v>
                </c:pt>
                <c:pt idx="11">
                  <c:v>43202</c:v>
                </c:pt>
                <c:pt idx="12">
                  <c:v>43201</c:v>
                </c:pt>
                <c:pt idx="13">
                  <c:v>43200</c:v>
                </c:pt>
                <c:pt idx="14">
                  <c:v>43199</c:v>
                </c:pt>
                <c:pt idx="15">
                  <c:v>43198</c:v>
                </c:pt>
                <c:pt idx="16">
                  <c:v>43194</c:v>
                </c:pt>
                <c:pt idx="17">
                  <c:v>43193</c:v>
                </c:pt>
                <c:pt idx="18">
                  <c:v>43192</c:v>
                </c:pt>
                <c:pt idx="19">
                  <c:v>43189</c:v>
                </c:pt>
                <c:pt idx="20">
                  <c:v>43188</c:v>
                </c:pt>
                <c:pt idx="21">
                  <c:v>43187</c:v>
                </c:pt>
                <c:pt idx="22">
                  <c:v>43186</c:v>
                </c:pt>
                <c:pt idx="23">
                  <c:v>43185</c:v>
                </c:pt>
                <c:pt idx="24">
                  <c:v>43182</c:v>
                </c:pt>
                <c:pt idx="25">
                  <c:v>43181</c:v>
                </c:pt>
                <c:pt idx="26">
                  <c:v>43180</c:v>
                </c:pt>
                <c:pt idx="27">
                  <c:v>43179</c:v>
                </c:pt>
                <c:pt idx="28">
                  <c:v>43178</c:v>
                </c:pt>
                <c:pt idx="29">
                  <c:v>43175</c:v>
                </c:pt>
                <c:pt idx="30">
                  <c:v>43174</c:v>
                </c:pt>
                <c:pt idx="31">
                  <c:v>43173</c:v>
                </c:pt>
                <c:pt idx="32">
                  <c:v>43172</c:v>
                </c:pt>
                <c:pt idx="33">
                  <c:v>43171</c:v>
                </c:pt>
                <c:pt idx="34">
                  <c:v>43168</c:v>
                </c:pt>
                <c:pt idx="35">
                  <c:v>43167</c:v>
                </c:pt>
                <c:pt idx="36">
                  <c:v>43166</c:v>
                </c:pt>
                <c:pt idx="37">
                  <c:v>43165</c:v>
                </c:pt>
                <c:pt idx="38">
                  <c:v>43164</c:v>
                </c:pt>
                <c:pt idx="39">
                  <c:v>43161</c:v>
                </c:pt>
                <c:pt idx="40">
                  <c:v>43160</c:v>
                </c:pt>
                <c:pt idx="41">
                  <c:v>43159</c:v>
                </c:pt>
                <c:pt idx="42">
                  <c:v>43158</c:v>
                </c:pt>
                <c:pt idx="43">
                  <c:v>43157</c:v>
                </c:pt>
                <c:pt idx="44">
                  <c:v>43155</c:v>
                </c:pt>
                <c:pt idx="45">
                  <c:v>43154</c:v>
                </c:pt>
                <c:pt idx="46">
                  <c:v>43153</c:v>
                </c:pt>
                <c:pt idx="47">
                  <c:v>43145</c:v>
                </c:pt>
                <c:pt idx="48">
                  <c:v>43144</c:v>
                </c:pt>
                <c:pt idx="49">
                  <c:v>43143</c:v>
                </c:pt>
                <c:pt idx="50">
                  <c:v>43142</c:v>
                </c:pt>
                <c:pt idx="51">
                  <c:v>43140</c:v>
                </c:pt>
                <c:pt idx="52">
                  <c:v>43139</c:v>
                </c:pt>
                <c:pt idx="53">
                  <c:v>43138</c:v>
                </c:pt>
                <c:pt idx="54">
                  <c:v>43137</c:v>
                </c:pt>
                <c:pt idx="55">
                  <c:v>43136</c:v>
                </c:pt>
                <c:pt idx="56">
                  <c:v>43133</c:v>
                </c:pt>
                <c:pt idx="57">
                  <c:v>43132</c:v>
                </c:pt>
                <c:pt idx="58">
                  <c:v>43131</c:v>
                </c:pt>
                <c:pt idx="59">
                  <c:v>43130</c:v>
                </c:pt>
                <c:pt idx="60">
                  <c:v>43129</c:v>
                </c:pt>
                <c:pt idx="61">
                  <c:v>43126</c:v>
                </c:pt>
                <c:pt idx="62">
                  <c:v>43125</c:v>
                </c:pt>
                <c:pt idx="63">
                  <c:v>43124</c:v>
                </c:pt>
                <c:pt idx="64">
                  <c:v>43123</c:v>
                </c:pt>
                <c:pt idx="65">
                  <c:v>43122</c:v>
                </c:pt>
                <c:pt idx="66">
                  <c:v>43119</c:v>
                </c:pt>
                <c:pt idx="67">
                  <c:v>43118</c:v>
                </c:pt>
                <c:pt idx="68">
                  <c:v>43117</c:v>
                </c:pt>
                <c:pt idx="69">
                  <c:v>43116</c:v>
                </c:pt>
                <c:pt idx="70">
                  <c:v>43115</c:v>
                </c:pt>
                <c:pt idx="71">
                  <c:v>43112</c:v>
                </c:pt>
                <c:pt idx="72">
                  <c:v>43111</c:v>
                </c:pt>
                <c:pt idx="73">
                  <c:v>43110</c:v>
                </c:pt>
                <c:pt idx="74">
                  <c:v>43109</c:v>
                </c:pt>
                <c:pt idx="75">
                  <c:v>43108</c:v>
                </c:pt>
                <c:pt idx="76">
                  <c:v>43105</c:v>
                </c:pt>
                <c:pt idx="77">
                  <c:v>43104</c:v>
                </c:pt>
                <c:pt idx="78">
                  <c:v>43103</c:v>
                </c:pt>
                <c:pt idx="79">
                  <c:v>43102</c:v>
                </c:pt>
                <c:pt idx="80">
                  <c:v>43100</c:v>
                </c:pt>
                <c:pt idx="81">
                  <c:v>43099</c:v>
                </c:pt>
                <c:pt idx="82">
                  <c:v>43098</c:v>
                </c:pt>
                <c:pt idx="83">
                  <c:v>43097</c:v>
                </c:pt>
                <c:pt idx="84">
                  <c:v>43096</c:v>
                </c:pt>
                <c:pt idx="85">
                  <c:v>43095</c:v>
                </c:pt>
                <c:pt idx="86">
                  <c:v>43094</c:v>
                </c:pt>
                <c:pt idx="87">
                  <c:v>43091</c:v>
                </c:pt>
                <c:pt idx="88">
                  <c:v>43090</c:v>
                </c:pt>
                <c:pt idx="89">
                  <c:v>43089</c:v>
                </c:pt>
                <c:pt idx="90">
                  <c:v>43088</c:v>
                </c:pt>
                <c:pt idx="91">
                  <c:v>43087</c:v>
                </c:pt>
                <c:pt idx="92">
                  <c:v>43084</c:v>
                </c:pt>
                <c:pt idx="93">
                  <c:v>43083</c:v>
                </c:pt>
                <c:pt idx="94">
                  <c:v>43082</c:v>
                </c:pt>
                <c:pt idx="95">
                  <c:v>43081</c:v>
                </c:pt>
                <c:pt idx="96">
                  <c:v>43080</c:v>
                </c:pt>
                <c:pt idx="97">
                  <c:v>43077</c:v>
                </c:pt>
                <c:pt idx="98">
                  <c:v>43076</c:v>
                </c:pt>
                <c:pt idx="99">
                  <c:v>43075</c:v>
                </c:pt>
                <c:pt idx="100">
                  <c:v>43074</c:v>
                </c:pt>
                <c:pt idx="101">
                  <c:v>43073</c:v>
                </c:pt>
                <c:pt idx="102">
                  <c:v>43070</c:v>
                </c:pt>
                <c:pt idx="103">
                  <c:v>43069</c:v>
                </c:pt>
                <c:pt idx="104">
                  <c:v>43068</c:v>
                </c:pt>
                <c:pt idx="105">
                  <c:v>43067</c:v>
                </c:pt>
                <c:pt idx="106">
                  <c:v>43066</c:v>
                </c:pt>
                <c:pt idx="107">
                  <c:v>43063</c:v>
                </c:pt>
                <c:pt idx="108">
                  <c:v>43062</c:v>
                </c:pt>
                <c:pt idx="109">
                  <c:v>43061</c:v>
                </c:pt>
                <c:pt idx="110">
                  <c:v>43060</c:v>
                </c:pt>
                <c:pt idx="111">
                  <c:v>43059</c:v>
                </c:pt>
                <c:pt idx="112">
                  <c:v>43056</c:v>
                </c:pt>
                <c:pt idx="113">
                  <c:v>43055</c:v>
                </c:pt>
                <c:pt idx="114">
                  <c:v>43054</c:v>
                </c:pt>
                <c:pt idx="115">
                  <c:v>43053</c:v>
                </c:pt>
                <c:pt idx="116">
                  <c:v>43052</c:v>
                </c:pt>
                <c:pt idx="117">
                  <c:v>43049</c:v>
                </c:pt>
                <c:pt idx="118">
                  <c:v>43048</c:v>
                </c:pt>
                <c:pt idx="119">
                  <c:v>43047</c:v>
                </c:pt>
                <c:pt idx="120">
                  <c:v>43046</c:v>
                </c:pt>
                <c:pt idx="121">
                  <c:v>43045</c:v>
                </c:pt>
                <c:pt idx="122">
                  <c:v>43042</c:v>
                </c:pt>
                <c:pt idx="123">
                  <c:v>43041</c:v>
                </c:pt>
                <c:pt idx="124">
                  <c:v>43040</c:v>
                </c:pt>
                <c:pt idx="125">
                  <c:v>43039</c:v>
                </c:pt>
                <c:pt idx="126">
                  <c:v>43038</c:v>
                </c:pt>
                <c:pt idx="127">
                  <c:v>43035</c:v>
                </c:pt>
                <c:pt idx="128">
                  <c:v>43034</c:v>
                </c:pt>
                <c:pt idx="129">
                  <c:v>43033</c:v>
                </c:pt>
                <c:pt idx="130">
                  <c:v>43032</c:v>
                </c:pt>
                <c:pt idx="131">
                  <c:v>43031</c:v>
                </c:pt>
                <c:pt idx="132">
                  <c:v>43028</c:v>
                </c:pt>
                <c:pt idx="133">
                  <c:v>43027</c:v>
                </c:pt>
                <c:pt idx="134">
                  <c:v>43026</c:v>
                </c:pt>
                <c:pt idx="135">
                  <c:v>43025</c:v>
                </c:pt>
                <c:pt idx="136">
                  <c:v>43024</c:v>
                </c:pt>
                <c:pt idx="137">
                  <c:v>43021</c:v>
                </c:pt>
                <c:pt idx="138">
                  <c:v>43020</c:v>
                </c:pt>
                <c:pt idx="139">
                  <c:v>43019</c:v>
                </c:pt>
                <c:pt idx="140">
                  <c:v>43018</c:v>
                </c:pt>
                <c:pt idx="141">
                  <c:v>43017</c:v>
                </c:pt>
                <c:pt idx="142">
                  <c:v>43008</c:v>
                </c:pt>
                <c:pt idx="143">
                  <c:v>43007</c:v>
                </c:pt>
                <c:pt idx="144">
                  <c:v>43006</c:v>
                </c:pt>
                <c:pt idx="145">
                  <c:v>43005</c:v>
                </c:pt>
                <c:pt idx="146">
                  <c:v>43004</c:v>
                </c:pt>
                <c:pt idx="147">
                  <c:v>43003</c:v>
                </c:pt>
                <c:pt idx="148">
                  <c:v>43000</c:v>
                </c:pt>
                <c:pt idx="149">
                  <c:v>42999</c:v>
                </c:pt>
                <c:pt idx="150">
                  <c:v>42998</c:v>
                </c:pt>
                <c:pt idx="151">
                  <c:v>42997</c:v>
                </c:pt>
                <c:pt idx="152">
                  <c:v>42996</c:v>
                </c:pt>
                <c:pt idx="153">
                  <c:v>42993</c:v>
                </c:pt>
                <c:pt idx="154">
                  <c:v>42992</c:v>
                </c:pt>
                <c:pt idx="155">
                  <c:v>42991</c:v>
                </c:pt>
                <c:pt idx="156">
                  <c:v>42990</c:v>
                </c:pt>
                <c:pt idx="157">
                  <c:v>42989</c:v>
                </c:pt>
                <c:pt idx="158">
                  <c:v>42986</c:v>
                </c:pt>
                <c:pt idx="159">
                  <c:v>42985</c:v>
                </c:pt>
                <c:pt idx="160">
                  <c:v>42984</c:v>
                </c:pt>
                <c:pt idx="161">
                  <c:v>42983</c:v>
                </c:pt>
                <c:pt idx="162">
                  <c:v>42982</c:v>
                </c:pt>
                <c:pt idx="163">
                  <c:v>42979</c:v>
                </c:pt>
                <c:pt idx="164">
                  <c:v>42978</c:v>
                </c:pt>
                <c:pt idx="165">
                  <c:v>42977</c:v>
                </c:pt>
                <c:pt idx="166">
                  <c:v>42976</c:v>
                </c:pt>
                <c:pt idx="167">
                  <c:v>42975</c:v>
                </c:pt>
                <c:pt idx="168">
                  <c:v>42972</c:v>
                </c:pt>
                <c:pt idx="169">
                  <c:v>42971</c:v>
                </c:pt>
                <c:pt idx="170">
                  <c:v>42970</c:v>
                </c:pt>
                <c:pt idx="171">
                  <c:v>42969</c:v>
                </c:pt>
                <c:pt idx="172">
                  <c:v>42968</c:v>
                </c:pt>
                <c:pt idx="173">
                  <c:v>42965</c:v>
                </c:pt>
                <c:pt idx="174">
                  <c:v>42964</c:v>
                </c:pt>
                <c:pt idx="175">
                  <c:v>42963</c:v>
                </c:pt>
                <c:pt idx="176">
                  <c:v>42962</c:v>
                </c:pt>
                <c:pt idx="177">
                  <c:v>42961</c:v>
                </c:pt>
                <c:pt idx="178">
                  <c:v>42958</c:v>
                </c:pt>
                <c:pt idx="179">
                  <c:v>42957</c:v>
                </c:pt>
                <c:pt idx="180">
                  <c:v>42956</c:v>
                </c:pt>
                <c:pt idx="181">
                  <c:v>42955</c:v>
                </c:pt>
                <c:pt idx="182">
                  <c:v>42954</c:v>
                </c:pt>
                <c:pt idx="183">
                  <c:v>42951</c:v>
                </c:pt>
                <c:pt idx="184">
                  <c:v>42950</c:v>
                </c:pt>
                <c:pt idx="185">
                  <c:v>42949</c:v>
                </c:pt>
                <c:pt idx="186">
                  <c:v>42948</c:v>
                </c:pt>
                <c:pt idx="187">
                  <c:v>42947</c:v>
                </c:pt>
                <c:pt idx="188">
                  <c:v>42944</c:v>
                </c:pt>
                <c:pt idx="189">
                  <c:v>42943</c:v>
                </c:pt>
                <c:pt idx="190">
                  <c:v>42942</c:v>
                </c:pt>
                <c:pt idx="191">
                  <c:v>42941</c:v>
                </c:pt>
                <c:pt idx="192">
                  <c:v>42940</c:v>
                </c:pt>
                <c:pt idx="193">
                  <c:v>42937</c:v>
                </c:pt>
                <c:pt idx="194">
                  <c:v>42936</c:v>
                </c:pt>
                <c:pt idx="195">
                  <c:v>42935</c:v>
                </c:pt>
                <c:pt idx="196">
                  <c:v>42934</c:v>
                </c:pt>
                <c:pt idx="197">
                  <c:v>42933</c:v>
                </c:pt>
                <c:pt idx="198">
                  <c:v>42930</c:v>
                </c:pt>
                <c:pt idx="199">
                  <c:v>42929</c:v>
                </c:pt>
                <c:pt idx="200">
                  <c:v>42928</c:v>
                </c:pt>
                <c:pt idx="201">
                  <c:v>42927</c:v>
                </c:pt>
                <c:pt idx="202">
                  <c:v>42926</c:v>
                </c:pt>
                <c:pt idx="203">
                  <c:v>42923</c:v>
                </c:pt>
                <c:pt idx="204">
                  <c:v>42922</c:v>
                </c:pt>
                <c:pt idx="205">
                  <c:v>42921</c:v>
                </c:pt>
                <c:pt idx="206">
                  <c:v>42920</c:v>
                </c:pt>
                <c:pt idx="207">
                  <c:v>42919</c:v>
                </c:pt>
                <c:pt idx="208">
                  <c:v>42916</c:v>
                </c:pt>
                <c:pt idx="209">
                  <c:v>42915</c:v>
                </c:pt>
                <c:pt idx="210">
                  <c:v>42914</c:v>
                </c:pt>
                <c:pt idx="211">
                  <c:v>42913</c:v>
                </c:pt>
                <c:pt idx="212">
                  <c:v>42912</c:v>
                </c:pt>
                <c:pt idx="213">
                  <c:v>42909</c:v>
                </c:pt>
                <c:pt idx="214">
                  <c:v>42908</c:v>
                </c:pt>
                <c:pt idx="215">
                  <c:v>42907</c:v>
                </c:pt>
                <c:pt idx="216">
                  <c:v>42906</c:v>
                </c:pt>
                <c:pt idx="217">
                  <c:v>42905</c:v>
                </c:pt>
                <c:pt idx="218">
                  <c:v>42902</c:v>
                </c:pt>
                <c:pt idx="219">
                  <c:v>42901</c:v>
                </c:pt>
                <c:pt idx="220">
                  <c:v>42900</c:v>
                </c:pt>
                <c:pt idx="221">
                  <c:v>42899</c:v>
                </c:pt>
                <c:pt idx="222">
                  <c:v>42898</c:v>
                </c:pt>
                <c:pt idx="223">
                  <c:v>42895</c:v>
                </c:pt>
                <c:pt idx="224">
                  <c:v>42894</c:v>
                </c:pt>
                <c:pt idx="225">
                  <c:v>42893</c:v>
                </c:pt>
                <c:pt idx="226">
                  <c:v>42892</c:v>
                </c:pt>
                <c:pt idx="227">
                  <c:v>42891</c:v>
                </c:pt>
                <c:pt idx="228">
                  <c:v>42888</c:v>
                </c:pt>
                <c:pt idx="229">
                  <c:v>42887</c:v>
                </c:pt>
                <c:pt idx="230">
                  <c:v>42886</c:v>
                </c:pt>
                <c:pt idx="231">
                  <c:v>42882</c:v>
                </c:pt>
                <c:pt idx="232">
                  <c:v>42881</c:v>
                </c:pt>
                <c:pt idx="233">
                  <c:v>42880</c:v>
                </c:pt>
                <c:pt idx="234">
                  <c:v>42879</c:v>
                </c:pt>
                <c:pt idx="235">
                  <c:v>42878</c:v>
                </c:pt>
                <c:pt idx="236">
                  <c:v>42877</c:v>
                </c:pt>
                <c:pt idx="237">
                  <c:v>42874</c:v>
                </c:pt>
                <c:pt idx="238">
                  <c:v>42873</c:v>
                </c:pt>
                <c:pt idx="239">
                  <c:v>42872</c:v>
                </c:pt>
                <c:pt idx="240">
                  <c:v>42871</c:v>
                </c:pt>
                <c:pt idx="241">
                  <c:v>42870</c:v>
                </c:pt>
                <c:pt idx="242">
                  <c:v>42867</c:v>
                </c:pt>
                <c:pt idx="243">
                  <c:v>42866</c:v>
                </c:pt>
                <c:pt idx="244">
                  <c:v>42865</c:v>
                </c:pt>
                <c:pt idx="245">
                  <c:v>42864</c:v>
                </c:pt>
                <c:pt idx="246">
                  <c:v>42863</c:v>
                </c:pt>
                <c:pt idx="247">
                  <c:v>42860</c:v>
                </c:pt>
                <c:pt idx="248">
                  <c:v>42859</c:v>
                </c:pt>
                <c:pt idx="249">
                  <c:v>42858</c:v>
                </c:pt>
                <c:pt idx="250">
                  <c:v>42857</c:v>
                </c:pt>
                <c:pt idx="251">
                  <c:v>42853</c:v>
                </c:pt>
                <c:pt idx="252">
                  <c:v>42852</c:v>
                </c:pt>
                <c:pt idx="253">
                  <c:v>42851</c:v>
                </c:pt>
                <c:pt idx="254">
                  <c:v>42850</c:v>
                </c:pt>
                <c:pt idx="255">
                  <c:v>42849</c:v>
                </c:pt>
                <c:pt idx="256">
                  <c:v>42846</c:v>
                </c:pt>
                <c:pt idx="257">
                  <c:v>42845</c:v>
                </c:pt>
                <c:pt idx="258">
                  <c:v>42844</c:v>
                </c:pt>
                <c:pt idx="259">
                  <c:v>42843</c:v>
                </c:pt>
                <c:pt idx="260">
                  <c:v>42842</c:v>
                </c:pt>
                <c:pt idx="261">
                  <c:v>42839</c:v>
                </c:pt>
                <c:pt idx="262">
                  <c:v>42838</c:v>
                </c:pt>
                <c:pt idx="263">
                  <c:v>42837</c:v>
                </c:pt>
                <c:pt idx="264">
                  <c:v>42836</c:v>
                </c:pt>
                <c:pt idx="265">
                  <c:v>42835</c:v>
                </c:pt>
                <c:pt idx="266">
                  <c:v>42832</c:v>
                </c:pt>
                <c:pt idx="267">
                  <c:v>42831</c:v>
                </c:pt>
                <c:pt idx="268">
                  <c:v>42830</c:v>
                </c:pt>
                <c:pt idx="269">
                  <c:v>42826</c:v>
                </c:pt>
                <c:pt idx="270">
                  <c:v>42825</c:v>
                </c:pt>
                <c:pt idx="271">
                  <c:v>42824</c:v>
                </c:pt>
                <c:pt idx="272">
                  <c:v>42823</c:v>
                </c:pt>
                <c:pt idx="273">
                  <c:v>42822</c:v>
                </c:pt>
                <c:pt idx="274">
                  <c:v>42821</c:v>
                </c:pt>
                <c:pt idx="275">
                  <c:v>42818</c:v>
                </c:pt>
                <c:pt idx="276">
                  <c:v>42817</c:v>
                </c:pt>
                <c:pt idx="277">
                  <c:v>42816</c:v>
                </c:pt>
                <c:pt idx="278">
                  <c:v>42815</c:v>
                </c:pt>
                <c:pt idx="279">
                  <c:v>42814</c:v>
                </c:pt>
                <c:pt idx="280">
                  <c:v>42811</c:v>
                </c:pt>
                <c:pt idx="281">
                  <c:v>42810</c:v>
                </c:pt>
                <c:pt idx="282">
                  <c:v>42809</c:v>
                </c:pt>
                <c:pt idx="283">
                  <c:v>42808</c:v>
                </c:pt>
                <c:pt idx="284">
                  <c:v>42807</c:v>
                </c:pt>
                <c:pt idx="285">
                  <c:v>42804</c:v>
                </c:pt>
                <c:pt idx="286">
                  <c:v>42803</c:v>
                </c:pt>
                <c:pt idx="287">
                  <c:v>42802</c:v>
                </c:pt>
                <c:pt idx="288">
                  <c:v>42801</c:v>
                </c:pt>
                <c:pt idx="289">
                  <c:v>42800</c:v>
                </c:pt>
                <c:pt idx="290">
                  <c:v>42797</c:v>
                </c:pt>
                <c:pt idx="291">
                  <c:v>42796</c:v>
                </c:pt>
                <c:pt idx="292">
                  <c:v>42795</c:v>
                </c:pt>
                <c:pt idx="293">
                  <c:v>42794</c:v>
                </c:pt>
                <c:pt idx="294">
                  <c:v>42793</c:v>
                </c:pt>
                <c:pt idx="295">
                  <c:v>42790</c:v>
                </c:pt>
                <c:pt idx="296">
                  <c:v>42789</c:v>
                </c:pt>
                <c:pt idx="297">
                  <c:v>42788</c:v>
                </c:pt>
                <c:pt idx="298">
                  <c:v>42787</c:v>
                </c:pt>
                <c:pt idx="299">
                  <c:v>42786</c:v>
                </c:pt>
                <c:pt idx="300">
                  <c:v>42783</c:v>
                </c:pt>
                <c:pt idx="301">
                  <c:v>42782</c:v>
                </c:pt>
                <c:pt idx="302">
                  <c:v>42781</c:v>
                </c:pt>
                <c:pt idx="303">
                  <c:v>42780</c:v>
                </c:pt>
                <c:pt idx="304">
                  <c:v>42779</c:v>
                </c:pt>
                <c:pt idx="305">
                  <c:v>42776</c:v>
                </c:pt>
                <c:pt idx="306">
                  <c:v>42775</c:v>
                </c:pt>
                <c:pt idx="307">
                  <c:v>42774</c:v>
                </c:pt>
                <c:pt idx="308">
                  <c:v>42773</c:v>
                </c:pt>
                <c:pt idx="309">
                  <c:v>42772</c:v>
                </c:pt>
                <c:pt idx="310">
                  <c:v>42770</c:v>
                </c:pt>
                <c:pt idx="311">
                  <c:v>42769</c:v>
                </c:pt>
                <c:pt idx="312">
                  <c:v>42761</c:v>
                </c:pt>
                <c:pt idx="313">
                  <c:v>42760</c:v>
                </c:pt>
                <c:pt idx="314">
                  <c:v>42759</c:v>
                </c:pt>
                <c:pt idx="315">
                  <c:v>42758</c:v>
                </c:pt>
                <c:pt idx="316">
                  <c:v>42757</c:v>
                </c:pt>
                <c:pt idx="317">
                  <c:v>42755</c:v>
                </c:pt>
                <c:pt idx="318">
                  <c:v>42754</c:v>
                </c:pt>
                <c:pt idx="319">
                  <c:v>42753</c:v>
                </c:pt>
                <c:pt idx="320">
                  <c:v>42752</c:v>
                </c:pt>
                <c:pt idx="321">
                  <c:v>42751</c:v>
                </c:pt>
                <c:pt idx="322">
                  <c:v>42748</c:v>
                </c:pt>
                <c:pt idx="323">
                  <c:v>42747</c:v>
                </c:pt>
                <c:pt idx="324">
                  <c:v>42746</c:v>
                </c:pt>
                <c:pt idx="325">
                  <c:v>42745</c:v>
                </c:pt>
                <c:pt idx="326">
                  <c:v>42744</c:v>
                </c:pt>
                <c:pt idx="327">
                  <c:v>42741</c:v>
                </c:pt>
                <c:pt idx="328">
                  <c:v>42740</c:v>
                </c:pt>
                <c:pt idx="329">
                  <c:v>42739</c:v>
                </c:pt>
                <c:pt idx="330">
                  <c:v>42738</c:v>
                </c:pt>
                <c:pt idx="331">
                  <c:v>42735</c:v>
                </c:pt>
                <c:pt idx="332">
                  <c:v>42734</c:v>
                </c:pt>
                <c:pt idx="333">
                  <c:v>42733</c:v>
                </c:pt>
                <c:pt idx="334">
                  <c:v>42732</c:v>
                </c:pt>
                <c:pt idx="335">
                  <c:v>42731</c:v>
                </c:pt>
                <c:pt idx="336">
                  <c:v>42730</c:v>
                </c:pt>
                <c:pt idx="337">
                  <c:v>42727</c:v>
                </c:pt>
                <c:pt idx="338">
                  <c:v>42726</c:v>
                </c:pt>
                <c:pt idx="339">
                  <c:v>42725</c:v>
                </c:pt>
                <c:pt idx="340">
                  <c:v>42724</c:v>
                </c:pt>
                <c:pt idx="341">
                  <c:v>42723</c:v>
                </c:pt>
                <c:pt idx="342">
                  <c:v>42720</c:v>
                </c:pt>
                <c:pt idx="343">
                  <c:v>42719</c:v>
                </c:pt>
                <c:pt idx="344">
                  <c:v>42718</c:v>
                </c:pt>
                <c:pt idx="345">
                  <c:v>42717</c:v>
                </c:pt>
                <c:pt idx="346">
                  <c:v>42716</c:v>
                </c:pt>
                <c:pt idx="347">
                  <c:v>42713</c:v>
                </c:pt>
                <c:pt idx="348">
                  <c:v>42712</c:v>
                </c:pt>
                <c:pt idx="349">
                  <c:v>42711</c:v>
                </c:pt>
                <c:pt idx="350">
                  <c:v>42710</c:v>
                </c:pt>
                <c:pt idx="351">
                  <c:v>42709</c:v>
                </c:pt>
                <c:pt idx="352">
                  <c:v>42706</c:v>
                </c:pt>
                <c:pt idx="353">
                  <c:v>42705</c:v>
                </c:pt>
                <c:pt idx="354">
                  <c:v>42704</c:v>
                </c:pt>
                <c:pt idx="355">
                  <c:v>42703</c:v>
                </c:pt>
                <c:pt idx="356">
                  <c:v>42702</c:v>
                </c:pt>
                <c:pt idx="357">
                  <c:v>42699</c:v>
                </c:pt>
                <c:pt idx="358">
                  <c:v>42698</c:v>
                </c:pt>
                <c:pt idx="359">
                  <c:v>42697</c:v>
                </c:pt>
                <c:pt idx="360">
                  <c:v>42696</c:v>
                </c:pt>
                <c:pt idx="361">
                  <c:v>42695</c:v>
                </c:pt>
                <c:pt idx="362">
                  <c:v>42692</c:v>
                </c:pt>
                <c:pt idx="363">
                  <c:v>42691</c:v>
                </c:pt>
                <c:pt idx="364">
                  <c:v>42690</c:v>
                </c:pt>
                <c:pt idx="365">
                  <c:v>42689</c:v>
                </c:pt>
                <c:pt idx="366">
                  <c:v>42688</c:v>
                </c:pt>
                <c:pt idx="367">
                  <c:v>42685</c:v>
                </c:pt>
                <c:pt idx="368">
                  <c:v>42684</c:v>
                </c:pt>
                <c:pt idx="369">
                  <c:v>42683</c:v>
                </c:pt>
                <c:pt idx="370">
                  <c:v>42682</c:v>
                </c:pt>
                <c:pt idx="371">
                  <c:v>42681</c:v>
                </c:pt>
                <c:pt idx="372">
                  <c:v>42678</c:v>
                </c:pt>
                <c:pt idx="373">
                  <c:v>42677</c:v>
                </c:pt>
                <c:pt idx="374">
                  <c:v>42676</c:v>
                </c:pt>
                <c:pt idx="375">
                  <c:v>42675</c:v>
                </c:pt>
                <c:pt idx="376">
                  <c:v>42674</c:v>
                </c:pt>
                <c:pt idx="377">
                  <c:v>42671</c:v>
                </c:pt>
                <c:pt idx="378">
                  <c:v>42670</c:v>
                </c:pt>
                <c:pt idx="379">
                  <c:v>42669</c:v>
                </c:pt>
                <c:pt idx="380">
                  <c:v>42668</c:v>
                </c:pt>
                <c:pt idx="381">
                  <c:v>42667</c:v>
                </c:pt>
                <c:pt idx="382">
                  <c:v>42664</c:v>
                </c:pt>
                <c:pt idx="383">
                  <c:v>42663</c:v>
                </c:pt>
                <c:pt idx="384">
                  <c:v>42662</c:v>
                </c:pt>
                <c:pt idx="385">
                  <c:v>42661</c:v>
                </c:pt>
                <c:pt idx="386">
                  <c:v>42660</c:v>
                </c:pt>
                <c:pt idx="387">
                  <c:v>42657</c:v>
                </c:pt>
                <c:pt idx="388">
                  <c:v>42656</c:v>
                </c:pt>
                <c:pt idx="389">
                  <c:v>42655</c:v>
                </c:pt>
                <c:pt idx="390">
                  <c:v>42654</c:v>
                </c:pt>
                <c:pt idx="391">
                  <c:v>42653</c:v>
                </c:pt>
                <c:pt idx="392">
                  <c:v>42652</c:v>
                </c:pt>
                <c:pt idx="393">
                  <c:v>42651</c:v>
                </c:pt>
                <c:pt idx="394">
                  <c:v>42643</c:v>
                </c:pt>
                <c:pt idx="395">
                  <c:v>42642</c:v>
                </c:pt>
                <c:pt idx="396">
                  <c:v>42641</c:v>
                </c:pt>
                <c:pt idx="397">
                  <c:v>42640</c:v>
                </c:pt>
                <c:pt idx="398">
                  <c:v>42639</c:v>
                </c:pt>
                <c:pt idx="399">
                  <c:v>42636</c:v>
                </c:pt>
                <c:pt idx="400">
                  <c:v>42635</c:v>
                </c:pt>
                <c:pt idx="401">
                  <c:v>42634</c:v>
                </c:pt>
                <c:pt idx="402">
                  <c:v>42633</c:v>
                </c:pt>
                <c:pt idx="403">
                  <c:v>42632</c:v>
                </c:pt>
                <c:pt idx="404">
                  <c:v>42631</c:v>
                </c:pt>
                <c:pt idx="405">
                  <c:v>42627</c:v>
                </c:pt>
                <c:pt idx="406">
                  <c:v>42626</c:v>
                </c:pt>
                <c:pt idx="407">
                  <c:v>42625</c:v>
                </c:pt>
                <c:pt idx="408">
                  <c:v>42622</c:v>
                </c:pt>
                <c:pt idx="409">
                  <c:v>42621</c:v>
                </c:pt>
                <c:pt idx="410">
                  <c:v>42620</c:v>
                </c:pt>
                <c:pt idx="411">
                  <c:v>42619</c:v>
                </c:pt>
                <c:pt idx="412">
                  <c:v>42618</c:v>
                </c:pt>
                <c:pt idx="413">
                  <c:v>42615</c:v>
                </c:pt>
                <c:pt idx="414">
                  <c:v>42614</c:v>
                </c:pt>
                <c:pt idx="415">
                  <c:v>42613</c:v>
                </c:pt>
                <c:pt idx="416">
                  <c:v>42612</c:v>
                </c:pt>
                <c:pt idx="417">
                  <c:v>42611</c:v>
                </c:pt>
                <c:pt idx="418">
                  <c:v>42608</c:v>
                </c:pt>
                <c:pt idx="419">
                  <c:v>42607</c:v>
                </c:pt>
                <c:pt idx="420">
                  <c:v>42606</c:v>
                </c:pt>
                <c:pt idx="421">
                  <c:v>42605</c:v>
                </c:pt>
                <c:pt idx="422">
                  <c:v>42604</c:v>
                </c:pt>
                <c:pt idx="423">
                  <c:v>42601</c:v>
                </c:pt>
                <c:pt idx="424">
                  <c:v>42600</c:v>
                </c:pt>
                <c:pt idx="425">
                  <c:v>42599</c:v>
                </c:pt>
                <c:pt idx="426">
                  <c:v>42598</c:v>
                </c:pt>
                <c:pt idx="427">
                  <c:v>42597</c:v>
                </c:pt>
                <c:pt idx="428">
                  <c:v>42594</c:v>
                </c:pt>
                <c:pt idx="429">
                  <c:v>42593</c:v>
                </c:pt>
                <c:pt idx="430">
                  <c:v>42592</c:v>
                </c:pt>
                <c:pt idx="431">
                  <c:v>42591</c:v>
                </c:pt>
                <c:pt idx="432">
                  <c:v>42590</c:v>
                </c:pt>
                <c:pt idx="433">
                  <c:v>42587</c:v>
                </c:pt>
                <c:pt idx="434">
                  <c:v>42586</c:v>
                </c:pt>
                <c:pt idx="435">
                  <c:v>42585</c:v>
                </c:pt>
                <c:pt idx="436">
                  <c:v>42584</c:v>
                </c:pt>
                <c:pt idx="437">
                  <c:v>42583</c:v>
                </c:pt>
                <c:pt idx="438">
                  <c:v>42580</c:v>
                </c:pt>
                <c:pt idx="439">
                  <c:v>42579</c:v>
                </c:pt>
                <c:pt idx="440">
                  <c:v>42578</c:v>
                </c:pt>
                <c:pt idx="441">
                  <c:v>42577</c:v>
                </c:pt>
                <c:pt idx="442">
                  <c:v>42576</c:v>
                </c:pt>
                <c:pt idx="443">
                  <c:v>42573</c:v>
                </c:pt>
                <c:pt idx="444">
                  <c:v>42572</c:v>
                </c:pt>
                <c:pt idx="445">
                  <c:v>42571</c:v>
                </c:pt>
                <c:pt idx="446">
                  <c:v>42570</c:v>
                </c:pt>
                <c:pt idx="447">
                  <c:v>42569</c:v>
                </c:pt>
                <c:pt idx="448">
                  <c:v>42566</c:v>
                </c:pt>
                <c:pt idx="449">
                  <c:v>42565</c:v>
                </c:pt>
                <c:pt idx="450">
                  <c:v>42564</c:v>
                </c:pt>
                <c:pt idx="451">
                  <c:v>42563</c:v>
                </c:pt>
                <c:pt idx="452">
                  <c:v>42562</c:v>
                </c:pt>
                <c:pt idx="453">
                  <c:v>42559</c:v>
                </c:pt>
                <c:pt idx="454">
                  <c:v>42558</c:v>
                </c:pt>
                <c:pt idx="455">
                  <c:v>42557</c:v>
                </c:pt>
                <c:pt idx="456">
                  <c:v>42556</c:v>
                </c:pt>
                <c:pt idx="457">
                  <c:v>42555</c:v>
                </c:pt>
                <c:pt idx="458">
                  <c:v>42552</c:v>
                </c:pt>
                <c:pt idx="459">
                  <c:v>42551</c:v>
                </c:pt>
                <c:pt idx="460">
                  <c:v>42550</c:v>
                </c:pt>
                <c:pt idx="461">
                  <c:v>42549</c:v>
                </c:pt>
                <c:pt idx="462">
                  <c:v>42548</c:v>
                </c:pt>
                <c:pt idx="463">
                  <c:v>42545</c:v>
                </c:pt>
                <c:pt idx="464">
                  <c:v>42544</c:v>
                </c:pt>
                <c:pt idx="465">
                  <c:v>42543</c:v>
                </c:pt>
                <c:pt idx="466">
                  <c:v>42542</c:v>
                </c:pt>
                <c:pt idx="467">
                  <c:v>42541</c:v>
                </c:pt>
                <c:pt idx="468">
                  <c:v>42538</c:v>
                </c:pt>
                <c:pt idx="469">
                  <c:v>42537</c:v>
                </c:pt>
                <c:pt idx="470">
                  <c:v>42536</c:v>
                </c:pt>
                <c:pt idx="471">
                  <c:v>42535</c:v>
                </c:pt>
                <c:pt idx="472">
                  <c:v>42534</c:v>
                </c:pt>
                <c:pt idx="473">
                  <c:v>42533</c:v>
                </c:pt>
                <c:pt idx="474">
                  <c:v>42529</c:v>
                </c:pt>
                <c:pt idx="475">
                  <c:v>42528</c:v>
                </c:pt>
                <c:pt idx="476">
                  <c:v>42527</c:v>
                </c:pt>
                <c:pt idx="477">
                  <c:v>42524</c:v>
                </c:pt>
                <c:pt idx="478">
                  <c:v>42523</c:v>
                </c:pt>
                <c:pt idx="479">
                  <c:v>42522</c:v>
                </c:pt>
                <c:pt idx="480">
                  <c:v>42521</c:v>
                </c:pt>
                <c:pt idx="481">
                  <c:v>42520</c:v>
                </c:pt>
                <c:pt idx="482">
                  <c:v>42517</c:v>
                </c:pt>
                <c:pt idx="483">
                  <c:v>42516</c:v>
                </c:pt>
                <c:pt idx="484">
                  <c:v>42515</c:v>
                </c:pt>
                <c:pt idx="485">
                  <c:v>42514</c:v>
                </c:pt>
                <c:pt idx="486">
                  <c:v>42513</c:v>
                </c:pt>
                <c:pt idx="487">
                  <c:v>42510</c:v>
                </c:pt>
                <c:pt idx="488">
                  <c:v>42509</c:v>
                </c:pt>
                <c:pt idx="489">
                  <c:v>42508</c:v>
                </c:pt>
                <c:pt idx="490">
                  <c:v>42507</c:v>
                </c:pt>
                <c:pt idx="491">
                  <c:v>42506</c:v>
                </c:pt>
                <c:pt idx="492">
                  <c:v>42503</c:v>
                </c:pt>
                <c:pt idx="493">
                  <c:v>42502</c:v>
                </c:pt>
                <c:pt idx="494">
                  <c:v>42501</c:v>
                </c:pt>
                <c:pt idx="495">
                  <c:v>42500</c:v>
                </c:pt>
                <c:pt idx="496">
                  <c:v>42499</c:v>
                </c:pt>
                <c:pt idx="497">
                  <c:v>42496</c:v>
                </c:pt>
                <c:pt idx="498">
                  <c:v>42495</c:v>
                </c:pt>
                <c:pt idx="499">
                  <c:v>42494</c:v>
                </c:pt>
                <c:pt idx="500">
                  <c:v>42493</c:v>
                </c:pt>
                <c:pt idx="501">
                  <c:v>42489</c:v>
                </c:pt>
                <c:pt idx="502">
                  <c:v>42488</c:v>
                </c:pt>
                <c:pt idx="503">
                  <c:v>42487</c:v>
                </c:pt>
                <c:pt idx="504">
                  <c:v>42486</c:v>
                </c:pt>
                <c:pt idx="505">
                  <c:v>42485</c:v>
                </c:pt>
                <c:pt idx="506">
                  <c:v>42482</c:v>
                </c:pt>
                <c:pt idx="507">
                  <c:v>42481</c:v>
                </c:pt>
                <c:pt idx="508">
                  <c:v>42480</c:v>
                </c:pt>
                <c:pt idx="509">
                  <c:v>42479</c:v>
                </c:pt>
                <c:pt idx="510">
                  <c:v>42478</c:v>
                </c:pt>
                <c:pt idx="511">
                  <c:v>42475</c:v>
                </c:pt>
                <c:pt idx="512">
                  <c:v>42474</c:v>
                </c:pt>
                <c:pt idx="513">
                  <c:v>42473</c:v>
                </c:pt>
                <c:pt idx="514">
                  <c:v>42472</c:v>
                </c:pt>
                <c:pt idx="515">
                  <c:v>42471</c:v>
                </c:pt>
                <c:pt idx="516">
                  <c:v>42468</c:v>
                </c:pt>
                <c:pt idx="517">
                  <c:v>42467</c:v>
                </c:pt>
                <c:pt idx="518">
                  <c:v>42466</c:v>
                </c:pt>
                <c:pt idx="519">
                  <c:v>42465</c:v>
                </c:pt>
                <c:pt idx="520">
                  <c:v>42461</c:v>
                </c:pt>
                <c:pt idx="521">
                  <c:v>42460</c:v>
                </c:pt>
                <c:pt idx="522">
                  <c:v>42459</c:v>
                </c:pt>
                <c:pt idx="523">
                  <c:v>42458</c:v>
                </c:pt>
                <c:pt idx="524">
                  <c:v>42457</c:v>
                </c:pt>
                <c:pt idx="525">
                  <c:v>42454</c:v>
                </c:pt>
                <c:pt idx="526">
                  <c:v>42453</c:v>
                </c:pt>
                <c:pt idx="527">
                  <c:v>42452</c:v>
                </c:pt>
                <c:pt idx="528">
                  <c:v>42451</c:v>
                </c:pt>
                <c:pt idx="529">
                  <c:v>42450</c:v>
                </c:pt>
                <c:pt idx="530">
                  <c:v>42447</c:v>
                </c:pt>
                <c:pt idx="531">
                  <c:v>42446</c:v>
                </c:pt>
                <c:pt idx="532">
                  <c:v>42445</c:v>
                </c:pt>
                <c:pt idx="533">
                  <c:v>42444</c:v>
                </c:pt>
                <c:pt idx="534">
                  <c:v>42443</c:v>
                </c:pt>
                <c:pt idx="535">
                  <c:v>42440</c:v>
                </c:pt>
                <c:pt idx="536">
                  <c:v>42439</c:v>
                </c:pt>
                <c:pt idx="537">
                  <c:v>42438</c:v>
                </c:pt>
                <c:pt idx="538">
                  <c:v>42437</c:v>
                </c:pt>
                <c:pt idx="539">
                  <c:v>42436</c:v>
                </c:pt>
                <c:pt idx="540">
                  <c:v>42433</c:v>
                </c:pt>
                <c:pt idx="541">
                  <c:v>42432</c:v>
                </c:pt>
                <c:pt idx="542">
                  <c:v>42431</c:v>
                </c:pt>
                <c:pt idx="543">
                  <c:v>42430</c:v>
                </c:pt>
                <c:pt idx="544">
                  <c:v>42429</c:v>
                </c:pt>
                <c:pt idx="545">
                  <c:v>42426</c:v>
                </c:pt>
                <c:pt idx="546">
                  <c:v>42425</c:v>
                </c:pt>
                <c:pt idx="547">
                  <c:v>42424</c:v>
                </c:pt>
                <c:pt idx="548">
                  <c:v>42423</c:v>
                </c:pt>
                <c:pt idx="549">
                  <c:v>42422</c:v>
                </c:pt>
                <c:pt idx="550">
                  <c:v>42419</c:v>
                </c:pt>
                <c:pt idx="551">
                  <c:v>42418</c:v>
                </c:pt>
                <c:pt idx="552">
                  <c:v>42417</c:v>
                </c:pt>
                <c:pt idx="553">
                  <c:v>42416</c:v>
                </c:pt>
                <c:pt idx="554">
                  <c:v>42415</c:v>
                </c:pt>
                <c:pt idx="555">
                  <c:v>42414</c:v>
                </c:pt>
                <c:pt idx="556">
                  <c:v>42406</c:v>
                </c:pt>
                <c:pt idx="557">
                  <c:v>42405</c:v>
                </c:pt>
                <c:pt idx="558">
                  <c:v>42404</c:v>
                </c:pt>
                <c:pt idx="559">
                  <c:v>42403</c:v>
                </c:pt>
                <c:pt idx="560">
                  <c:v>42402</c:v>
                </c:pt>
                <c:pt idx="561">
                  <c:v>42401</c:v>
                </c:pt>
                <c:pt idx="562">
                  <c:v>42398</c:v>
                </c:pt>
                <c:pt idx="563">
                  <c:v>42397</c:v>
                </c:pt>
                <c:pt idx="564">
                  <c:v>42396</c:v>
                </c:pt>
                <c:pt idx="565">
                  <c:v>42395</c:v>
                </c:pt>
                <c:pt idx="566">
                  <c:v>42394</c:v>
                </c:pt>
                <c:pt idx="567">
                  <c:v>42391</c:v>
                </c:pt>
                <c:pt idx="568">
                  <c:v>42390</c:v>
                </c:pt>
                <c:pt idx="569">
                  <c:v>42389</c:v>
                </c:pt>
                <c:pt idx="570">
                  <c:v>42388</c:v>
                </c:pt>
                <c:pt idx="571">
                  <c:v>42387</c:v>
                </c:pt>
                <c:pt idx="572">
                  <c:v>42384</c:v>
                </c:pt>
                <c:pt idx="573">
                  <c:v>42383</c:v>
                </c:pt>
                <c:pt idx="574">
                  <c:v>42382</c:v>
                </c:pt>
                <c:pt idx="575">
                  <c:v>42381</c:v>
                </c:pt>
                <c:pt idx="576">
                  <c:v>42380</c:v>
                </c:pt>
                <c:pt idx="577">
                  <c:v>42377</c:v>
                </c:pt>
                <c:pt idx="578">
                  <c:v>42376</c:v>
                </c:pt>
                <c:pt idx="579">
                  <c:v>42375</c:v>
                </c:pt>
                <c:pt idx="580">
                  <c:v>42374</c:v>
                </c:pt>
                <c:pt idx="581">
                  <c:v>42373</c:v>
                </c:pt>
                <c:pt idx="582">
                  <c:v>42369</c:v>
                </c:pt>
                <c:pt idx="583">
                  <c:v>42368</c:v>
                </c:pt>
                <c:pt idx="584">
                  <c:v>42367</c:v>
                </c:pt>
                <c:pt idx="585">
                  <c:v>42366</c:v>
                </c:pt>
                <c:pt idx="586">
                  <c:v>42363</c:v>
                </c:pt>
                <c:pt idx="587">
                  <c:v>42362</c:v>
                </c:pt>
                <c:pt idx="588">
                  <c:v>42361</c:v>
                </c:pt>
                <c:pt idx="589">
                  <c:v>42360</c:v>
                </c:pt>
                <c:pt idx="590">
                  <c:v>42359</c:v>
                </c:pt>
                <c:pt idx="591">
                  <c:v>42356</c:v>
                </c:pt>
                <c:pt idx="592">
                  <c:v>42355</c:v>
                </c:pt>
                <c:pt idx="593">
                  <c:v>42354</c:v>
                </c:pt>
                <c:pt idx="594">
                  <c:v>42353</c:v>
                </c:pt>
                <c:pt idx="595">
                  <c:v>42352</c:v>
                </c:pt>
                <c:pt idx="596">
                  <c:v>42349</c:v>
                </c:pt>
                <c:pt idx="597">
                  <c:v>42348</c:v>
                </c:pt>
                <c:pt idx="598">
                  <c:v>42347</c:v>
                </c:pt>
                <c:pt idx="599">
                  <c:v>42346</c:v>
                </c:pt>
                <c:pt idx="600">
                  <c:v>42345</c:v>
                </c:pt>
                <c:pt idx="601">
                  <c:v>42342</c:v>
                </c:pt>
                <c:pt idx="602">
                  <c:v>42341</c:v>
                </c:pt>
                <c:pt idx="603">
                  <c:v>42340</c:v>
                </c:pt>
                <c:pt idx="604">
                  <c:v>42339</c:v>
                </c:pt>
                <c:pt idx="605">
                  <c:v>42338</c:v>
                </c:pt>
                <c:pt idx="606">
                  <c:v>42335</c:v>
                </c:pt>
                <c:pt idx="607">
                  <c:v>42334</c:v>
                </c:pt>
                <c:pt idx="608">
                  <c:v>42333</c:v>
                </c:pt>
                <c:pt idx="609">
                  <c:v>42332</c:v>
                </c:pt>
                <c:pt idx="610">
                  <c:v>42331</c:v>
                </c:pt>
                <c:pt idx="611">
                  <c:v>42328</c:v>
                </c:pt>
                <c:pt idx="612">
                  <c:v>42327</c:v>
                </c:pt>
                <c:pt idx="613">
                  <c:v>42326</c:v>
                </c:pt>
                <c:pt idx="614">
                  <c:v>42325</c:v>
                </c:pt>
                <c:pt idx="615">
                  <c:v>42324</c:v>
                </c:pt>
                <c:pt idx="616">
                  <c:v>42321</c:v>
                </c:pt>
                <c:pt idx="617">
                  <c:v>42320</c:v>
                </c:pt>
                <c:pt idx="618">
                  <c:v>42319</c:v>
                </c:pt>
                <c:pt idx="619">
                  <c:v>42318</c:v>
                </c:pt>
                <c:pt idx="620">
                  <c:v>42317</c:v>
                </c:pt>
                <c:pt idx="621">
                  <c:v>42314</c:v>
                </c:pt>
                <c:pt idx="622">
                  <c:v>42313</c:v>
                </c:pt>
                <c:pt idx="623">
                  <c:v>42312</c:v>
                </c:pt>
                <c:pt idx="624">
                  <c:v>42311</c:v>
                </c:pt>
                <c:pt idx="625">
                  <c:v>42310</c:v>
                </c:pt>
                <c:pt idx="626">
                  <c:v>42307</c:v>
                </c:pt>
                <c:pt idx="627">
                  <c:v>42306</c:v>
                </c:pt>
                <c:pt idx="628">
                  <c:v>42305</c:v>
                </c:pt>
                <c:pt idx="629">
                  <c:v>42304</c:v>
                </c:pt>
                <c:pt idx="630">
                  <c:v>42303</c:v>
                </c:pt>
                <c:pt idx="631">
                  <c:v>42300</c:v>
                </c:pt>
                <c:pt idx="632">
                  <c:v>42299</c:v>
                </c:pt>
                <c:pt idx="633">
                  <c:v>42298</c:v>
                </c:pt>
                <c:pt idx="634">
                  <c:v>42297</c:v>
                </c:pt>
                <c:pt idx="635">
                  <c:v>42296</c:v>
                </c:pt>
                <c:pt idx="636">
                  <c:v>42293</c:v>
                </c:pt>
                <c:pt idx="637">
                  <c:v>42292</c:v>
                </c:pt>
                <c:pt idx="638">
                  <c:v>42291</c:v>
                </c:pt>
                <c:pt idx="639">
                  <c:v>42290</c:v>
                </c:pt>
                <c:pt idx="640">
                  <c:v>42289</c:v>
                </c:pt>
                <c:pt idx="641">
                  <c:v>42287</c:v>
                </c:pt>
                <c:pt idx="642">
                  <c:v>42286</c:v>
                </c:pt>
                <c:pt idx="643">
                  <c:v>42285</c:v>
                </c:pt>
                <c:pt idx="644">
                  <c:v>42277</c:v>
                </c:pt>
                <c:pt idx="645">
                  <c:v>42276</c:v>
                </c:pt>
                <c:pt idx="646">
                  <c:v>42275</c:v>
                </c:pt>
                <c:pt idx="647">
                  <c:v>42272</c:v>
                </c:pt>
                <c:pt idx="648">
                  <c:v>42271</c:v>
                </c:pt>
                <c:pt idx="649">
                  <c:v>42270</c:v>
                </c:pt>
                <c:pt idx="650">
                  <c:v>42269</c:v>
                </c:pt>
                <c:pt idx="651">
                  <c:v>42268</c:v>
                </c:pt>
                <c:pt idx="652">
                  <c:v>42265</c:v>
                </c:pt>
                <c:pt idx="653">
                  <c:v>42264</c:v>
                </c:pt>
                <c:pt idx="654">
                  <c:v>42263</c:v>
                </c:pt>
                <c:pt idx="655">
                  <c:v>42262</c:v>
                </c:pt>
                <c:pt idx="656">
                  <c:v>42261</c:v>
                </c:pt>
                <c:pt idx="657">
                  <c:v>42258</c:v>
                </c:pt>
                <c:pt idx="658">
                  <c:v>42257</c:v>
                </c:pt>
                <c:pt idx="659">
                  <c:v>42256</c:v>
                </c:pt>
                <c:pt idx="660">
                  <c:v>42255</c:v>
                </c:pt>
                <c:pt idx="661">
                  <c:v>42254</c:v>
                </c:pt>
                <c:pt idx="662">
                  <c:v>42253</c:v>
                </c:pt>
                <c:pt idx="663">
                  <c:v>42249</c:v>
                </c:pt>
                <c:pt idx="664">
                  <c:v>42248</c:v>
                </c:pt>
                <c:pt idx="665">
                  <c:v>42247</c:v>
                </c:pt>
                <c:pt idx="666">
                  <c:v>42244</c:v>
                </c:pt>
                <c:pt idx="667">
                  <c:v>42243</c:v>
                </c:pt>
                <c:pt idx="668">
                  <c:v>42242</c:v>
                </c:pt>
                <c:pt idx="669">
                  <c:v>42241</c:v>
                </c:pt>
                <c:pt idx="670">
                  <c:v>42240</c:v>
                </c:pt>
                <c:pt idx="671">
                  <c:v>42237</c:v>
                </c:pt>
                <c:pt idx="672">
                  <c:v>42236</c:v>
                </c:pt>
                <c:pt idx="673">
                  <c:v>42235</c:v>
                </c:pt>
                <c:pt idx="674">
                  <c:v>42234</c:v>
                </c:pt>
                <c:pt idx="675">
                  <c:v>42233</c:v>
                </c:pt>
                <c:pt idx="676">
                  <c:v>42230</c:v>
                </c:pt>
                <c:pt idx="677">
                  <c:v>42229</c:v>
                </c:pt>
                <c:pt idx="678">
                  <c:v>42228</c:v>
                </c:pt>
                <c:pt idx="679">
                  <c:v>42227</c:v>
                </c:pt>
                <c:pt idx="680">
                  <c:v>42226</c:v>
                </c:pt>
                <c:pt idx="681">
                  <c:v>42223</c:v>
                </c:pt>
                <c:pt idx="682">
                  <c:v>42222</c:v>
                </c:pt>
                <c:pt idx="683">
                  <c:v>42221</c:v>
                </c:pt>
                <c:pt idx="684">
                  <c:v>42220</c:v>
                </c:pt>
                <c:pt idx="685">
                  <c:v>42219</c:v>
                </c:pt>
                <c:pt idx="686">
                  <c:v>42216</c:v>
                </c:pt>
                <c:pt idx="687">
                  <c:v>42215</c:v>
                </c:pt>
                <c:pt idx="688">
                  <c:v>42214</c:v>
                </c:pt>
                <c:pt idx="689">
                  <c:v>42213</c:v>
                </c:pt>
                <c:pt idx="690">
                  <c:v>42212</c:v>
                </c:pt>
                <c:pt idx="691">
                  <c:v>42209</c:v>
                </c:pt>
                <c:pt idx="692">
                  <c:v>42208</c:v>
                </c:pt>
                <c:pt idx="693">
                  <c:v>42207</c:v>
                </c:pt>
                <c:pt idx="694">
                  <c:v>42206</c:v>
                </c:pt>
                <c:pt idx="695">
                  <c:v>42205</c:v>
                </c:pt>
                <c:pt idx="696">
                  <c:v>42202</c:v>
                </c:pt>
                <c:pt idx="697">
                  <c:v>42201</c:v>
                </c:pt>
                <c:pt idx="698">
                  <c:v>42200</c:v>
                </c:pt>
                <c:pt idx="699">
                  <c:v>42199</c:v>
                </c:pt>
                <c:pt idx="700">
                  <c:v>42198</c:v>
                </c:pt>
                <c:pt idx="701">
                  <c:v>42195</c:v>
                </c:pt>
                <c:pt idx="702">
                  <c:v>42194</c:v>
                </c:pt>
                <c:pt idx="703">
                  <c:v>42193</c:v>
                </c:pt>
                <c:pt idx="704">
                  <c:v>42192</c:v>
                </c:pt>
                <c:pt idx="705">
                  <c:v>42191</c:v>
                </c:pt>
                <c:pt idx="706">
                  <c:v>42188</c:v>
                </c:pt>
                <c:pt idx="707">
                  <c:v>42187</c:v>
                </c:pt>
                <c:pt idx="708">
                  <c:v>42186</c:v>
                </c:pt>
                <c:pt idx="709">
                  <c:v>42185</c:v>
                </c:pt>
                <c:pt idx="710">
                  <c:v>42184</c:v>
                </c:pt>
                <c:pt idx="711">
                  <c:v>42181</c:v>
                </c:pt>
                <c:pt idx="712">
                  <c:v>42180</c:v>
                </c:pt>
                <c:pt idx="713">
                  <c:v>42179</c:v>
                </c:pt>
                <c:pt idx="714">
                  <c:v>42178</c:v>
                </c:pt>
                <c:pt idx="715">
                  <c:v>42174</c:v>
                </c:pt>
                <c:pt idx="716">
                  <c:v>42173</c:v>
                </c:pt>
                <c:pt idx="717">
                  <c:v>42172</c:v>
                </c:pt>
                <c:pt idx="718">
                  <c:v>42171</c:v>
                </c:pt>
                <c:pt idx="719">
                  <c:v>42170</c:v>
                </c:pt>
                <c:pt idx="720">
                  <c:v>42167</c:v>
                </c:pt>
                <c:pt idx="721">
                  <c:v>42166</c:v>
                </c:pt>
                <c:pt idx="722">
                  <c:v>42165</c:v>
                </c:pt>
                <c:pt idx="723">
                  <c:v>42164</c:v>
                </c:pt>
                <c:pt idx="724">
                  <c:v>42163</c:v>
                </c:pt>
                <c:pt idx="725">
                  <c:v>42160</c:v>
                </c:pt>
                <c:pt idx="726">
                  <c:v>42159</c:v>
                </c:pt>
                <c:pt idx="727">
                  <c:v>42158</c:v>
                </c:pt>
                <c:pt idx="728">
                  <c:v>42157</c:v>
                </c:pt>
                <c:pt idx="729">
                  <c:v>42156</c:v>
                </c:pt>
                <c:pt idx="730">
                  <c:v>42153</c:v>
                </c:pt>
                <c:pt idx="731">
                  <c:v>42152</c:v>
                </c:pt>
                <c:pt idx="732">
                  <c:v>42151</c:v>
                </c:pt>
                <c:pt idx="733">
                  <c:v>42150</c:v>
                </c:pt>
                <c:pt idx="734">
                  <c:v>42149</c:v>
                </c:pt>
                <c:pt idx="735">
                  <c:v>42146</c:v>
                </c:pt>
                <c:pt idx="736">
                  <c:v>42145</c:v>
                </c:pt>
                <c:pt idx="737">
                  <c:v>42144</c:v>
                </c:pt>
                <c:pt idx="738">
                  <c:v>42143</c:v>
                </c:pt>
                <c:pt idx="739">
                  <c:v>42142</c:v>
                </c:pt>
                <c:pt idx="740">
                  <c:v>42139</c:v>
                </c:pt>
                <c:pt idx="741">
                  <c:v>42138</c:v>
                </c:pt>
                <c:pt idx="742">
                  <c:v>42137</c:v>
                </c:pt>
                <c:pt idx="743">
                  <c:v>42136</c:v>
                </c:pt>
                <c:pt idx="744">
                  <c:v>42135</c:v>
                </c:pt>
                <c:pt idx="745">
                  <c:v>42132</c:v>
                </c:pt>
                <c:pt idx="746">
                  <c:v>42131</c:v>
                </c:pt>
                <c:pt idx="747">
                  <c:v>42130</c:v>
                </c:pt>
                <c:pt idx="748">
                  <c:v>42129</c:v>
                </c:pt>
                <c:pt idx="749">
                  <c:v>42128</c:v>
                </c:pt>
                <c:pt idx="750">
                  <c:v>42124</c:v>
                </c:pt>
                <c:pt idx="751">
                  <c:v>42123</c:v>
                </c:pt>
                <c:pt idx="752">
                  <c:v>42122</c:v>
                </c:pt>
                <c:pt idx="753">
                  <c:v>42121</c:v>
                </c:pt>
                <c:pt idx="754">
                  <c:v>42118</c:v>
                </c:pt>
                <c:pt idx="755">
                  <c:v>42117</c:v>
                </c:pt>
                <c:pt idx="756">
                  <c:v>42116</c:v>
                </c:pt>
                <c:pt idx="757">
                  <c:v>42115</c:v>
                </c:pt>
                <c:pt idx="758">
                  <c:v>42114</c:v>
                </c:pt>
                <c:pt idx="759">
                  <c:v>42111</c:v>
                </c:pt>
                <c:pt idx="760">
                  <c:v>42110</c:v>
                </c:pt>
                <c:pt idx="761">
                  <c:v>42109</c:v>
                </c:pt>
                <c:pt idx="762">
                  <c:v>42108</c:v>
                </c:pt>
                <c:pt idx="763">
                  <c:v>42107</c:v>
                </c:pt>
                <c:pt idx="764">
                  <c:v>42104</c:v>
                </c:pt>
                <c:pt idx="765">
                  <c:v>42103</c:v>
                </c:pt>
                <c:pt idx="766">
                  <c:v>42102</c:v>
                </c:pt>
                <c:pt idx="767">
                  <c:v>42101</c:v>
                </c:pt>
                <c:pt idx="768">
                  <c:v>42097</c:v>
                </c:pt>
                <c:pt idx="769">
                  <c:v>42096</c:v>
                </c:pt>
                <c:pt idx="770">
                  <c:v>42095</c:v>
                </c:pt>
                <c:pt idx="771">
                  <c:v>42094</c:v>
                </c:pt>
                <c:pt idx="772">
                  <c:v>42093</c:v>
                </c:pt>
                <c:pt idx="773">
                  <c:v>42090</c:v>
                </c:pt>
                <c:pt idx="774">
                  <c:v>42089</c:v>
                </c:pt>
                <c:pt idx="775">
                  <c:v>42088</c:v>
                </c:pt>
                <c:pt idx="776">
                  <c:v>42087</c:v>
                </c:pt>
                <c:pt idx="777">
                  <c:v>42086</c:v>
                </c:pt>
                <c:pt idx="778">
                  <c:v>42083</c:v>
                </c:pt>
                <c:pt idx="779">
                  <c:v>42082</c:v>
                </c:pt>
                <c:pt idx="780">
                  <c:v>42081</c:v>
                </c:pt>
                <c:pt idx="781">
                  <c:v>42080</c:v>
                </c:pt>
                <c:pt idx="782">
                  <c:v>42079</c:v>
                </c:pt>
                <c:pt idx="783">
                  <c:v>42076</c:v>
                </c:pt>
                <c:pt idx="784">
                  <c:v>42075</c:v>
                </c:pt>
                <c:pt idx="785">
                  <c:v>42074</c:v>
                </c:pt>
                <c:pt idx="786">
                  <c:v>42073</c:v>
                </c:pt>
                <c:pt idx="787">
                  <c:v>42072</c:v>
                </c:pt>
                <c:pt idx="788">
                  <c:v>42069</c:v>
                </c:pt>
                <c:pt idx="789">
                  <c:v>42068</c:v>
                </c:pt>
                <c:pt idx="790">
                  <c:v>42067</c:v>
                </c:pt>
                <c:pt idx="791">
                  <c:v>42066</c:v>
                </c:pt>
                <c:pt idx="792">
                  <c:v>42065</c:v>
                </c:pt>
                <c:pt idx="793">
                  <c:v>42063</c:v>
                </c:pt>
                <c:pt idx="794">
                  <c:v>42062</c:v>
                </c:pt>
                <c:pt idx="795">
                  <c:v>42061</c:v>
                </c:pt>
                <c:pt idx="796">
                  <c:v>42060</c:v>
                </c:pt>
                <c:pt idx="797">
                  <c:v>42052</c:v>
                </c:pt>
                <c:pt idx="798">
                  <c:v>42051</c:v>
                </c:pt>
                <c:pt idx="799">
                  <c:v>42050</c:v>
                </c:pt>
                <c:pt idx="800">
                  <c:v>42048</c:v>
                </c:pt>
                <c:pt idx="801">
                  <c:v>42047</c:v>
                </c:pt>
                <c:pt idx="802">
                  <c:v>42046</c:v>
                </c:pt>
                <c:pt idx="803">
                  <c:v>42045</c:v>
                </c:pt>
                <c:pt idx="804">
                  <c:v>42044</c:v>
                </c:pt>
                <c:pt idx="805">
                  <c:v>42041</c:v>
                </c:pt>
                <c:pt idx="806">
                  <c:v>42040</c:v>
                </c:pt>
                <c:pt idx="807">
                  <c:v>42039</c:v>
                </c:pt>
                <c:pt idx="808">
                  <c:v>42038</c:v>
                </c:pt>
                <c:pt idx="809">
                  <c:v>42037</c:v>
                </c:pt>
                <c:pt idx="810">
                  <c:v>42034</c:v>
                </c:pt>
                <c:pt idx="811">
                  <c:v>42033</c:v>
                </c:pt>
                <c:pt idx="812">
                  <c:v>42032</c:v>
                </c:pt>
                <c:pt idx="813">
                  <c:v>42031</c:v>
                </c:pt>
                <c:pt idx="814">
                  <c:v>42030</c:v>
                </c:pt>
                <c:pt idx="815">
                  <c:v>42027</c:v>
                </c:pt>
                <c:pt idx="816">
                  <c:v>42026</c:v>
                </c:pt>
                <c:pt idx="817">
                  <c:v>42025</c:v>
                </c:pt>
                <c:pt idx="818">
                  <c:v>42024</c:v>
                </c:pt>
                <c:pt idx="819">
                  <c:v>42023</c:v>
                </c:pt>
                <c:pt idx="820">
                  <c:v>42020</c:v>
                </c:pt>
                <c:pt idx="821">
                  <c:v>42019</c:v>
                </c:pt>
                <c:pt idx="822">
                  <c:v>42018</c:v>
                </c:pt>
                <c:pt idx="823">
                  <c:v>42017</c:v>
                </c:pt>
                <c:pt idx="824">
                  <c:v>42016</c:v>
                </c:pt>
                <c:pt idx="825">
                  <c:v>42013</c:v>
                </c:pt>
                <c:pt idx="826">
                  <c:v>42012</c:v>
                </c:pt>
                <c:pt idx="827">
                  <c:v>42011</c:v>
                </c:pt>
                <c:pt idx="828">
                  <c:v>42010</c:v>
                </c:pt>
                <c:pt idx="829">
                  <c:v>42009</c:v>
                </c:pt>
                <c:pt idx="830">
                  <c:v>42008</c:v>
                </c:pt>
                <c:pt idx="831">
                  <c:v>42004</c:v>
                </c:pt>
                <c:pt idx="832">
                  <c:v>42003</c:v>
                </c:pt>
                <c:pt idx="833">
                  <c:v>42002</c:v>
                </c:pt>
                <c:pt idx="834">
                  <c:v>41999</c:v>
                </c:pt>
                <c:pt idx="835">
                  <c:v>41998</c:v>
                </c:pt>
                <c:pt idx="836">
                  <c:v>41997</c:v>
                </c:pt>
                <c:pt idx="837">
                  <c:v>41996</c:v>
                </c:pt>
                <c:pt idx="838">
                  <c:v>41995</c:v>
                </c:pt>
                <c:pt idx="839">
                  <c:v>41992</c:v>
                </c:pt>
                <c:pt idx="840">
                  <c:v>41991</c:v>
                </c:pt>
                <c:pt idx="841">
                  <c:v>41990</c:v>
                </c:pt>
                <c:pt idx="842">
                  <c:v>41989</c:v>
                </c:pt>
                <c:pt idx="843">
                  <c:v>41988</c:v>
                </c:pt>
                <c:pt idx="844">
                  <c:v>41985</c:v>
                </c:pt>
                <c:pt idx="845">
                  <c:v>41984</c:v>
                </c:pt>
                <c:pt idx="846">
                  <c:v>41983</c:v>
                </c:pt>
                <c:pt idx="847">
                  <c:v>41982</c:v>
                </c:pt>
                <c:pt idx="848">
                  <c:v>41981</c:v>
                </c:pt>
                <c:pt idx="849">
                  <c:v>41978</c:v>
                </c:pt>
                <c:pt idx="850">
                  <c:v>41977</c:v>
                </c:pt>
                <c:pt idx="851">
                  <c:v>41976</c:v>
                </c:pt>
                <c:pt idx="852">
                  <c:v>41975</c:v>
                </c:pt>
                <c:pt idx="853">
                  <c:v>41974</c:v>
                </c:pt>
                <c:pt idx="854">
                  <c:v>41971</c:v>
                </c:pt>
                <c:pt idx="855">
                  <c:v>41970</c:v>
                </c:pt>
                <c:pt idx="856">
                  <c:v>41969</c:v>
                </c:pt>
                <c:pt idx="857">
                  <c:v>41968</c:v>
                </c:pt>
                <c:pt idx="858">
                  <c:v>41967</c:v>
                </c:pt>
                <c:pt idx="859">
                  <c:v>41964</c:v>
                </c:pt>
                <c:pt idx="860">
                  <c:v>41963</c:v>
                </c:pt>
                <c:pt idx="861">
                  <c:v>41962</c:v>
                </c:pt>
                <c:pt idx="862">
                  <c:v>41961</c:v>
                </c:pt>
                <c:pt idx="863">
                  <c:v>41960</c:v>
                </c:pt>
                <c:pt idx="864">
                  <c:v>41957</c:v>
                </c:pt>
                <c:pt idx="865">
                  <c:v>41956</c:v>
                </c:pt>
                <c:pt idx="866">
                  <c:v>41955</c:v>
                </c:pt>
                <c:pt idx="867">
                  <c:v>41954</c:v>
                </c:pt>
                <c:pt idx="868">
                  <c:v>41953</c:v>
                </c:pt>
                <c:pt idx="869">
                  <c:v>41950</c:v>
                </c:pt>
                <c:pt idx="870">
                  <c:v>41949</c:v>
                </c:pt>
                <c:pt idx="871">
                  <c:v>41948</c:v>
                </c:pt>
                <c:pt idx="872">
                  <c:v>41947</c:v>
                </c:pt>
                <c:pt idx="873">
                  <c:v>41946</c:v>
                </c:pt>
                <c:pt idx="874">
                  <c:v>41943</c:v>
                </c:pt>
                <c:pt idx="875">
                  <c:v>41942</c:v>
                </c:pt>
                <c:pt idx="876">
                  <c:v>41941</c:v>
                </c:pt>
                <c:pt idx="877">
                  <c:v>41940</c:v>
                </c:pt>
                <c:pt idx="878">
                  <c:v>41939</c:v>
                </c:pt>
                <c:pt idx="879">
                  <c:v>41936</c:v>
                </c:pt>
                <c:pt idx="880">
                  <c:v>41935</c:v>
                </c:pt>
                <c:pt idx="881">
                  <c:v>41934</c:v>
                </c:pt>
                <c:pt idx="882">
                  <c:v>41933</c:v>
                </c:pt>
                <c:pt idx="883">
                  <c:v>41932</c:v>
                </c:pt>
                <c:pt idx="884">
                  <c:v>41929</c:v>
                </c:pt>
                <c:pt idx="885">
                  <c:v>41928</c:v>
                </c:pt>
                <c:pt idx="886">
                  <c:v>41927</c:v>
                </c:pt>
                <c:pt idx="887">
                  <c:v>41926</c:v>
                </c:pt>
                <c:pt idx="888">
                  <c:v>41925</c:v>
                </c:pt>
                <c:pt idx="889">
                  <c:v>41923</c:v>
                </c:pt>
                <c:pt idx="890">
                  <c:v>41922</c:v>
                </c:pt>
                <c:pt idx="891">
                  <c:v>41921</c:v>
                </c:pt>
                <c:pt idx="892">
                  <c:v>41920</c:v>
                </c:pt>
                <c:pt idx="893">
                  <c:v>41912</c:v>
                </c:pt>
                <c:pt idx="894">
                  <c:v>41911</c:v>
                </c:pt>
                <c:pt idx="895">
                  <c:v>41910</c:v>
                </c:pt>
                <c:pt idx="896">
                  <c:v>41908</c:v>
                </c:pt>
                <c:pt idx="897">
                  <c:v>41907</c:v>
                </c:pt>
                <c:pt idx="898">
                  <c:v>41906</c:v>
                </c:pt>
                <c:pt idx="899">
                  <c:v>41905</c:v>
                </c:pt>
                <c:pt idx="900">
                  <c:v>41904</c:v>
                </c:pt>
                <c:pt idx="901">
                  <c:v>41901</c:v>
                </c:pt>
                <c:pt idx="902">
                  <c:v>41900</c:v>
                </c:pt>
                <c:pt idx="903">
                  <c:v>41899</c:v>
                </c:pt>
                <c:pt idx="904">
                  <c:v>41898</c:v>
                </c:pt>
                <c:pt idx="905">
                  <c:v>41897</c:v>
                </c:pt>
                <c:pt idx="906">
                  <c:v>41894</c:v>
                </c:pt>
                <c:pt idx="907">
                  <c:v>41893</c:v>
                </c:pt>
                <c:pt idx="908">
                  <c:v>41892</c:v>
                </c:pt>
                <c:pt idx="909">
                  <c:v>41891</c:v>
                </c:pt>
                <c:pt idx="910">
                  <c:v>41887</c:v>
                </c:pt>
                <c:pt idx="911">
                  <c:v>41886</c:v>
                </c:pt>
                <c:pt idx="912">
                  <c:v>41885</c:v>
                </c:pt>
                <c:pt idx="913">
                  <c:v>41884</c:v>
                </c:pt>
                <c:pt idx="914">
                  <c:v>41883</c:v>
                </c:pt>
                <c:pt idx="915">
                  <c:v>41880</c:v>
                </c:pt>
                <c:pt idx="916">
                  <c:v>41879</c:v>
                </c:pt>
                <c:pt idx="917">
                  <c:v>41878</c:v>
                </c:pt>
                <c:pt idx="918">
                  <c:v>41877</c:v>
                </c:pt>
                <c:pt idx="919">
                  <c:v>41876</c:v>
                </c:pt>
                <c:pt idx="920">
                  <c:v>41873</c:v>
                </c:pt>
                <c:pt idx="921">
                  <c:v>41872</c:v>
                </c:pt>
                <c:pt idx="922">
                  <c:v>41871</c:v>
                </c:pt>
                <c:pt idx="923">
                  <c:v>41870</c:v>
                </c:pt>
                <c:pt idx="924">
                  <c:v>41869</c:v>
                </c:pt>
                <c:pt idx="925">
                  <c:v>41866</c:v>
                </c:pt>
                <c:pt idx="926">
                  <c:v>41865</c:v>
                </c:pt>
                <c:pt idx="927">
                  <c:v>41864</c:v>
                </c:pt>
                <c:pt idx="928">
                  <c:v>41863</c:v>
                </c:pt>
                <c:pt idx="929">
                  <c:v>41862</c:v>
                </c:pt>
                <c:pt idx="930">
                  <c:v>41859</c:v>
                </c:pt>
                <c:pt idx="931">
                  <c:v>41858</c:v>
                </c:pt>
                <c:pt idx="932">
                  <c:v>41857</c:v>
                </c:pt>
                <c:pt idx="933">
                  <c:v>41856</c:v>
                </c:pt>
                <c:pt idx="934">
                  <c:v>41855</c:v>
                </c:pt>
                <c:pt idx="935">
                  <c:v>41852</c:v>
                </c:pt>
                <c:pt idx="936">
                  <c:v>41851</c:v>
                </c:pt>
                <c:pt idx="937">
                  <c:v>41850</c:v>
                </c:pt>
                <c:pt idx="938">
                  <c:v>41849</c:v>
                </c:pt>
                <c:pt idx="939">
                  <c:v>41848</c:v>
                </c:pt>
                <c:pt idx="940">
                  <c:v>41845</c:v>
                </c:pt>
                <c:pt idx="941">
                  <c:v>41844</c:v>
                </c:pt>
                <c:pt idx="942">
                  <c:v>41843</c:v>
                </c:pt>
                <c:pt idx="943">
                  <c:v>41842</c:v>
                </c:pt>
                <c:pt idx="944">
                  <c:v>41841</c:v>
                </c:pt>
                <c:pt idx="945">
                  <c:v>41838</c:v>
                </c:pt>
                <c:pt idx="946">
                  <c:v>41837</c:v>
                </c:pt>
                <c:pt idx="947">
                  <c:v>41836</c:v>
                </c:pt>
                <c:pt idx="948">
                  <c:v>41835</c:v>
                </c:pt>
                <c:pt idx="949">
                  <c:v>41834</c:v>
                </c:pt>
                <c:pt idx="950">
                  <c:v>41831</c:v>
                </c:pt>
                <c:pt idx="951">
                  <c:v>41830</c:v>
                </c:pt>
                <c:pt idx="952">
                  <c:v>41829</c:v>
                </c:pt>
                <c:pt idx="953">
                  <c:v>41828</c:v>
                </c:pt>
                <c:pt idx="954">
                  <c:v>41827</c:v>
                </c:pt>
                <c:pt idx="955">
                  <c:v>41824</c:v>
                </c:pt>
                <c:pt idx="956">
                  <c:v>41823</c:v>
                </c:pt>
                <c:pt idx="957">
                  <c:v>41822</c:v>
                </c:pt>
                <c:pt idx="958">
                  <c:v>41821</c:v>
                </c:pt>
                <c:pt idx="959">
                  <c:v>41820</c:v>
                </c:pt>
                <c:pt idx="960">
                  <c:v>41817</c:v>
                </c:pt>
                <c:pt idx="961">
                  <c:v>41816</c:v>
                </c:pt>
                <c:pt idx="962">
                  <c:v>41815</c:v>
                </c:pt>
                <c:pt idx="963">
                  <c:v>41814</c:v>
                </c:pt>
                <c:pt idx="964">
                  <c:v>41813</c:v>
                </c:pt>
                <c:pt idx="965">
                  <c:v>41810</c:v>
                </c:pt>
                <c:pt idx="966">
                  <c:v>41809</c:v>
                </c:pt>
                <c:pt idx="967">
                  <c:v>41808</c:v>
                </c:pt>
                <c:pt idx="968">
                  <c:v>41807</c:v>
                </c:pt>
                <c:pt idx="969">
                  <c:v>41806</c:v>
                </c:pt>
                <c:pt idx="970">
                  <c:v>41803</c:v>
                </c:pt>
                <c:pt idx="971">
                  <c:v>41802</c:v>
                </c:pt>
                <c:pt idx="972">
                  <c:v>41801</c:v>
                </c:pt>
                <c:pt idx="973">
                  <c:v>41800</c:v>
                </c:pt>
                <c:pt idx="974">
                  <c:v>41799</c:v>
                </c:pt>
                <c:pt idx="975">
                  <c:v>41796</c:v>
                </c:pt>
                <c:pt idx="976">
                  <c:v>41795</c:v>
                </c:pt>
                <c:pt idx="977">
                  <c:v>41794</c:v>
                </c:pt>
                <c:pt idx="978">
                  <c:v>41793</c:v>
                </c:pt>
                <c:pt idx="979">
                  <c:v>41789</c:v>
                </c:pt>
                <c:pt idx="980">
                  <c:v>41788</c:v>
                </c:pt>
                <c:pt idx="981">
                  <c:v>41787</c:v>
                </c:pt>
                <c:pt idx="982">
                  <c:v>41786</c:v>
                </c:pt>
                <c:pt idx="983">
                  <c:v>41785</c:v>
                </c:pt>
                <c:pt idx="984">
                  <c:v>41782</c:v>
                </c:pt>
                <c:pt idx="985">
                  <c:v>41781</c:v>
                </c:pt>
                <c:pt idx="986">
                  <c:v>41780</c:v>
                </c:pt>
                <c:pt idx="987">
                  <c:v>41779</c:v>
                </c:pt>
                <c:pt idx="988">
                  <c:v>41778</c:v>
                </c:pt>
                <c:pt idx="989">
                  <c:v>41775</c:v>
                </c:pt>
                <c:pt idx="990">
                  <c:v>41774</c:v>
                </c:pt>
                <c:pt idx="991">
                  <c:v>41773</c:v>
                </c:pt>
                <c:pt idx="992">
                  <c:v>41772</c:v>
                </c:pt>
                <c:pt idx="993">
                  <c:v>41771</c:v>
                </c:pt>
                <c:pt idx="994">
                  <c:v>41768</c:v>
                </c:pt>
                <c:pt idx="995">
                  <c:v>41767</c:v>
                </c:pt>
                <c:pt idx="996">
                  <c:v>41766</c:v>
                </c:pt>
                <c:pt idx="997">
                  <c:v>41765</c:v>
                </c:pt>
                <c:pt idx="998">
                  <c:v>41764</c:v>
                </c:pt>
                <c:pt idx="999">
                  <c:v>41763</c:v>
                </c:pt>
                <c:pt idx="1000">
                  <c:v>41759</c:v>
                </c:pt>
                <c:pt idx="1001">
                  <c:v>41758</c:v>
                </c:pt>
                <c:pt idx="1002">
                  <c:v>41757</c:v>
                </c:pt>
                <c:pt idx="1003">
                  <c:v>41754</c:v>
                </c:pt>
                <c:pt idx="1004">
                  <c:v>41753</c:v>
                </c:pt>
                <c:pt idx="1005">
                  <c:v>41752</c:v>
                </c:pt>
                <c:pt idx="1006">
                  <c:v>41751</c:v>
                </c:pt>
                <c:pt idx="1007">
                  <c:v>41750</c:v>
                </c:pt>
                <c:pt idx="1008">
                  <c:v>41747</c:v>
                </c:pt>
                <c:pt idx="1009">
                  <c:v>41746</c:v>
                </c:pt>
                <c:pt idx="1010">
                  <c:v>41745</c:v>
                </c:pt>
                <c:pt idx="1011">
                  <c:v>41744</c:v>
                </c:pt>
                <c:pt idx="1012">
                  <c:v>41743</c:v>
                </c:pt>
                <c:pt idx="1013">
                  <c:v>41740</c:v>
                </c:pt>
                <c:pt idx="1014">
                  <c:v>41739</c:v>
                </c:pt>
                <c:pt idx="1015">
                  <c:v>41738</c:v>
                </c:pt>
                <c:pt idx="1016">
                  <c:v>41737</c:v>
                </c:pt>
                <c:pt idx="1017">
                  <c:v>41733</c:v>
                </c:pt>
                <c:pt idx="1018">
                  <c:v>41732</c:v>
                </c:pt>
                <c:pt idx="1019">
                  <c:v>41731</c:v>
                </c:pt>
                <c:pt idx="1020">
                  <c:v>41730</c:v>
                </c:pt>
                <c:pt idx="1021">
                  <c:v>41729</c:v>
                </c:pt>
                <c:pt idx="1022">
                  <c:v>41726</c:v>
                </c:pt>
                <c:pt idx="1023">
                  <c:v>41725</c:v>
                </c:pt>
                <c:pt idx="1024">
                  <c:v>41724</c:v>
                </c:pt>
                <c:pt idx="1025">
                  <c:v>41723</c:v>
                </c:pt>
                <c:pt idx="1026">
                  <c:v>41722</c:v>
                </c:pt>
                <c:pt idx="1027">
                  <c:v>41719</c:v>
                </c:pt>
                <c:pt idx="1028">
                  <c:v>41718</c:v>
                </c:pt>
                <c:pt idx="1029">
                  <c:v>41717</c:v>
                </c:pt>
                <c:pt idx="1030">
                  <c:v>41716</c:v>
                </c:pt>
                <c:pt idx="1031">
                  <c:v>41715</c:v>
                </c:pt>
                <c:pt idx="1032">
                  <c:v>41712</c:v>
                </c:pt>
                <c:pt idx="1033">
                  <c:v>41711</c:v>
                </c:pt>
                <c:pt idx="1034">
                  <c:v>41710</c:v>
                </c:pt>
                <c:pt idx="1035">
                  <c:v>41709</c:v>
                </c:pt>
                <c:pt idx="1036">
                  <c:v>41708</c:v>
                </c:pt>
                <c:pt idx="1037">
                  <c:v>41705</c:v>
                </c:pt>
                <c:pt idx="1038">
                  <c:v>41704</c:v>
                </c:pt>
                <c:pt idx="1039">
                  <c:v>41703</c:v>
                </c:pt>
                <c:pt idx="1040">
                  <c:v>41702</c:v>
                </c:pt>
                <c:pt idx="1041">
                  <c:v>41701</c:v>
                </c:pt>
                <c:pt idx="1042">
                  <c:v>41698</c:v>
                </c:pt>
                <c:pt idx="1043">
                  <c:v>41697</c:v>
                </c:pt>
                <c:pt idx="1044">
                  <c:v>41696</c:v>
                </c:pt>
                <c:pt idx="1045">
                  <c:v>41695</c:v>
                </c:pt>
                <c:pt idx="1046">
                  <c:v>41694</c:v>
                </c:pt>
                <c:pt idx="1047">
                  <c:v>41691</c:v>
                </c:pt>
                <c:pt idx="1048">
                  <c:v>41690</c:v>
                </c:pt>
                <c:pt idx="1049">
                  <c:v>41689</c:v>
                </c:pt>
                <c:pt idx="1050">
                  <c:v>41688</c:v>
                </c:pt>
                <c:pt idx="1051">
                  <c:v>41687</c:v>
                </c:pt>
                <c:pt idx="1052">
                  <c:v>41684</c:v>
                </c:pt>
                <c:pt idx="1053">
                  <c:v>41683</c:v>
                </c:pt>
                <c:pt idx="1054">
                  <c:v>41682</c:v>
                </c:pt>
                <c:pt idx="1055">
                  <c:v>41681</c:v>
                </c:pt>
                <c:pt idx="1056">
                  <c:v>41680</c:v>
                </c:pt>
                <c:pt idx="1057">
                  <c:v>41678</c:v>
                </c:pt>
                <c:pt idx="1058">
                  <c:v>41677</c:v>
                </c:pt>
                <c:pt idx="1059">
                  <c:v>41669</c:v>
                </c:pt>
                <c:pt idx="1060">
                  <c:v>41668</c:v>
                </c:pt>
                <c:pt idx="1061">
                  <c:v>41667</c:v>
                </c:pt>
                <c:pt idx="1062">
                  <c:v>41666</c:v>
                </c:pt>
                <c:pt idx="1063">
                  <c:v>41665</c:v>
                </c:pt>
                <c:pt idx="1064">
                  <c:v>41663</c:v>
                </c:pt>
                <c:pt idx="1065">
                  <c:v>41662</c:v>
                </c:pt>
                <c:pt idx="1066">
                  <c:v>41661</c:v>
                </c:pt>
                <c:pt idx="1067">
                  <c:v>41660</c:v>
                </c:pt>
                <c:pt idx="1068">
                  <c:v>41659</c:v>
                </c:pt>
                <c:pt idx="1069">
                  <c:v>41656</c:v>
                </c:pt>
                <c:pt idx="1070">
                  <c:v>41655</c:v>
                </c:pt>
                <c:pt idx="1071">
                  <c:v>41654</c:v>
                </c:pt>
                <c:pt idx="1072">
                  <c:v>41653</c:v>
                </c:pt>
                <c:pt idx="1073">
                  <c:v>41652</c:v>
                </c:pt>
                <c:pt idx="1074">
                  <c:v>41649</c:v>
                </c:pt>
                <c:pt idx="1075">
                  <c:v>41648</c:v>
                </c:pt>
                <c:pt idx="1076">
                  <c:v>41647</c:v>
                </c:pt>
                <c:pt idx="1077">
                  <c:v>41646</c:v>
                </c:pt>
                <c:pt idx="1078">
                  <c:v>41645</c:v>
                </c:pt>
                <c:pt idx="1079">
                  <c:v>41642</c:v>
                </c:pt>
                <c:pt idx="1080">
                  <c:v>41641</c:v>
                </c:pt>
                <c:pt idx="1081">
                  <c:v>41639</c:v>
                </c:pt>
                <c:pt idx="1082">
                  <c:v>41638</c:v>
                </c:pt>
                <c:pt idx="1083">
                  <c:v>41635</c:v>
                </c:pt>
                <c:pt idx="1084">
                  <c:v>41634</c:v>
                </c:pt>
                <c:pt idx="1085">
                  <c:v>41633</c:v>
                </c:pt>
                <c:pt idx="1086">
                  <c:v>41632</c:v>
                </c:pt>
                <c:pt idx="1087">
                  <c:v>41631</c:v>
                </c:pt>
                <c:pt idx="1088">
                  <c:v>41628</c:v>
                </c:pt>
                <c:pt idx="1089">
                  <c:v>41627</c:v>
                </c:pt>
                <c:pt idx="1090">
                  <c:v>41626</c:v>
                </c:pt>
                <c:pt idx="1091">
                  <c:v>41625</c:v>
                </c:pt>
                <c:pt idx="1092">
                  <c:v>41624</c:v>
                </c:pt>
                <c:pt idx="1093">
                  <c:v>41621</c:v>
                </c:pt>
                <c:pt idx="1094">
                  <c:v>41620</c:v>
                </c:pt>
                <c:pt idx="1095">
                  <c:v>41619</c:v>
                </c:pt>
                <c:pt idx="1096">
                  <c:v>41618</c:v>
                </c:pt>
                <c:pt idx="1097">
                  <c:v>41617</c:v>
                </c:pt>
                <c:pt idx="1098">
                  <c:v>41614</c:v>
                </c:pt>
                <c:pt idx="1099">
                  <c:v>41613</c:v>
                </c:pt>
                <c:pt idx="1100">
                  <c:v>41612</c:v>
                </c:pt>
                <c:pt idx="1101">
                  <c:v>41611</c:v>
                </c:pt>
                <c:pt idx="1102">
                  <c:v>41610</c:v>
                </c:pt>
                <c:pt idx="1103">
                  <c:v>41607</c:v>
                </c:pt>
                <c:pt idx="1104">
                  <c:v>41606</c:v>
                </c:pt>
                <c:pt idx="1105">
                  <c:v>41605</c:v>
                </c:pt>
                <c:pt idx="1106">
                  <c:v>41604</c:v>
                </c:pt>
                <c:pt idx="1107">
                  <c:v>41603</c:v>
                </c:pt>
                <c:pt idx="1108">
                  <c:v>41600</c:v>
                </c:pt>
                <c:pt idx="1109">
                  <c:v>41599</c:v>
                </c:pt>
                <c:pt idx="1110">
                  <c:v>41598</c:v>
                </c:pt>
                <c:pt idx="1111">
                  <c:v>41597</c:v>
                </c:pt>
                <c:pt idx="1112">
                  <c:v>41596</c:v>
                </c:pt>
                <c:pt idx="1113">
                  <c:v>41593</c:v>
                </c:pt>
                <c:pt idx="1114">
                  <c:v>41592</c:v>
                </c:pt>
                <c:pt idx="1115">
                  <c:v>41591</c:v>
                </c:pt>
                <c:pt idx="1116">
                  <c:v>41590</c:v>
                </c:pt>
                <c:pt idx="1117">
                  <c:v>41589</c:v>
                </c:pt>
                <c:pt idx="1118">
                  <c:v>41586</c:v>
                </c:pt>
                <c:pt idx="1119">
                  <c:v>41585</c:v>
                </c:pt>
                <c:pt idx="1120">
                  <c:v>41584</c:v>
                </c:pt>
                <c:pt idx="1121">
                  <c:v>41583</c:v>
                </c:pt>
                <c:pt idx="1122">
                  <c:v>41582</c:v>
                </c:pt>
                <c:pt idx="1123">
                  <c:v>41579</c:v>
                </c:pt>
                <c:pt idx="1124">
                  <c:v>41578</c:v>
                </c:pt>
                <c:pt idx="1125">
                  <c:v>41577</c:v>
                </c:pt>
                <c:pt idx="1126">
                  <c:v>41576</c:v>
                </c:pt>
                <c:pt idx="1127">
                  <c:v>41575</c:v>
                </c:pt>
                <c:pt idx="1128">
                  <c:v>41572</c:v>
                </c:pt>
                <c:pt idx="1129">
                  <c:v>41571</c:v>
                </c:pt>
                <c:pt idx="1130">
                  <c:v>41570</c:v>
                </c:pt>
                <c:pt idx="1131">
                  <c:v>41569</c:v>
                </c:pt>
                <c:pt idx="1132">
                  <c:v>41568</c:v>
                </c:pt>
                <c:pt idx="1133">
                  <c:v>41565</c:v>
                </c:pt>
                <c:pt idx="1134">
                  <c:v>41564</c:v>
                </c:pt>
                <c:pt idx="1135">
                  <c:v>41563</c:v>
                </c:pt>
                <c:pt idx="1136">
                  <c:v>41562</c:v>
                </c:pt>
                <c:pt idx="1137">
                  <c:v>41561</c:v>
                </c:pt>
                <c:pt idx="1138">
                  <c:v>41559</c:v>
                </c:pt>
                <c:pt idx="1139">
                  <c:v>41558</c:v>
                </c:pt>
                <c:pt idx="1140">
                  <c:v>41557</c:v>
                </c:pt>
                <c:pt idx="1141">
                  <c:v>41556</c:v>
                </c:pt>
                <c:pt idx="1142">
                  <c:v>41555</c:v>
                </c:pt>
                <c:pt idx="1143">
                  <c:v>41547</c:v>
                </c:pt>
                <c:pt idx="1144">
                  <c:v>41546</c:v>
                </c:pt>
                <c:pt idx="1145">
                  <c:v>41544</c:v>
                </c:pt>
                <c:pt idx="1146">
                  <c:v>41543</c:v>
                </c:pt>
                <c:pt idx="1147">
                  <c:v>41542</c:v>
                </c:pt>
                <c:pt idx="1148">
                  <c:v>41541</c:v>
                </c:pt>
                <c:pt idx="1149">
                  <c:v>41540</c:v>
                </c:pt>
                <c:pt idx="1150">
                  <c:v>41539</c:v>
                </c:pt>
                <c:pt idx="1151">
                  <c:v>41535</c:v>
                </c:pt>
                <c:pt idx="1152">
                  <c:v>41534</c:v>
                </c:pt>
                <c:pt idx="1153">
                  <c:v>41533</c:v>
                </c:pt>
                <c:pt idx="1154">
                  <c:v>41530</c:v>
                </c:pt>
                <c:pt idx="1155">
                  <c:v>41529</c:v>
                </c:pt>
                <c:pt idx="1156">
                  <c:v>41528</c:v>
                </c:pt>
                <c:pt idx="1157">
                  <c:v>41527</c:v>
                </c:pt>
                <c:pt idx="1158">
                  <c:v>41526</c:v>
                </c:pt>
                <c:pt idx="1159">
                  <c:v>41523</c:v>
                </c:pt>
                <c:pt idx="1160">
                  <c:v>41522</c:v>
                </c:pt>
                <c:pt idx="1161">
                  <c:v>41521</c:v>
                </c:pt>
                <c:pt idx="1162">
                  <c:v>41520</c:v>
                </c:pt>
                <c:pt idx="1163">
                  <c:v>41519</c:v>
                </c:pt>
                <c:pt idx="1164">
                  <c:v>41516</c:v>
                </c:pt>
                <c:pt idx="1165">
                  <c:v>41515</c:v>
                </c:pt>
                <c:pt idx="1166">
                  <c:v>41514</c:v>
                </c:pt>
                <c:pt idx="1167">
                  <c:v>41513</c:v>
                </c:pt>
                <c:pt idx="1168">
                  <c:v>41512</c:v>
                </c:pt>
                <c:pt idx="1169">
                  <c:v>41509</c:v>
                </c:pt>
                <c:pt idx="1170">
                  <c:v>41508</c:v>
                </c:pt>
                <c:pt idx="1171">
                  <c:v>41507</c:v>
                </c:pt>
                <c:pt idx="1172">
                  <c:v>41506</c:v>
                </c:pt>
                <c:pt idx="1173">
                  <c:v>41505</c:v>
                </c:pt>
                <c:pt idx="1174">
                  <c:v>41502</c:v>
                </c:pt>
                <c:pt idx="1175">
                  <c:v>41501</c:v>
                </c:pt>
                <c:pt idx="1176">
                  <c:v>41500</c:v>
                </c:pt>
                <c:pt idx="1177">
                  <c:v>41499</c:v>
                </c:pt>
                <c:pt idx="1178">
                  <c:v>41498</c:v>
                </c:pt>
                <c:pt idx="1179">
                  <c:v>41495</c:v>
                </c:pt>
                <c:pt idx="1180">
                  <c:v>41494</c:v>
                </c:pt>
                <c:pt idx="1181">
                  <c:v>41493</c:v>
                </c:pt>
                <c:pt idx="1182">
                  <c:v>41492</c:v>
                </c:pt>
                <c:pt idx="1183">
                  <c:v>41491</c:v>
                </c:pt>
                <c:pt idx="1184">
                  <c:v>41488</c:v>
                </c:pt>
                <c:pt idx="1185">
                  <c:v>41487</c:v>
                </c:pt>
                <c:pt idx="1186">
                  <c:v>41486</c:v>
                </c:pt>
                <c:pt idx="1187">
                  <c:v>41485</c:v>
                </c:pt>
                <c:pt idx="1188">
                  <c:v>41484</c:v>
                </c:pt>
                <c:pt idx="1189">
                  <c:v>41481</c:v>
                </c:pt>
                <c:pt idx="1190">
                  <c:v>41480</c:v>
                </c:pt>
                <c:pt idx="1191">
                  <c:v>41479</c:v>
                </c:pt>
                <c:pt idx="1192">
                  <c:v>41478</c:v>
                </c:pt>
                <c:pt idx="1193">
                  <c:v>41477</c:v>
                </c:pt>
                <c:pt idx="1194">
                  <c:v>41474</c:v>
                </c:pt>
                <c:pt idx="1195">
                  <c:v>41473</c:v>
                </c:pt>
                <c:pt idx="1196">
                  <c:v>41472</c:v>
                </c:pt>
                <c:pt idx="1197">
                  <c:v>41471</c:v>
                </c:pt>
                <c:pt idx="1198">
                  <c:v>41470</c:v>
                </c:pt>
                <c:pt idx="1199">
                  <c:v>41467</c:v>
                </c:pt>
                <c:pt idx="1200">
                  <c:v>41466</c:v>
                </c:pt>
                <c:pt idx="1201">
                  <c:v>41465</c:v>
                </c:pt>
                <c:pt idx="1202">
                  <c:v>41464</c:v>
                </c:pt>
                <c:pt idx="1203">
                  <c:v>41463</c:v>
                </c:pt>
                <c:pt idx="1204">
                  <c:v>41460</c:v>
                </c:pt>
                <c:pt idx="1205">
                  <c:v>41459</c:v>
                </c:pt>
                <c:pt idx="1206">
                  <c:v>41458</c:v>
                </c:pt>
                <c:pt idx="1207">
                  <c:v>41457</c:v>
                </c:pt>
                <c:pt idx="1208">
                  <c:v>41456</c:v>
                </c:pt>
                <c:pt idx="1209">
                  <c:v>41453</c:v>
                </c:pt>
                <c:pt idx="1210">
                  <c:v>41452</c:v>
                </c:pt>
                <c:pt idx="1211">
                  <c:v>41451</c:v>
                </c:pt>
                <c:pt idx="1212">
                  <c:v>41450</c:v>
                </c:pt>
                <c:pt idx="1213">
                  <c:v>41449</c:v>
                </c:pt>
                <c:pt idx="1214">
                  <c:v>41446</c:v>
                </c:pt>
                <c:pt idx="1215">
                  <c:v>41445</c:v>
                </c:pt>
                <c:pt idx="1216">
                  <c:v>41444</c:v>
                </c:pt>
                <c:pt idx="1217">
                  <c:v>41443</c:v>
                </c:pt>
                <c:pt idx="1218">
                  <c:v>41442</c:v>
                </c:pt>
                <c:pt idx="1219">
                  <c:v>41439</c:v>
                </c:pt>
                <c:pt idx="1220">
                  <c:v>41438</c:v>
                </c:pt>
                <c:pt idx="1221">
                  <c:v>41434</c:v>
                </c:pt>
                <c:pt idx="1222">
                  <c:v>41433</c:v>
                </c:pt>
                <c:pt idx="1223">
                  <c:v>41432</c:v>
                </c:pt>
                <c:pt idx="1224">
                  <c:v>41431</c:v>
                </c:pt>
                <c:pt idx="1225">
                  <c:v>41430</c:v>
                </c:pt>
                <c:pt idx="1226">
                  <c:v>41429</c:v>
                </c:pt>
                <c:pt idx="1227">
                  <c:v>41428</c:v>
                </c:pt>
                <c:pt idx="1228">
                  <c:v>41425</c:v>
                </c:pt>
                <c:pt idx="1229">
                  <c:v>41424</c:v>
                </c:pt>
                <c:pt idx="1230">
                  <c:v>41423</c:v>
                </c:pt>
                <c:pt idx="1231">
                  <c:v>41422</c:v>
                </c:pt>
                <c:pt idx="1232">
                  <c:v>41421</c:v>
                </c:pt>
                <c:pt idx="1233">
                  <c:v>41418</c:v>
                </c:pt>
                <c:pt idx="1234">
                  <c:v>41417</c:v>
                </c:pt>
                <c:pt idx="1235">
                  <c:v>41416</c:v>
                </c:pt>
                <c:pt idx="1236">
                  <c:v>41415</c:v>
                </c:pt>
                <c:pt idx="1237">
                  <c:v>41414</c:v>
                </c:pt>
                <c:pt idx="1238">
                  <c:v>41411</c:v>
                </c:pt>
                <c:pt idx="1239">
                  <c:v>41410</c:v>
                </c:pt>
                <c:pt idx="1240">
                  <c:v>41409</c:v>
                </c:pt>
                <c:pt idx="1241">
                  <c:v>41408</c:v>
                </c:pt>
                <c:pt idx="1242">
                  <c:v>41407</c:v>
                </c:pt>
                <c:pt idx="1243">
                  <c:v>41404</c:v>
                </c:pt>
                <c:pt idx="1244">
                  <c:v>41403</c:v>
                </c:pt>
                <c:pt idx="1245">
                  <c:v>41402</c:v>
                </c:pt>
                <c:pt idx="1246">
                  <c:v>41401</c:v>
                </c:pt>
                <c:pt idx="1247">
                  <c:v>41400</c:v>
                </c:pt>
                <c:pt idx="1248">
                  <c:v>41397</c:v>
                </c:pt>
                <c:pt idx="1249">
                  <c:v>41396</c:v>
                </c:pt>
                <c:pt idx="1250">
                  <c:v>41392</c:v>
                </c:pt>
                <c:pt idx="1251">
                  <c:v>41391</c:v>
                </c:pt>
                <c:pt idx="1252">
                  <c:v>41390</c:v>
                </c:pt>
                <c:pt idx="1253">
                  <c:v>41389</c:v>
                </c:pt>
                <c:pt idx="1254">
                  <c:v>41388</c:v>
                </c:pt>
                <c:pt idx="1255">
                  <c:v>41387</c:v>
                </c:pt>
                <c:pt idx="1256">
                  <c:v>41386</c:v>
                </c:pt>
                <c:pt idx="1257">
                  <c:v>41383</c:v>
                </c:pt>
                <c:pt idx="1258">
                  <c:v>41382</c:v>
                </c:pt>
                <c:pt idx="1259">
                  <c:v>41381</c:v>
                </c:pt>
                <c:pt idx="1260">
                  <c:v>41380</c:v>
                </c:pt>
                <c:pt idx="1261">
                  <c:v>41379</c:v>
                </c:pt>
                <c:pt idx="1262">
                  <c:v>41376</c:v>
                </c:pt>
                <c:pt idx="1263">
                  <c:v>41375</c:v>
                </c:pt>
                <c:pt idx="1264">
                  <c:v>41374</c:v>
                </c:pt>
                <c:pt idx="1265">
                  <c:v>41373</c:v>
                </c:pt>
                <c:pt idx="1266">
                  <c:v>41372</c:v>
                </c:pt>
                <c:pt idx="1267">
                  <c:v>41371</c:v>
                </c:pt>
                <c:pt idx="1268">
                  <c:v>41367</c:v>
                </c:pt>
                <c:pt idx="1269">
                  <c:v>41366</c:v>
                </c:pt>
                <c:pt idx="1270">
                  <c:v>41365</c:v>
                </c:pt>
                <c:pt idx="1271">
                  <c:v>41362</c:v>
                </c:pt>
                <c:pt idx="1272">
                  <c:v>41361</c:v>
                </c:pt>
                <c:pt idx="1273">
                  <c:v>41360</c:v>
                </c:pt>
                <c:pt idx="1274">
                  <c:v>41359</c:v>
                </c:pt>
                <c:pt idx="1275">
                  <c:v>41358</c:v>
                </c:pt>
                <c:pt idx="1276">
                  <c:v>41355</c:v>
                </c:pt>
                <c:pt idx="1277">
                  <c:v>41354</c:v>
                </c:pt>
                <c:pt idx="1278">
                  <c:v>41353</c:v>
                </c:pt>
                <c:pt idx="1279">
                  <c:v>41352</c:v>
                </c:pt>
                <c:pt idx="1280">
                  <c:v>41351</c:v>
                </c:pt>
                <c:pt idx="1281">
                  <c:v>41348</c:v>
                </c:pt>
                <c:pt idx="1282">
                  <c:v>41347</c:v>
                </c:pt>
                <c:pt idx="1283">
                  <c:v>41346</c:v>
                </c:pt>
                <c:pt idx="1284">
                  <c:v>41345</c:v>
                </c:pt>
                <c:pt idx="1285">
                  <c:v>41344</c:v>
                </c:pt>
                <c:pt idx="1286">
                  <c:v>41341</c:v>
                </c:pt>
                <c:pt idx="1287">
                  <c:v>41340</c:v>
                </c:pt>
                <c:pt idx="1288">
                  <c:v>41339</c:v>
                </c:pt>
                <c:pt idx="1289">
                  <c:v>41338</c:v>
                </c:pt>
                <c:pt idx="1290">
                  <c:v>41337</c:v>
                </c:pt>
                <c:pt idx="1291">
                  <c:v>41334</c:v>
                </c:pt>
                <c:pt idx="1292">
                  <c:v>41333</c:v>
                </c:pt>
                <c:pt idx="1293">
                  <c:v>41332</c:v>
                </c:pt>
                <c:pt idx="1294">
                  <c:v>41331</c:v>
                </c:pt>
                <c:pt idx="1295">
                  <c:v>41330</c:v>
                </c:pt>
                <c:pt idx="1296">
                  <c:v>41327</c:v>
                </c:pt>
                <c:pt idx="1297">
                  <c:v>41326</c:v>
                </c:pt>
                <c:pt idx="1298">
                  <c:v>41325</c:v>
                </c:pt>
                <c:pt idx="1299">
                  <c:v>41324</c:v>
                </c:pt>
                <c:pt idx="1300">
                  <c:v>41323</c:v>
                </c:pt>
                <c:pt idx="1301">
                  <c:v>41322</c:v>
                </c:pt>
                <c:pt idx="1302">
                  <c:v>41321</c:v>
                </c:pt>
                <c:pt idx="1303">
                  <c:v>41313</c:v>
                </c:pt>
                <c:pt idx="1304">
                  <c:v>41312</c:v>
                </c:pt>
                <c:pt idx="1305">
                  <c:v>41311</c:v>
                </c:pt>
                <c:pt idx="1306">
                  <c:v>41310</c:v>
                </c:pt>
                <c:pt idx="1307">
                  <c:v>41309</c:v>
                </c:pt>
                <c:pt idx="1308">
                  <c:v>41306</c:v>
                </c:pt>
                <c:pt idx="1309">
                  <c:v>41305</c:v>
                </c:pt>
                <c:pt idx="1310">
                  <c:v>41304</c:v>
                </c:pt>
                <c:pt idx="1311">
                  <c:v>41303</c:v>
                </c:pt>
                <c:pt idx="1312">
                  <c:v>41302</c:v>
                </c:pt>
                <c:pt idx="1313">
                  <c:v>41299</c:v>
                </c:pt>
                <c:pt idx="1314">
                  <c:v>41298</c:v>
                </c:pt>
                <c:pt idx="1315">
                  <c:v>41297</c:v>
                </c:pt>
                <c:pt idx="1316">
                  <c:v>41296</c:v>
                </c:pt>
                <c:pt idx="1317">
                  <c:v>41295</c:v>
                </c:pt>
                <c:pt idx="1318">
                  <c:v>41292</c:v>
                </c:pt>
                <c:pt idx="1319">
                  <c:v>41291</c:v>
                </c:pt>
                <c:pt idx="1320">
                  <c:v>41290</c:v>
                </c:pt>
                <c:pt idx="1321">
                  <c:v>41289</c:v>
                </c:pt>
                <c:pt idx="1322">
                  <c:v>41288</c:v>
                </c:pt>
                <c:pt idx="1323">
                  <c:v>41285</c:v>
                </c:pt>
                <c:pt idx="1324">
                  <c:v>41284</c:v>
                </c:pt>
                <c:pt idx="1325">
                  <c:v>41283</c:v>
                </c:pt>
                <c:pt idx="1326">
                  <c:v>41282</c:v>
                </c:pt>
                <c:pt idx="1327">
                  <c:v>41281</c:v>
                </c:pt>
                <c:pt idx="1328">
                  <c:v>41280</c:v>
                </c:pt>
                <c:pt idx="1329">
                  <c:v>41279</c:v>
                </c:pt>
                <c:pt idx="1330">
                  <c:v>41278</c:v>
                </c:pt>
                <c:pt idx="1331">
                  <c:v>41274</c:v>
                </c:pt>
                <c:pt idx="1332">
                  <c:v>41271</c:v>
                </c:pt>
                <c:pt idx="1333">
                  <c:v>41270</c:v>
                </c:pt>
                <c:pt idx="1334">
                  <c:v>41269</c:v>
                </c:pt>
                <c:pt idx="1335">
                  <c:v>41268</c:v>
                </c:pt>
                <c:pt idx="1336">
                  <c:v>41267</c:v>
                </c:pt>
                <c:pt idx="1337">
                  <c:v>41264</c:v>
                </c:pt>
                <c:pt idx="1338">
                  <c:v>41263</c:v>
                </c:pt>
                <c:pt idx="1339">
                  <c:v>41262</c:v>
                </c:pt>
                <c:pt idx="1340">
                  <c:v>41261</c:v>
                </c:pt>
                <c:pt idx="1341">
                  <c:v>41260</c:v>
                </c:pt>
                <c:pt idx="1342">
                  <c:v>41257</c:v>
                </c:pt>
                <c:pt idx="1343">
                  <c:v>41256</c:v>
                </c:pt>
                <c:pt idx="1344">
                  <c:v>41255</c:v>
                </c:pt>
                <c:pt idx="1345">
                  <c:v>41254</c:v>
                </c:pt>
                <c:pt idx="1346">
                  <c:v>41253</c:v>
                </c:pt>
                <c:pt idx="1347">
                  <c:v>41250</c:v>
                </c:pt>
                <c:pt idx="1348">
                  <c:v>41249</c:v>
                </c:pt>
                <c:pt idx="1349">
                  <c:v>41248</c:v>
                </c:pt>
                <c:pt idx="1350">
                  <c:v>41247</c:v>
                </c:pt>
                <c:pt idx="1351">
                  <c:v>41246</c:v>
                </c:pt>
                <c:pt idx="1352">
                  <c:v>41243</c:v>
                </c:pt>
                <c:pt idx="1353">
                  <c:v>41242</c:v>
                </c:pt>
                <c:pt idx="1354">
                  <c:v>41241</c:v>
                </c:pt>
                <c:pt idx="1355">
                  <c:v>41240</c:v>
                </c:pt>
                <c:pt idx="1356">
                  <c:v>41239</c:v>
                </c:pt>
                <c:pt idx="1357">
                  <c:v>41236</c:v>
                </c:pt>
                <c:pt idx="1358">
                  <c:v>41235</c:v>
                </c:pt>
                <c:pt idx="1359">
                  <c:v>41234</c:v>
                </c:pt>
                <c:pt idx="1360">
                  <c:v>41233</c:v>
                </c:pt>
                <c:pt idx="1361">
                  <c:v>41232</c:v>
                </c:pt>
                <c:pt idx="1362">
                  <c:v>41229</c:v>
                </c:pt>
                <c:pt idx="1363">
                  <c:v>41228</c:v>
                </c:pt>
                <c:pt idx="1364">
                  <c:v>41227</c:v>
                </c:pt>
                <c:pt idx="1365">
                  <c:v>41226</c:v>
                </c:pt>
                <c:pt idx="1366">
                  <c:v>41225</c:v>
                </c:pt>
                <c:pt idx="1367">
                  <c:v>41222</c:v>
                </c:pt>
                <c:pt idx="1368">
                  <c:v>41221</c:v>
                </c:pt>
                <c:pt idx="1369">
                  <c:v>41220</c:v>
                </c:pt>
                <c:pt idx="1370">
                  <c:v>41219</c:v>
                </c:pt>
                <c:pt idx="1371">
                  <c:v>41218</c:v>
                </c:pt>
                <c:pt idx="1372">
                  <c:v>41215</c:v>
                </c:pt>
                <c:pt idx="1373">
                  <c:v>41214</c:v>
                </c:pt>
                <c:pt idx="1374">
                  <c:v>41213</c:v>
                </c:pt>
                <c:pt idx="1375">
                  <c:v>41212</c:v>
                </c:pt>
                <c:pt idx="1376">
                  <c:v>41211</c:v>
                </c:pt>
                <c:pt idx="1377">
                  <c:v>41208</c:v>
                </c:pt>
                <c:pt idx="1378">
                  <c:v>41207</c:v>
                </c:pt>
                <c:pt idx="1379">
                  <c:v>41206</c:v>
                </c:pt>
                <c:pt idx="1380">
                  <c:v>41205</c:v>
                </c:pt>
                <c:pt idx="1381">
                  <c:v>41204</c:v>
                </c:pt>
                <c:pt idx="1382">
                  <c:v>41201</c:v>
                </c:pt>
                <c:pt idx="1383">
                  <c:v>41200</c:v>
                </c:pt>
                <c:pt idx="1384">
                  <c:v>41199</c:v>
                </c:pt>
                <c:pt idx="1385">
                  <c:v>41198</c:v>
                </c:pt>
                <c:pt idx="1386">
                  <c:v>41197</c:v>
                </c:pt>
                <c:pt idx="1387">
                  <c:v>41194</c:v>
                </c:pt>
                <c:pt idx="1388">
                  <c:v>41193</c:v>
                </c:pt>
                <c:pt idx="1389">
                  <c:v>41192</c:v>
                </c:pt>
                <c:pt idx="1390">
                  <c:v>41191</c:v>
                </c:pt>
                <c:pt idx="1391">
                  <c:v>41190</c:v>
                </c:pt>
                <c:pt idx="1392">
                  <c:v>41181</c:v>
                </c:pt>
                <c:pt idx="1393">
                  <c:v>41180</c:v>
                </c:pt>
                <c:pt idx="1394">
                  <c:v>41179</c:v>
                </c:pt>
                <c:pt idx="1395">
                  <c:v>41178</c:v>
                </c:pt>
                <c:pt idx="1396">
                  <c:v>41177</c:v>
                </c:pt>
                <c:pt idx="1397">
                  <c:v>41176</c:v>
                </c:pt>
                <c:pt idx="1398">
                  <c:v>41173</c:v>
                </c:pt>
                <c:pt idx="1399">
                  <c:v>41172</c:v>
                </c:pt>
                <c:pt idx="1400">
                  <c:v>41171</c:v>
                </c:pt>
                <c:pt idx="1401">
                  <c:v>41170</c:v>
                </c:pt>
                <c:pt idx="1402">
                  <c:v>41169</c:v>
                </c:pt>
                <c:pt idx="1403">
                  <c:v>41166</c:v>
                </c:pt>
                <c:pt idx="1404">
                  <c:v>41165</c:v>
                </c:pt>
                <c:pt idx="1405">
                  <c:v>41164</c:v>
                </c:pt>
                <c:pt idx="1406">
                  <c:v>41163</c:v>
                </c:pt>
                <c:pt idx="1407">
                  <c:v>41162</c:v>
                </c:pt>
                <c:pt idx="1408">
                  <c:v>41159</c:v>
                </c:pt>
                <c:pt idx="1409">
                  <c:v>41158</c:v>
                </c:pt>
                <c:pt idx="1410">
                  <c:v>41157</c:v>
                </c:pt>
                <c:pt idx="1411">
                  <c:v>41156</c:v>
                </c:pt>
                <c:pt idx="1412">
                  <c:v>41155</c:v>
                </c:pt>
                <c:pt idx="1413">
                  <c:v>41152</c:v>
                </c:pt>
                <c:pt idx="1414">
                  <c:v>41151</c:v>
                </c:pt>
                <c:pt idx="1415">
                  <c:v>41150</c:v>
                </c:pt>
                <c:pt idx="1416">
                  <c:v>41149</c:v>
                </c:pt>
                <c:pt idx="1417">
                  <c:v>41148</c:v>
                </c:pt>
                <c:pt idx="1418">
                  <c:v>41145</c:v>
                </c:pt>
                <c:pt idx="1419">
                  <c:v>41144</c:v>
                </c:pt>
                <c:pt idx="1420">
                  <c:v>41143</c:v>
                </c:pt>
                <c:pt idx="1421">
                  <c:v>41142</c:v>
                </c:pt>
                <c:pt idx="1422">
                  <c:v>41141</c:v>
                </c:pt>
                <c:pt idx="1423">
                  <c:v>41138</c:v>
                </c:pt>
                <c:pt idx="1424">
                  <c:v>41137</c:v>
                </c:pt>
                <c:pt idx="1425">
                  <c:v>41136</c:v>
                </c:pt>
                <c:pt idx="1426">
                  <c:v>41135</c:v>
                </c:pt>
                <c:pt idx="1427">
                  <c:v>41134</c:v>
                </c:pt>
                <c:pt idx="1428">
                  <c:v>41131</c:v>
                </c:pt>
                <c:pt idx="1429">
                  <c:v>41130</c:v>
                </c:pt>
                <c:pt idx="1430">
                  <c:v>41129</c:v>
                </c:pt>
                <c:pt idx="1431">
                  <c:v>41128</c:v>
                </c:pt>
                <c:pt idx="1432">
                  <c:v>41127</c:v>
                </c:pt>
                <c:pt idx="1433">
                  <c:v>41124</c:v>
                </c:pt>
                <c:pt idx="1434">
                  <c:v>41123</c:v>
                </c:pt>
                <c:pt idx="1435">
                  <c:v>41122</c:v>
                </c:pt>
                <c:pt idx="1436">
                  <c:v>41121</c:v>
                </c:pt>
                <c:pt idx="1437">
                  <c:v>41120</c:v>
                </c:pt>
                <c:pt idx="1438">
                  <c:v>41117</c:v>
                </c:pt>
                <c:pt idx="1439">
                  <c:v>41116</c:v>
                </c:pt>
                <c:pt idx="1440">
                  <c:v>41115</c:v>
                </c:pt>
                <c:pt idx="1441">
                  <c:v>41114</c:v>
                </c:pt>
                <c:pt idx="1442">
                  <c:v>41113</c:v>
                </c:pt>
                <c:pt idx="1443">
                  <c:v>41110</c:v>
                </c:pt>
                <c:pt idx="1444">
                  <c:v>41109</c:v>
                </c:pt>
                <c:pt idx="1445">
                  <c:v>41108</c:v>
                </c:pt>
                <c:pt idx="1446">
                  <c:v>41107</c:v>
                </c:pt>
                <c:pt idx="1447">
                  <c:v>41106</c:v>
                </c:pt>
                <c:pt idx="1448">
                  <c:v>41103</c:v>
                </c:pt>
                <c:pt idx="1449">
                  <c:v>41102</c:v>
                </c:pt>
                <c:pt idx="1450">
                  <c:v>41101</c:v>
                </c:pt>
                <c:pt idx="1451">
                  <c:v>41100</c:v>
                </c:pt>
                <c:pt idx="1452">
                  <c:v>41099</c:v>
                </c:pt>
                <c:pt idx="1453">
                  <c:v>41096</c:v>
                </c:pt>
                <c:pt idx="1454">
                  <c:v>41095</c:v>
                </c:pt>
                <c:pt idx="1455">
                  <c:v>41094</c:v>
                </c:pt>
                <c:pt idx="1456">
                  <c:v>41093</c:v>
                </c:pt>
                <c:pt idx="1457">
                  <c:v>41092</c:v>
                </c:pt>
                <c:pt idx="1458">
                  <c:v>41089</c:v>
                </c:pt>
                <c:pt idx="1459">
                  <c:v>41088</c:v>
                </c:pt>
                <c:pt idx="1460">
                  <c:v>41087</c:v>
                </c:pt>
                <c:pt idx="1461">
                  <c:v>41086</c:v>
                </c:pt>
                <c:pt idx="1462">
                  <c:v>41085</c:v>
                </c:pt>
                <c:pt idx="1463">
                  <c:v>41081</c:v>
                </c:pt>
                <c:pt idx="1464">
                  <c:v>41080</c:v>
                </c:pt>
                <c:pt idx="1465">
                  <c:v>41079</c:v>
                </c:pt>
                <c:pt idx="1466">
                  <c:v>41078</c:v>
                </c:pt>
                <c:pt idx="1467">
                  <c:v>41075</c:v>
                </c:pt>
                <c:pt idx="1468">
                  <c:v>41074</c:v>
                </c:pt>
                <c:pt idx="1469">
                  <c:v>41073</c:v>
                </c:pt>
                <c:pt idx="1470">
                  <c:v>41072</c:v>
                </c:pt>
                <c:pt idx="1471">
                  <c:v>41071</c:v>
                </c:pt>
                <c:pt idx="1472">
                  <c:v>41068</c:v>
                </c:pt>
                <c:pt idx="1473">
                  <c:v>41067</c:v>
                </c:pt>
                <c:pt idx="1474">
                  <c:v>41066</c:v>
                </c:pt>
                <c:pt idx="1475">
                  <c:v>41065</c:v>
                </c:pt>
                <c:pt idx="1476">
                  <c:v>41064</c:v>
                </c:pt>
                <c:pt idx="1477">
                  <c:v>41061</c:v>
                </c:pt>
                <c:pt idx="1478">
                  <c:v>41060</c:v>
                </c:pt>
                <c:pt idx="1479">
                  <c:v>41059</c:v>
                </c:pt>
                <c:pt idx="1480">
                  <c:v>41058</c:v>
                </c:pt>
                <c:pt idx="1481">
                  <c:v>41057</c:v>
                </c:pt>
                <c:pt idx="1482">
                  <c:v>41054</c:v>
                </c:pt>
                <c:pt idx="1483">
                  <c:v>41053</c:v>
                </c:pt>
                <c:pt idx="1484">
                  <c:v>41052</c:v>
                </c:pt>
                <c:pt idx="1485">
                  <c:v>41051</c:v>
                </c:pt>
                <c:pt idx="1486">
                  <c:v>41050</c:v>
                </c:pt>
                <c:pt idx="1487">
                  <c:v>41047</c:v>
                </c:pt>
                <c:pt idx="1488">
                  <c:v>41046</c:v>
                </c:pt>
                <c:pt idx="1489">
                  <c:v>41045</c:v>
                </c:pt>
                <c:pt idx="1490">
                  <c:v>41044</c:v>
                </c:pt>
                <c:pt idx="1491">
                  <c:v>41043</c:v>
                </c:pt>
                <c:pt idx="1492">
                  <c:v>41040</c:v>
                </c:pt>
                <c:pt idx="1493">
                  <c:v>41039</c:v>
                </c:pt>
                <c:pt idx="1494">
                  <c:v>41038</c:v>
                </c:pt>
                <c:pt idx="1495">
                  <c:v>41037</c:v>
                </c:pt>
                <c:pt idx="1496">
                  <c:v>41036</c:v>
                </c:pt>
                <c:pt idx="1497">
                  <c:v>41033</c:v>
                </c:pt>
                <c:pt idx="1498">
                  <c:v>41032</c:v>
                </c:pt>
                <c:pt idx="1499">
                  <c:v>41031</c:v>
                </c:pt>
                <c:pt idx="1500">
                  <c:v>41027</c:v>
                </c:pt>
                <c:pt idx="1501">
                  <c:v>41026</c:v>
                </c:pt>
                <c:pt idx="1502">
                  <c:v>41025</c:v>
                </c:pt>
                <c:pt idx="1503">
                  <c:v>41024</c:v>
                </c:pt>
                <c:pt idx="1504">
                  <c:v>41023</c:v>
                </c:pt>
                <c:pt idx="1505">
                  <c:v>41022</c:v>
                </c:pt>
                <c:pt idx="1506">
                  <c:v>41019</c:v>
                </c:pt>
                <c:pt idx="1507">
                  <c:v>41018</c:v>
                </c:pt>
                <c:pt idx="1508">
                  <c:v>41017</c:v>
                </c:pt>
                <c:pt idx="1509">
                  <c:v>41016</c:v>
                </c:pt>
                <c:pt idx="1510">
                  <c:v>41015</c:v>
                </c:pt>
                <c:pt idx="1511">
                  <c:v>41012</c:v>
                </c:pt>
                <c:pt idx="1512">
                  <c:v>41011</c:v>
                </c:pt>
                <c:pt idx="1513">
                  <c:v>41010</c:v>
                </c:pt>
                <c:pt idx="1514">
                  <c:v>41009</c:v>
                </c:pt>
                <c:pt idx="1515">
                  <c:v>41008</c:v>
                </c:pt>
                <c:pt idx="1516">
                  <c:v>41005</c:v>
                </c:pt>
                <c:pt idx="1517">
                  <c:v>41004</c:v>
                </c:pt>
                <c:pt idx="1518">
                  <c:v>41000</c:v>
                </c:pt>
                <c:pt idx="1519">
                  <c:v>40999</c:v>
                </c:pt>
                <c:pt idx="1520">
                  <c:v>40998</c:v>
                </c:pt>
                <c:pt idx="1521">
                  <c:v>40997</c:v>
                </c:pt>
                <c:pt idx="1522">
                  <c:v>40996</c:v>
                </c:pt>
                <c:pt idx="1523">
                  <c:v>40995</c:v>
                </c:pt>
                <c:pt idx="1524">
                  <c:v>40994</c:v>
                </c:pt>
                <c:pt idx="1525">
                  <c:v>40991</c:v>
                </c:pt>
                <c:pt idx="1526">
                  <c:v>40990</c:v>
                </c:pt>
                <c:pt idx="1527">
                  <c:v>40989</c:v>
                </c:pt>
                <c:pt idx="1528">
                  <c:v>40988</c:v>
                </c:pt>
                <c:pt idx="1529">
                  <c:v>40987</c:v>
                </c:pt>
                <c:pt idx="1530">
                  <c:v>40984</c:v>
                </c:pt>
                <c:pt idx="1531">
                  <c:v>40983</c:v>
                </c:pt>
                <c:pt idx="1532">
                  <c:v>40982</c:v>
                </c:pt>
                <c:pt idx="1533">
                  <c:v>40981</c:v>
                </c:pt>
                <c:pt idx="1534">
                  <c:v>40980</c:v>
                </c:pt>
                <c:pt idx="1535">
                  <c:v>40977</c:v>
                </c:pt>
                <c:pt idx="1536">
                  <c:v>40976</c:v>
                </c:pt>
                <c:pt idx="1537">
                  <c:v>40975</c:v>
                </c:pt>
                <c:pt idx="1538">
                  <c:v>40974</c:v>
                </c:pt>
                <c:pt idx="1539">
                  <c:v>40973</c:v>
                </c:pt>
                <c:pt idx="1540">
                  <c:v>40970</c:v>
                </c:pt>
                <c:pt idx="1541">
                  <c:v>40969</c:v>
                </c:pt>
                <c:pt idx="1542">
                  <c:v>40968</c:v>
                </c:pt>
                <c:pt idx="1543">
                  <c:v>40967</c:v>
                </c:pt>
                <c:pt idx="1544">
                  <c:v>40966</c:v>
                </c:pt>
                <c:pt idx="1545">
                  <c:v>40963</c:v>
                </c:pt>
                <c:pt idx="1546">
                  <c:v>40962</c:v>
                </c:pt>
                <c:pt idx="1547">
                  <c:v>40961</c:v>
                </c:pt>
                <c:pt idx="1548">
                  <c:v>40960</c:v>
                </c:pt>
                <c:pt idx="1549">
                  <c:v>40959</c:v>
                </c:pt>
                <c:pt idx="1550">
                  <c:v>40956</c:v>
                </c:pt>
                <c:pt idx="1551">
                  <c:v>40955</c:v>
                </c:pt>
                <c:pt idx="1552">
                  <c:v>40954</c:v>
                </c:pt>
                <c:pt idx="1553">
                  <c:v>40953</c:v>
                </c:pt>
                <c:pt idx="1554">
                  <c:v>40952</c:v>
                </c:pt>
                <c:pt idx="1555">
                  <c:v>40949</c:v>
                </c:pt>
                <c:pt idx="1556">
                  <c:v>40948</c:v>
                </c:pt>
                <c:pt idx="1557">
                  <c:v>40947</c:v>
                </c:pt>
                <c:pt idx="1558">
                  <c:v>40946</c:v>
                </c:pt>
                <c:pt idx="1559">
                  <c:v>40945</c:v>
                </c:pt>
                <c:pt idx="1560">
                  <c:v>40942</c:v>
                </c:pt>
                <c:pt idx="1561">
                  <c:v>40941</c:v>
                </c:pt>
                <c:pt idx="1562">
                  <c:v>40940</c:v>
                </c:pt>
                <c:pt idx="1563">
                  <c:v>40939</c:v>
                </c:pt>
                <c:pt idx="1564">
                  <c:v>40938</c:v>
                </c:pt>
                <c:pt idx="1565">
                  <c:v>40937</c:v>
                </c:pt>
                <c:pt idx="1566">
                  <c:v>40929</c:v>
                </c:pt>
                <c:pt idx="1567">
                  <c:v>40928</c:v>
                </c:pt>
                <c:pt idx="1568">
                  <c:v>40927</c:v>
                </c:pt>
                <c:pt idx="1569">
                  <c:v>40926</c:v>
                </c:pt>
                <c:pt idx="1570">
                  <c:v>40925</c:v>
                </c:pt>
                <c:pt idx="1571">
                  <c:v>40924</c:v>
                </c:pt>
                <c:pt idx="1572">
                  <c:v>40921</c:v>
                </c:pt>
                <c:pt idx="1573">
                  <c:v>40920</c:v>
                </c:pt>
                <c:pt idx="1574">
                  <c:v>40919</c:v>
                </c:pt>
                <c:pt idx="1575">
                  <c:v>40918</c:v>
                </c:pt>
                <c:pt idx="1576">
                  <c:v>40917</c:v>
                </c:pt>
                <c:pt idx="1577">
                  <c:v>40914</c:v>
                </c:pt>
                <c:pt idx="1578">
                  <c:v>40913</c:v>
                </c:pt>
                <c:pt idx="1579">
                  <c:v>40912</c:v>
                </c:pt>
              </c:numCache>
            </c:numRef>
          </c:cat>
          <c:val>
            <c:numRef>
              <c:f>Sheet1!$B$4:$B$1583</c:f>
              <c:numCache>
                <c:formatCode>###,###,###,###,##0.0000</c:formatCode>
                <c:ptCount val="1580"/>
                <c:pt idx="0">
                  <c:v>3.2915000000000001</c:v>
                </c:pt>
                <c:pt idx="1">
                  <c:v>3.2511999999999999</c:v>
                </c:pt>
                <c:pt idx="2">
                  <c:v>2.9902000000000002</c:v>
                </c:pt>
                <c:pt idx="3">
                  <c:v>3.3904999999999998</c:v>
                </c:pt>
                <c:pt idx="4">
                  <c:v>2.6991999999999998</c:v>
                </c:pt>
                <c:pt idx="5">
                  <c:v>2.6991999999999998</c:v>
                </c:pt>
                <c:pt idx="6">
                  <c:v>2.6852</c:v>
                </c:pt>
                <c:pt idx="7">
                  <c:v>2.3536000000000001</c:v>
                </c:pt>
                <c:pt idx="8">
                  <c:v>2.3395999999999999</c:v>
                </c:pt>
                <c:pt idx="9">
                  <c:v>2.2566000000000002</c:v>
                </c:pt>
                <c:pt idx="10">
                  <c:v>2.2315999999999998</c:v>
                </c:pt>
                <c:pt idx="11">
                  <c:v>2.2315999999999998</c:v>
                </c:pt>
                <c:pt idx="12">
                  <c:v>2.1619000000000002</c:v>
                </c:pt>
                <c:pt idx="13">
                  <c:v>2.2618999999999998</c:v>
                </c:pt>
                <c:pt idx="14">
                  <c:v>2.4119000000000002</c:v>
                </c:pt>
                <c:pt idx="15">
                  <c:v>2.5619000000000001</c:v>
                </c:pt>
                <c:pt idx="16">
                  <c:v>2.5849000000000002</c:v>
                </c:pt>
                <c:pt idx="17">
                  <c:v>2.7989999999999999</c:v>
                </c:pt>
                <c:pt idx="18">
                  <c:v>2.8616999999999999</c:v>
                </c:pt>
                <c:pt idx="19">
                  <c:v>2.9297</c:v>
                </c:pt>
                <c:pt idx="20">
                  <c:v>2.8207</c:v>
                </c:pt>
                <c:pt idx="21">
                  <c:v>2.3866999999999998</c:v>
                </c:pt>
                <c:pt idx="22">
                  <c:v>2.4056000000000002</c:v>
                </c:pt>
                <c:pt idx="23">
                  <c:v>2.3571</c:v>
                </c:pt>
                <c:pt idx="24">
                  <c:v>2.5070999999999999</c:v>
                </c:pt>
                <c:pt idx="25">
                  <c:v>2.5110999999999999</c:v>
                </c:pt>
                <c:pt idx="26">
                  <c:v>2.5211000000000001</c:v>
                </c:pt>
                <c:pt idx="27">
                  <c:v>2.5200999999999998</c:v>
                </c:pt>
                <c:pt idx="28">
                  <c:v>2.5230999999999999</c:v>
                </c:pt>
                <c:pt idx="29">
                  <c:v>2.5480999999999998</c:v>
                </c:pt>
                <c:pt idx="30">
                  <c:v>2.7581000000000002</c:v>
                </c:pt>
                <c:pt idx="31">
                  <c:v>2.7591000000000001</c:v>
                </c:pt>
                <c:pt idx="32">
                  <c:v>2.7631000000000001</c:v>
                </c:pt>
                <c:pt idx="33">
                  <c:v>2.7121</c:v>
                </c:pt>
                <c:pt idx="34">
                  <c:v>2.6991000000000001</c:v>
                </c:pt>
                <c:pt idx="35">
                  <c:v>2.6960999999999999</c:v>
                </c:pt>
                <c:pt idx="36">
                  <c:v>2.6905000000000001</c:v>
                </c:pt>
                <c:pt idx="37">
                  <c:v>2.7155</c:v>
                </c:pt>
                <c:pt idx="38">
                  <c:v>2.7505000000000002</c:v>
                </c:pt>
                <c:pt idx="39">
                  <c:v>2.7505000000000002</c:v>
                </c:pt>
                <c:pt idx="40">
                  <c:v>2.6684999999999999</c:v>
                </c:pt>
                <c:pt idx="41">
                  <c:v>2.6684999999999999</c:v>
                </c:pt>
                <c:pt idx="42">
                  <c:v>2.5215000000000001</c:v>
                </c:pt>
                <c:pt idx="43">
                  <c:v>2.5314999999999999</c:v>
                </c:pt>
                <c:pt idx="44">
                  <c:v>2.5205000000000002</c:v>
                </c:pt>
                <c:pt idx="45">
                  <c:v>2.5575000000000001</c:v>
                </c:pt>
                <c:pt idx="46">
                  <c:v>2.6191</c:v>
                </c:pt>
                <c:pt idx="47">
                  <c:v>2.6191</c:v>
                </c:pt>
                <c:pt idx="48">
                  <c:v>2.6191</c:v>
                </c:pt>
                <c:pt idx="49">
                  <c:v>2.6171000000000002</c:v>
                </c:pt>
                <c:pt idx="50">
                  <c:v>2.6400999999999999</c:v>
                </c:pt>
                <c:pt idx="51">
                  <c:v>2.6501000000000001</c:v>
                </c:pt>
                <c:pt idx="52">
                  <c:v>2.6501000000000001</c:v>
                </c:pt>
                <c:pt idx="53">
                  <c:v>2.6501000000000001</c:v>
                </c:pt>
                <c:pt idx="54">
                  <c:v>2.6953</c:v>
                </c:pt>
                <c:pt idx="55">
                  <c:v>2.6920999999999999</c:v>
                </c:pt>
                <c:pt idx="56">
                  <c:v>2.6920999999999999</c:v>
                </c:pt>
                <c:pt idx="57">
                  <c:v>2.6920999999999999</c:v>
                </c:pt>
                <c:pt idx="58">
                  <c:v>2.8563000000000001</c:v>
                </c:pt>
                <c:pt idx="59">
                  <c:v>2.7763</c:v>
                </c:pt>
                <c:pt idx="60">
                  <c:v>2.7883</c:v>
                </c:pt>
                <c:pt idx="61">
                  <c:v>2.7740999999999998</c:v>
                </c:pt>
                <c:pt idx="62">
                  <c:v>2.7869000000000002</c:v>
                </c:pt>
                <c:pt idx="63">
                  <c:v>2.8205</c:v>
                </c:pt>
                <c:pt idx="64">
                  <c:v>2.8485</c:v>
                </c:pt>
                <c:pt idx="65">
                  <c:v>3.0024000000000002</c:v>
                </c:pt>
                <c:pt idx="66">
                  <c:v>3.2231000000000001</c:v>
                </c:pt>
                <c:pt idx="67">
                  <c:v>3.2086000000000001</c:v>
                </c:pt>
                <c:pt idx="68">
                  <c:v>3.1713</c:v>
                </c:pt>
                <c:pt idx="69">
                  <c:v>2.8237000000000001</c:v>
                </c:pt>
                <c:pt idx="70">
                  <c:v>2.5869</c:v>
                </c:pt>
                <c:pt idx="71">
                  <c:v>2.5869</c:v>
                </c:pt>
                <c:pt idx="72">
                  <c:v>2.5889000000000002</c:v>
                </c:pt>
                <c:pt idx="73">
                  <c:v>2.3999000000000001</c:v>
                </c:pt>
                <c:pt idx="74">
                  <c:v>2.2858999999999998</c:v>
                </c:pt>
                <c:pt idx="75">
                  <c:v>2.2179000000000002</c:v>
                </c:pt>
                <c:pt idx="76">
                  <c:v>2.1818</c:v>
                </c:pt>
                <c:pt idx="77">
                  <c:v>2.2027999999999999</c:v>
                </c:pt>
                <c:pt idx="78">
                  <c:v>2.2612999999999999</c:v>
                </c:pt>
                <c:pt idx="79">
                  <c:v>2.3548</c:v>
                </c:pt>
                <c:pt idx="80">
                  <c:v>2.5377999999999998</c:v>
                </c:pt>
                <c:pt idx="81">
                  <c:v>2.5377999999999998</c:v>
                </c:pt>
                <c:pt idx="82">
                  <c:v>2.5377999999999998</c:v>
                </c:pt>
                <c:pt idx="83">
                  <c:v>2.5377999999999998</c:v>
                </c:pt>
                <c:pt idx="84">
                  <c:v>2.5377999999999998</c:v>
                </c:pt>
                <c:pt idx="85">
                  <c:v>2.4607999999999999</c:v>
                </c:pt>
                <c:pt idx="86">
                  <c:v>2.4407999999999999</c:v>
                </c:pt>
                <c:pt idx="87">
                  <c:v>2.4838</c:v>
                </c:pt>
                <c:pt idx="88">
                  <c:v>2.5367999999999999</c:v>
                </c:pt>
                <c:pt idx="89">
                  <c:v>2.6017999999999999</c:v>
                </c:pt>
                <c:pt idx="90">
                  <c:v>2.6017999999999999</c:v>
                </c:pt>
                <c:pt idx="91">
                  <c:v>2.5838000000000001</c:v>
                </c:pt>
                <c:pt idx="92">
                  <c:v>2.5566</c:v>
                </c:pt>
                <c:pt idx="93">
                  <c:v>2.6356000000000002</c:v>
                </c:pt>
                <c:pt idx="94">
                  <c:v>2.6206</c:v>
                </c:pt>
                <c:pt idx="95">
                  <c:v>2.5922999999999998</c:v>
                </c:pt>
                <c:pt idx="96">
                  <c:v>2.6943000000000001</c:v>
                </c:pt>
                <c:pt idx="97">
                  <c:v>2.6143000000000001</c:v>
                </c:pt>
                <c:pt idx="98">
                  <c:v>2.5912999999999999</c:v>
                </c:pt>
                <c:pt idx="99">
                  <c:v>2.5987</c:v>
                </c:pt>
                <c:pt idx="100">
                  <c:v>2.5777000000000001</c:v>
                </c:pt>
                <c:pt idx="101">
                  <c:v>2.5987</c:v>
                </c:pt>
                <c:pt idx="102">
                  <c:v>2.8460999999999999</c:v>
                </c:pt>
                <c:pt idx="103">
                  <c:v>3.0021</c:v>
                </c:pt>
                <c:pt idx="104">
                  <c:v>3.0021</c:v>
                </c:pt>
                <c:pt idx="105">
                  <c:v>3.0021</c:v>
                </c:pt>
                <c:pt idx="106">
                  <c:v>3.1006</c:v>
                </c:pt>
                <c:pt idx="107">
                  <c:v>3.1614</c:v>
                </c:pt>
                <c:pt idx="108">
                  <c:v>3.2145999999999999</c:v>
                </c:pt>
                <c:pt idx="109">
                  <c:v>3.0869</c:v>
                </c:pt>
                <c:pt idx="110">
                  <c:v>2.8569</c:v>
                </c:pt>
                <c:pt idx="111">
                  <c:v>2.8197999999999999</c:v>
                </c:pt>
                <c:pt idx="112">
                  <c:v>2.7717999999999998</c:v>
                </c:pt>
                <c:pt idx="113">
                  <c:v>2.8338000000000001</c:v>
                </c:pt>
                <c:pt idx="114">
                  <c:v>2.8384</c:v>
                </c:pt>
                <c:pt idx="115">
                  <c:v>2.8462000000000001</c:v>
                </c:pt>
                <c:pt idx="116">
                  <c:v>2.8462000000000001</c:v>
                </c:pt>
                <c:pt idx="117">
                  <c:v>2.7618</c:v>
                </c:pt>
                <c:pt idx="118">
                  <c:v>2.7284999999999999</c:v>
                </c:pt>
                <c:pt idx="119">
                  <c:v>2.6758999999999999</c:v>
                </c:pt>
                <c:pt idx="120">
                  <c:v>2.6154999999999999</c:v>
                </c:pt>
                <c:pt idx="121">
                  <c:v>2.6154999999999999</c:v>
                </c:pt>
                <c:pt idx="122">
                  <c:v>2.7311000000000001</c:v>
                </c:pt>
                <c:pt idx="123">
                  <c:v>2.9893999999999998</c:v>
                </c:pt>
                <c:pt idx="124">
                  <c:v>3.0339999999999998</c:v>
                </c:pt>
                <c:pt idx="125">
                  <c:v>3.0339999999999998</c:v>
                </c:pt>
                <c:pt idx="126">
                  <c:v>2.8212999999999999</c:v>
                </c:pt>
                <c:pt idx="127">
                  <c:v>2.8029000000000002</c:v>
                </c:pt>
                <c:pt idx="128">
                  <c:v>2.7784</c:v>
                </c:pt>
                <c:pt idx="129">
                  <c:v>2.7784</c:v>
                </c:pt>
                <c:pt idx="130">
                  <c:v>2.6919</c:v>
                </c:pt>
                <c:pt idx="131">
                  <c:v>2.5823999999999998</c:v>
                </c:pt>
                <c:pt idx="132">
                  <c:v>2.4531999999999998</c:v>
                </c:pt>
                <c:pt idx="133">
                  <c:v>2.4862000000000002</c:v>
                </c:pt>
                <c:pt idx="134">
                  <c:v>2.5154000000000001</c:v>
                </c:pt>
                <c:pt idx="135">
                  <c:v>2.56</c:v>
                </c:pt>
                <c:pt idx="136">
                  <c:v>2.7823000000000002</c:v>
                </c:pt>
                <c:pt idx="137">
                  <c:v>2.8429000000000002</c:v>
                </c:pt>
                <c:pt idx="138">
                  <c:v>2.9647000000000001</c:v>
                </c:pt>
                <c:pt idx="139">
                  <c:v>3.0186000000000002</c:v>
                </c:pt>
                <c:pt idx="140">
                  <c:v>3.0448</c:v>
                </c:pt>
                <c:pt idx="141">
                  <c:v>3.0448</c:v>
                </c:pt>
                <c:pt idx="142">
                  <c:v>3.2427999999999999</c:v>
                </c:pt>
                <c:pt idx="143">
                  <c:v>3.1438000000000001</c:v>
                </c:pt>
                <c:pt idx="144">
                  <c:v>3.2568000000000001</c:v>
                </c:pt>
                <c:pt idx="145">
                  <c:v>3.0535000000000001</c:v>
                </c:pt>
                <c:pt idx="146">
                  <c:v>2.9516</c:v>
                </c:pt>
                <c:pt idx="147">
                  <c:v>2.8500999999999999</c:v>
                </c:pt>
                <c:pt idx="148">
                  <c:v>2.8500999999999999</c:v>
                </c:pt>
                <c:pt idx="149">
                  <c:v>2.9260999999999999</c:v>
                </c:pt>
                <c:pt idx="150">
                  <c:v>2.9260999999999999</c:v>
                </c:pt>
                <c:pt idx="151">
                  <c:v>2.7987000000000002</c:v>
                </c:pt>
                <c:pt idx="152">
                  <c:v>2.6869999999999998</c:v>
                </c:pt>
                <c:pt idx="153">
                  <c:v>2.5036</c:v>
                </c:pt>
                <c:pt idx="154">
                  <c:v>2.4914999999999998</c:v>
                </c:pt>
                <c:pt idx="155">
                  <c:v>2.2751000000000001</c:v>
                </c:pt>
                <c:pt idx="156">
                  <c:v>2.2599999999999998</c:v>
                </c:pt>
                <c:pt idx="157">
                  <c:v>2.3942999999999999</c:v>
                </c:pt>
                <c:pt idx="158">
                  <c:v>2.3839000000000001</c:v>
                </c:pt>
                <c:pt idx="159">
                  <c:v>2.3982999999999999</c:v>
                </c:pt>
                <c:pt idx="160">
                  <c:v>2.4363999999999999</c:v>
                </c:pt>
                <c:pt idx="161">
                  <c:v>2.4268999999999998</c:v>
                </c:pt>
                <c:pt idx="162">
                  <c:v>2.4586000000000001</c:v>
                </c:pt>
                <c:pt idx="163">
                  <c:v>2.7307000000000001</c:v>
                </c:pt>
                <c:pt idx="164">
                  <c:v>2.843</c:v>
                </c:pt>
                <c:pt idx="165">
                  <c:v>2.7980999999999998</c:v>
                </c:pt>
                <c:pt idx="166">
                  <c:v>2.6522000000000001</c:v>
                </c:pt>
                <c:pt idx="167">
                  <c:v>2.3431999999999999</c:v>
                </c:pt>
                <c:pt idx="168">
                  <c:v>2.3431999999999999</c:v>
                </c:pt>
                <c:pt idx="169">
                  <c:v>2.4053</c:v>
                </c:pt>
                <c:pt idx="170">
                  <c:v>2.4872999999999998</c:v>
                </c:pt>
                <c:pt idx="171">
                  <c:v>2.5842000000000001</c:v>
                </c:pt>
                <c:pt idx="172">
                  <c:v>2.4824999999999999</c:v>
                </c:pt>
                <c:pt idx="173">
                  <c:v>2.4344999999999999</c:v>
                </c:pt>
                <c:pt idx="174">
                  <c:v>2.4779</c:v>
                </c:pt>
                <c:pt idx="175">
                  <c:v>2.3664999999999998</c:v>
                </c:pt>
                <c:pt idx="176">
                  <c:v>2.3757000000000001</c:v>
                </c:pt>
                <c:pt idx="177">
                  <c:v>2.3302</c:v>
                </c:pt>
                <c:pt idx="178">
                  <c:v>2.3302</c:v>
                </c:pt>
                <c:pt idx="179">
                  <c:v>2.3483000000000001</c:v>
                </c:pt>
                <c:pt idx="180">
                  <c:v>2.3456000000000001</c:v>
                </c:pt>
                <c:pt idx="181">
                  <c:v>2.3431999999999999</c:v>
                </c:pt>
                <c:pt idx="182">
                  <c:v>2.4203999999999999</c:v>
                </c:pt>
                <c:pt idx="183">
                  <c:v>2.5112000000000001</c:v>
                </c:pt>
                <c:pt idx="184">
                  <c:v>2.6684000000000001</c:v>
                </c:pt>
                <c:pt idx="185">
                  <c:v>2.7471999999999999</c:v>
                </c:pt>
                <c:pt idx="186">
                  <c:v>2.7317</c:v>
                </c:pt>
                <c:pt idx="187">
                  <c:v>2.6977000000000002</c:v>
                </c:pt>
                <c:pt idx="188">
                  <c:v>2.8186</c:v>
                </c:pt>
                <c:pt idx="189">
                  <c:v>2.8995000000000002</c:v>
                </c:pt>
                <c:pt idx="190">
                  <c:v>2.9318</c:v>
                </c:pt>
                <c:pt idx="191">
                  <c:v>2.8976000000000002</c:v>
                </c:pt>
                <c:pt idx="192">
                  <c:v>2.8429000000000002</c:v>
                </c:pt>
                <c:pt idx="193">
                  <c:v>2.8346</c:v>
                </c:pt>
                <c:pt idx="194">
                  <c:v>2.9237000000000002</c:v>
                </c:pt>
                <c:pt idx="195">
                  <c:v>2.8637999999999999</c:v>
                </c:pt>
                <c:pt idx="196">
                  <c:v>2.7397999999999998</c:v>
                </c:pt>
                <c:pt idx="197">
                  <c:v>2.6375000000000002</c:v>
                </c:pt>
                <c:pt idx="198">
                  <c:v>2.6375000000000002</c:v>
                </c:pt>
                <c:pt idx="199">
                  <c:v>2.6575000000000002</c:v>
                </c:pt>
                <c:pt idx="200">
                  <c:v>2.6775000000000002</c:v>
                </c:pt>
                <c:pt idx="201">
                  <c:v>2.677</c:v>
                </c:pt>
                <c:pt idx="202">
                  <c:v>2.677</c:v>
                </c:pt>
                <c:pt idx="203">
                  <c:v>2.7067000000000001</c:v>
                </c:pt>
                <c:pt idx="204">
                  <c:v>2.7642000000000002</c:v>
                </c:pt>
                <c:pt idx="205">
                  <c:v>2.8494000000000002</c:v>
                </c:pt>
                <c:pt idx="206">
                  <c:v>2.8494000000000002</c:v>
                </c:pt>
                <c:pt idx="207">
                  <c:v>2.8801000000000001</c:v>
                </c:pt>
                <c:pt idx="208">
                  <c:v>2.8292999999999999</c:v>
                </c:pt>
                <c:pt idx="209">
                  <c:v>2.8132999999999999</c:v>
                </c:pt>
                <c:pt idx="210">
                  <c:v>2.9169999999999998</c:v>
                </c:pt>
                <c:pt idx="211">
                  <c:v>2.9493</c:v>
                </c:pt>
                <c:pt idx="212">
                  <c:v>2.9493</c:v>
                </c:pt>
                <c:pt idx="213">
                  <c:v>2.9493</c:v>
                </c:pt>
                <c:pt idx="214">
                  <c:v>2.9020999999999999</c:v>
                </c:pt>
                <c:pt idx="215">
                  <c:v>2.8831000000000002</c:v>
                </c:pt>
                <c:pt idx="216">
                  <c:v>2.8631000000000002</c:v>
                </c:pt>
                <c:pt idx="217">
                  <c:v>2.8441000000000001</c:v>
                </c:pt>
                <c:pt idx="218">
                  <c:v>2.7642000000000002</c:v>
                </c:pt>
                <c:pt idx="219">
                  <c:v>2.7229999999999999</c:v>
                </c:pt>
                <c:pt idx="220">
                  <c:v>2.5607000000000002</c:v>
                </c:pt>
                <c:pt idx="221">
                  <c:v>2.4518</c:v>
                </c:pt>
                <c:pt idx="222">
                  <c:v>2.4714</c:v>
                </c:pt>
                <c:pt idx="223">
                  <c:v>2.4756</c:v>
                </c:pt>
                <c:pt idx="224">
                  <c:v>2.3237999999999999</c:v>
                </c:pt>
                <c:pt idx="225">
                  <c:v>2.4567999999999999</c:v>
                </c:pt>
                <c:pt idx="226">
                  <c:v>2.7534000000000001</c:v>
                </c:pt>
                <c:pt idx="227">
                  <c:v>2.7490000000000001</c:v>
                </c:pt>
                <c:pt idx="228">
                  <c:v>2.7275999999999998</c:v>
                </c:pt>
                <c:pt idx="229">
                  <c:v>2.5848</c:v>
                </c:pt>
                <c:pt idx="230">
                  <c:v>2.6474000000000002</c:v>
                </c:pt>
                <c:pt idx="231">
                  <c:v>2.5863</c:v>
                </c:pt>
                <c:pt idx="232">
                  <c:v>2.6053000000000002</c:v>
                </c:pt>
                <c:pt idx="233">
                  <c:v>2.5851999999999999</c:v>
                </c:pt>
                <c:pt idx="234">
                  <c:v>2.5217999999999998</c:v>
                </c:pt>
                <c:pt idx="235">
                  <c:v>2.5009000000000001</c:v>
                </c:pt>
                <c:pt idx="236">
                  <c:v>2.5427</c:v>
                </c:pt>
                <c:pt idx="237">
                  <c:v>2.4927000000000001</c:v>
                </c:pt>
                <c:pt idx="238">
                  <c:v>2.6032000000000002</c:v>
                </c:pt>
                <c:pt idx="239">
                  <c:v>2.5669</c:v>
                </c:pt>
                <c:pt idx="240">
                  <c:v>2.5367999999999999</c:v>
                </c:pt>
                <c:pt idx="241">
                  <c:v>2.4558</c:v>
                </c:pt>
                <c:pt idx="242">
                  <c:v>2.5308999999999999</c:v>
                </c:pt>
                <c:pt idx="243">
                  <c:v>2.6246999999999998</c:v>
                </c:pt>
                <c:pt idx="244">
                  <c:v>2.6696</c:v>
                </c:pt>
                <c:pt idx="245">
                  <c:v>2.6594000000000002</c:v>
                </c:pt>
                <c:pt idx="246">
                  <c:v>2.6976</c:v>
                </c:pt>
                <c:pt idx="247">
                  <c:v>2.6718000000000002</c:v>
                </c:pt>
                <c:pt idx="248">
                  <c:v>2.6789000000000001</c:v>
                </c:pt>
                <c:pt idx="249">
                  <c:v>2.6764000000000001</c:v>
                </c:pt>
                <c:pt idx="250">
                  <c:v>2.6503999999999999</c:v>
                </c:pt>
                <c:pt idx="251">
                  <c:v>2.6173999999999999</c:v>
                </c:pt>
                <c:pt idx="252">
                  <c:v>2.5476000000000001</c:v>
                </c:pt>
                <c:pt idx="253">
                  <c:v>2.4946000000000002</c:v>
                </c:pt>
                <c:pt idx="254">
                  <c:v>2.4912999999999998</c:v>
                </c:pt>
                <c:pt idx="255">
                  <c:v>2.516</c:v>
                </c:pt>
                <c:pt idx="256">
                  <c:v>2.5842999999999998</c:v>
                </c:pt>
                <c:pt idx="257">
                  <c:v>2.5667</c:v>
                </c:pt>
                <c:pt idx="258">
                  <c:v>2.3666999999999998</c:v>
                </c:pt>
                <c:pt idx="259">
                  <c:v>2.3115999999999999</c:v>
                </c:pt>
                <c:pt idx="260">
                  <c:v>2.3126000000000002</c:v>
                </c:pt>
                <c:pt idx="261">
                  <c:v>2.3744000000000001</c:v>
                </c:pt>
                <c:pt idx="262">
                  <c:v>2.4773000000000001</c:v>
                </c:pt>
                <c:pt idx="263">
                  <c:v>2.6366999999999998</c:v>
                </c:pt>
                <c:pt idx="264">
                  <c:v>2.6320999999999999</c:v>
                </c:pt>
                <c:pt idx="265">
                  <c:v>2.6661000000000001</c:v>
                </c:pt>
                <c:pt idx="266">
                  <c:v>2.7198000000000002</c:v>
                </c:pt>
                <c:pt idx="267">
                  <c:v>2.7658</c:v>
                </c:pt>
                <c:pt idx="268">
                  <c:v>2.7820999999999998</c:v>
                </c:pt>
                <c:pt idx="269">
                  <c:v>2.7345999999999999</c:v>
                </c:pt>
                <c:pt idx="270">
                  <c:v>2.8437000000000001</c:v>
                </c:pt>
                <c:pt idx="271">
                  <c:v>2.8637000000000001</c:v>
                </c:pt>
                <c:pt idx="272">
                  <c:v>2.8620000000000001</c:v>
                </c:pt>
                <c:pt idx="273">
                  <c:v>2.7189999999999999</c:v>
                </c:pt>
                <c:pt idx="274">
                  <c:v>2.6190000000000002</c:v>
                </c:pt>
                <c:pt idx="275">
                  <c:v>2.6190000000000002</c:v>
                </c:pt>
                <c:pt idx="276">
                  <c:v>2.6190000000000002</c:v>
                </c:pt>
                <c:pt idx="277">
                  <c:v>2.7523</c:v>
                </c:pt>
                <c:pt idx="278">
                  <c:v>2.5465</c:v>
                </c:pt>
                <c:pt idx="279">
                  <c:v>2.3475999999999999</c:v>
                </c:pt>
                <c:pt idx="280">
                  <c:v>2.2921999999999998</c:v>
                </c:pt>
                <c:pt idx="281">
                  <c:v>2.1002000000000001</c:v>
                </c:pt>
                <c:pt idx="282">
                  <c:v>2.0116000000000001</c:v>
                </c:pt>
                <c:pt idx="283">
                  <c:v>1.9116</c:v>
                </c:pt>
                <c:pt idx="284">
                  <c:v>1.9616</c:v>
                </c:pt>
                <c:pt idx="285">
                  <c:v>2.1080999999999999</c:v>
                </c:pt>
                <c:pt idx="286">
                  <c:v>2.1621999999999999</c:v>
                </c:pt>
                <c:pt idx="287">
                  <c:v>2.1768000000000001</c:v>
                </c:pt>
                <c:pt idx="288">
                  <c:v>2.3216000000000001</c:v>
                </c:pt>
                <c:pt idx="289">
                  <c:v>2.3062999999999998</c:v>
                </c:pt>
                <c:pt idx="290">
                  <c:v>2.3563000000000001</c:v>
                </c:pt>
                <c:pt idx="291">
                  <c:v>2.4483999999999999</c:v>
                </c:pt>
                <c:pt idx="292">
                  <c:v>2.4815999999999998</c:v>
                </c:pt>
                <c:pt idx="293">
                  <c:v>2.4041999999999999</c:v>
                </c:pt>
                <c:pt idx="294">
                  <c:v>2.3450000000000002</c:v>
                </c:pt>
                <c:pt idx="295">
                  <c:v>2.3868</c:v>
                </c:pt>
                <c:pt idx="296">
                  <c:v>2.3868</c:v>
                </c:pt>
                <c:pt idx="297">
                  <c:v>2.3593999999999999</c:v>
                </c:pt>
                <c:pt idx="298">
                  <c:v>2.3033999999999999</c:v>
                </c:pt>
                <c:pt idx="299">
                  <c:v>2.2786</c:v>
                </c:pt>
                <c:pt idx="300">
                  <c:v>2.23</c:v>
                </c:pt>
                <c:pt idx="301">
                  <c:v>2.2029999999999998</c:v>
                </c:pt>
                <c:pt idx="302">
                  <c:v>2.1694</c:v>
                </c:pt>
                <c:pt idx="303">
                  <c:v>2.2193999999999998</c:v>
                </c:pt>
                <c:pt idx="304">
                  <c:v>2.2324000000000002</c:v>
                </c:pt>
                <c:pt idx="305">
                  <c:v>2.2423999999999999</c:v>
                </c:pt>
                <c:pt idx="306">
                  <c:v>2.2730999999999999</c:v>
                </c:pt>
                <c:pt idx="307">
                  <c:v>2.2730999999999999</c:v>
                </c:pt>
                <c:pt idx="308">
                  <c:v>2.2631000000000001</c:v>
                </c:pt>
                <c:pt idx="309">
                  <c:v>2.2465999999999999</c:v>
                </c:pt>
                <c:pt idx="310">
                  <c:v>2.3466</c:v>
                </c:pt>
                <c:pt idx="311">
                  <c:v>2.2909000000000002</c:v>
                </c:pt>
                <c:pt idx="312">
                  <c:v>2.2343000000000002</c:v>
                </c:pt>
                <c:pt idx="313">
                  <c:v>2.2170000000000001</c:v>
                </c:pt>
                <c:pt idx="314">
                  <c:v>2.2082000000000002</c:v>
                </c:pt>
                <c:pt idx="315">
                  <c:v>2.0960999999999999</c:v>
                </c:pt>
                <c:pt idx="316">
                  <c:v>2.1101000000000001</c:v>
                </c:pt>
                <c:pt idx="317">
                  <c:v>2.2970999999999999</c:v>
                </c:pt>
                <c:pt idx="318">
                  <c:v>2.2858999999999998</c:v>
                </c:pt>
                <c:pt idx="319">
                  <c:v>2.2498999999999998</c:v>
                </c:pt>
                <c:pt idx="320">
                  <c:v>2.1450999999999998</c:v>
                </c:pt>
                <c:pt idx="321">
                  <c:v>1.8944000000000001</c:v>
                </c:pt>
                <c:pt idx="322">
                  <c:v>1.8273999999999999</c:v>
                </c:pt>
                <c:pt idx="323">
                  <c:v>1.8869</c:v>
                </c:pt>
                <c:pt idx="324">
                  <c:v>1.8878999999999999</c:v>
                </c:pt>
                <c:pt idx="325">
                  <c:v>1.9681999999999999</c:v>
                </c:pt>
                <c:pt idx="326">
                  <c:v>2.0478000000000001</c:v>
                </c:pt>
                <c:pt idx="327">
                  <c:v>2.0657999999999999</c:v>
                </c:pt>
                <c:pt idx="328">
                  <c:v>2.1292</c:v>
                </c:pt>
                <c:pt idx="329">
                  <c:v>2.1711999999999998</c:v>
                </c:pt>
                <c:pt idx="330">
                  <c:v>2.1541999999999999</c:v>
                </c:pt>
                <c:pt idx="331">
                  <c:v>2.1751999999999998</c:v>
                </c:pt>
                <c:pt idx="332">
                  <c:v>2.1751999999999998</c:v>
                </c:pt>
                <c:pt idx="333">
                  <c:v>2.2244999999999999</c:v>
                </c:pt>
                <c:pt idx="334">
                  <c:v>2.2435</c:v>
                </c:pt>
                <c:pt idx="335">
                  <c:v>2.2614999999999998</c:v>
                </c:pt>
                <c:pt idx="336">
                  <c:v>2.3115000000000001</c:v>
                </c:pt>
                <c:pt idx="337">
                  <c:v>2.2915000000000001</c:v>
                </c:pt>
                <c:pt idx="338">
                  <c:v>2.2915000000000001</c:v>
                </c:pt>
                <c:pt idx="339">
                  <c:v>2.3149999999999999</c:v>
                </c:pt>
                <c:pt idx="340">
                  <c:v>2.5013000000000001</c:v>
                </c:pt>
                <c:pt idx="341">
                  <c:v>2.2663000000000002</c:v>
                </c:pt>
                <c:pt idx="342">
                  <c:v>2.0371000000000001</c:v>
                </c:pt>
                <c:pt idx="343">
                  <c:v>2.0181</c:v>
                </c:pt>
                <c:pt idx="344">
                  <c:v>2.0181</c:v>
                </c:pt>
                <c:pt idx="345">
                  <c:v>2.1181000000000001</c:v>
                </c:pt>
                <c:pt idx="346">
                  <c:v>2.0592000000000001</c:v>
                </c:pt>
                <c:pt idx="347">
                  <c:v>2.0554000000000001</c:v>
                </c:pt>
                <c:pt idx="348">
                  <c:v>2.0198</c:v>
                </c:pt>
                <c:pt idx="349">
                  <c:v>2.0421</c:v>
                </c:pt>
                <c:pt idx="350">
                  <c:v>2.1587000000000001</c:v>
                </c:pt>
                <c:pt idx="351">
                  <c:v>2.1722000000000001</c:v>
                </c:pt>
                <c:pt idx="352">
                  <c:v>2.3376999999999999</c:v>
                </c:pt>
                <c:pt idx="353">
                  <c:v>2.4036</c:v>
                </c:pt>
                <c:pt idx="354">
                  <c:v>2.2536</c:v>
                </c:pt>
                <c:pt idx="355">
                  <c:v>2.0339999999999998</c:v>
                </c:pt>
                <c:pt idx="356">
                  <c:v>1.984</c:v>
                </c:pt>
                <c:pt idx="357">
                  <c:v>1.8839999999999999</c:v>
                </c:pt>
                <c:pt idx="358">
                  <c:v>1.8636999999999999</c:v>
                </c:pt>
                <c:pt idx="359">
                  <c:v>1.8762000000000001</c:v>
                </c:pt>
                <c:pt idx="360">
                  <c:v>1.9261999999999999</c:v>
                </c:pt>
                <c:pt idx="361">
                  <c:v>1.9383999999999999</c:v>
                </c:pt>
                <c:pt idx="362">
                  <c:v>1.9583999999999999</c:v>
                </c:pt>
                <c:pt idx="363">
                  <c:v>1.9523999999999999</c:v>
                </c:pt>
                <c:pt idx="364">
                  <c:v>1.9503999999999999</c:v>
                </c:pt>
                <c:pt idx="365">
                  <c:v>1.9926999999999999</c:v>
                </c:pt>
                <c:pt idx="366">
                  <c:v>1.9653</c:v>
                </c:pt>
                <c:pt idx="367">
                  <c:v>1.9453</c:v>
                </c:pt>
                <c:pt idx="368">
                  <c:v>1.9653</c:v>
                </c:pt>
                <c:pt idx="369">
                  <c:v>1.9853000000000001</c:v>
                </c:pt>
                <c:pt idx="370">
                  <c:v>1.9664999999999999</c:v>
                </c:pt>
                <c:pt idx="371">
                  <c:v>1.9411</c:v>
                </c:pt>
                <c:pt idx="372">
                  <c:v>1.9670000000000001</c:v>
                </c:pt>
                <c:pt idx="373">
                  <c:v>1.9470000000000001</c:v>
                </c:pt>
                <c:pt idx="374">
                  <c:v>2.0118999999999998</c:v>
                </c:pt>
                <c:pt idx="375">
                  <c:v>1.9923</c:v>
                </c:pt>
                <c:pt idx="376">
                  <c:v>2.0381</c:v>
                </c:pt>
                <c:pt idx="377">
                  <c:v>1.9976</c:v>
                </c:pt>
                <c:pt idx="378">
                  <c:v>2.0632999999999999</c:v>
                </c:pt>
                <c:pt idx="379">
                  <c:v>2.0177999999999998</c:v>
                </c:pt>
                <c:pt idx="380">
                  <c:v>1.9517</c:v>
                </c:pt>
                <c:pt idx="381">
                  <c:v>1.9152</c:v>
                </c:pt>
                <c:pt idx="382">
                  <c:v>1.9061999999999999</c:v>
                </c:pt>
                <c:pt idx="383">
                  <c:v>1.9121999999999999</c:v>
                </c:pt>
                <c:pt idx="384">
                  <c:v>1.9201999999999999</c:v>
                </c:pt>
                <c:pt idx="385">
                  <c:v>1.8702000000000001</c:v>
                </c:pt>
                <c:pt idx="386">
                  <c:v>1.8562000000000001</c:v>
                </c:pt>
                <c:pt idx="387">
                  <c:v>1.8502000000000001</c:v>
                </c:pt>
                <c:pt idx="388">
                  <c:v>1.8482000000000001</c:v>
                </c:pt>
                <c:pt idx="389">
                  <c:v>1.8472</c:v>
                </c:pt>
                <c:pt idx="390">
                  <c:v>1.8502000000000001</c:v>
                </c:pt>
                <c:pt idx="391">
                  <c:v>1.8291999999999999</c:v>
                </c:pt>
                <c:pt idx="392">
                  <c:v>1.8291999999999999</c:v>
                </c:pt>
                <c:pt idx="393">
                  <c:v>1.8472</c:v>
                </c:pt>
                <c:pt idx="394">
                  <c:v>1.9812000000000001</c:v>
                </c:pt>
                <c:pt idx="395">
                  <c:v>1.9812000000000001</c:v>
                </c:pt>
                <c:pt idx="396">
                  <c:v>2.0312000000000001</c:v>
                </c:pt>
                <c:pt idx="397">
                  <c:v>2.0312000000000001</c:v>
                </c:pt>
                <c:pt idx="398">
                  <c:v>2.0291999999999999</c:v>
                </c:pt>
                <c:pt idx="399">
                  <c:v>2.032</c:v>
                </c:pt>
                <c:pt idx="400">
                  <c:v>2.0331999999999999</c:v>
                </c:pt>
                <c:pt idx="401">
                  <c:v>2.0022000000000002</c:v>
                </c:pt>
                <c:pt idx="402">
                  <c:v>1.9441999999999999</c:v>
                </c:pt>
                <c:pt idx="403">
                  <c:v>1.9392</c:v>
                </c:pt>
                <c:pt idx="404">
                  <c:v>1.9252</c:v>
                </c:pt>
                <c:pt idx="405">
                  <c:v>1.8925000000000001</c:v>
                </c:pt>
                <c:pt idx="406">
                  <c:v>1.8725000000000001</c:v>
                </c:pt>
                <c:pt idx="407">
                  <c:v>1.8594999999999999</c:v>
                </c:pt>
                <c:pt idx="408">
                  <c:v>1.8494999999999999</c:v>
                </c:pt>
                <c:pt idx="409">
                  <c:v>1.8454999999999999</c:v>
                </c:pt>
                <c:pt idx="410">
                  <c:v>1.8448</c:v>
                </c:pt>
                <c:pt idx="411">
                  <c:v>1.8714999999999999</c:v>
                </c:pt>
                <c:pt idx="412">
                  <c:v>1.8645</c:v>
                </c:pt>
                <c:pt idx="413">
                  <c:v>1.8605</c:v>
                </c:pt>
                <c:pt idx="414">
                  <c:v>1.8605</c:v>
                </c:pt>
                <c:pt idx="415">
                  <c:v>1.8995</c:v>
                </c:pt>
                <c:pt idx="416">
                  <c:v>1.8975</c:v>
                </c:pt>
                <c:pt idx="417">
                  <c:v>1.8835</c:v>
                </c:pt>
                <c:pt idx="418">
                  <c:v>1.8785000000000001</c:v>
                </c:pt>
                <c:pt idx="419">
                  <c:v>1.8686</c:v>
                </c:pt>
                <c:pt idx="420">
                  <c:v>1.9176</c:v>
                </c:pt>
                <c:pt idx="421">
                  <c:v>1.9076</c:v>
                </c:pt>
                <c:pt idx="422">
                  <c:v>1.8978999999999999</c:v>
                </c:pt>
                <c:pt idx="423">
                  <c:v>1.9476</c:v>
                </c:pt>
                <c:pt idx="424">
                  <c:v>1.9176</c:v>
                </c:pt>
                <c:pt idx="425">
                  <c:v>1.9166000000000001</c:v>
                </c:pt>
                <c:pt idx="426">
                  <c:v>1.9166000000000001</c:v>
                </c:pt>
                <c:pt idx="427">
                  <c:v>1.9479</c:v>
                </c:pt>
                <c:pt idx="428">
                  <c:v>1.9456</c:v>
                </c:pt>
                <c:pt idx="429">
                  <c:v>1.9456</c:v>
                </c:pt>
                <c:pt idx="430">
                  <c:v>1.9416</c:v>
                </c:pt>
                <c:pt idx="431">
                  <c:v>1.9346000000000001</c:v>
                </c:pt>
                <c:pt idx="432">
                  <c:v>1.9296</c:v>
                </c:pt>
                <c:pt idx="433">
                  <c:v>1.9266000000000001</c:v>
                </c:pt>
                <c:pt idx="434">
                  <c:v>1.8866000000000001</c:v>
                </c:pt>
                <c:pt idx="435">
                  <c:v>1.9086000000000001</c:v>
                </c:pt>
                <c:pt idx="436">
                  <c:v>1.9468000000000001</c:v>
                </c:pt>
                <c:pt idx="437">
                  <c:v>1.9508000000000001</c:v>
                </c:pt>
                <c:pt idx="438">
                  <c:v>1.9366000000000001</c:v>
                </c:pt>
                <c:pt idx="439">
                  <c:v>1.9476</c:v>
                </c:pt>
                <c:pt idx="440">
                  <c:v>1.9576</c:v>
                </c:pt>
                <c:pt idx="441">
                  <c:v>1.9565999999999999</c:v>
                </c:pt>
                <c:pt idx="442">
                  <c:v>1.9236</c:v>
                </c:pt>
                <c:pt idx="443">
                  <c:v>1.9146000000000001</c:v>
                </c:pt>
                <c:pt idx="444">
                  <c:v>1.8996</c:v>
                </c:pt>
                <c:pt idx="445">
                  <c:v>1.8966000000000001</c:v>
                </c:pt>
                <c:pt idx="446">
                  <c:v>1.8946000000000001</c:v>
                </c:pt>
                <c:pt idx="447">
                  <c:v>1.9176</c:v>
                </c:pt>
                <c:pt idx="448">
                  <c:v>1.9676</c:v>
                </c:pt>
                <c:pt idx="449">
                  <c:v>1.9645999999999999</c:v>
                </c:pt>
                <c:pt idx="450">
                  <c:v>1.9645999999999999</c:v>
                </c:pt>
                <c:pt idx="451">
                  <c:v>1.9656</c:v>
                </c:pt>
                <c:pt idx="452">
                  <c:v>1.9676</c:v>
                </c:pt>
                <c:pt idx="453">
                  <c:v>1.9676</c:v>
                </c:pt>
                <c:pt idx="454">
                  <c:v>1.9685999999999999</c:v>
                </c:pt>
                <c:pt idx="455">
                  <c:v>1.9386000000000001</c:v>
                </c:pt>
                <c:pt idx="456">
                  <c:v>1.9086000000000001</c:v>
                </c:pt>
                <c:pt idx="457">
                  <c:v>1.8586</c:v>
                </c:pt>
                <c:pt idx="458">
                  <c:v>1.8715999999999999</c:v>
                </c:pt>
                <c:pt idx="459">
                  <c:v>1.8815999999999999</c:v>
                </c:pt>
                <c:pt idx="460">
                  <c:v>1.8826000000000001</c:v>
                </c:pt>
                <c:pt idx="461">
                  <c:v>1.7846</c:v>
                </c:pt>
                <c:pt idx="462">
                  <c:v>1.6826000000000001</c:v>
                </c:pt>
                <c:pt idx="463">
                  <c:v>1.6796</c:v>
                </c:pt>
                <c:pt idx="464">
                  <c:v>1.6766000000000001</c:v>
                </c:pt>
                <c:pt idx="465">
                  <c:v>1.6716</c:v>
                </c:pt>
                <c:pt idx="466">
                  <c:v>1.6636</c:v>
                </c:pt>
                <c:pt idx="467">
                  <c:v>1.6546000000000001</c:v>
                </c:pt>
                <c:pt idx="468">
                  <c:v>1.6996</c:v>
                </c:pt>
                <c:pt idx="469">
                  <c:v>1.6966000000000001</c:v>
                </c:pt>
                <c:pt idx="470">
                  <c:v>1.6946000000000001</c:v>
                </c:pt>
                <c:pt idx="471">
                  <c:v>1.7445999999999999</c:v>
                </c:pt>
                <c:pt idx="472">
                  <c:v>1.7946</c:v>
                </c:pt>
                <c:pt idx="473">
                  <c:v>1.7977000000000001</c:v>
                </c:pt>
                <c:pt idx="474">
                  <c:v>1.7977000000000001</c:v>
                </c:pt>
                <c:pt idx="475">
                  <c:v>1.7977000000000001</c:v>
                </c:pt>
                <c:pt idx="476">
                  <c:v>1.7957000000000001</c:v>
                </c:pt>
                <c:pt idx="477">
                  <c:v>1.8467</c:v>
                </c:pt>
                <c:pt idx="478">
                  <c:v>1.8516999999999999</c:v>
                </c:pt>
                <c:pt idx="479">
                  <c:v>1.8536999999999999</c:v>
                </c:pt>
                <c:pt idx="480">
                  <c:v>1.8237000000000001</c:v>
                </c:pt>
                <c:pt idx="481">
                  <c:v>1.8736999999999999</c:v>
                </c:pt>
                <c:pt idx="482">
                  <c:v>1.8727</c:v>
                </c:pt>
                <c:pt idx="483">
                  <c:v>1.8727</c:v>
                </c:pt>
                <c:pt idx="484">
                  <c:v>1.8227</c:v>
                </c:pt>
                <c:pt idx="485">
                  <c:v>1.7726999999999999</c:v>
                </c:pt>
                <c:pt idx="486">
                  <c:v>1.7746999999999999</c:v>
                </c:pt>
                <c:pt idx="487">
                  <c:v>1.7246999999999999</c:v>
                </c:pt>
                <c:pt idx="488">
                  <c:v>1.7266999999999999</c:v>
                </c:pt>
                <c:pt idx="489">
                  <c:v>1.7277</c:v>
                </c:pt>
                <c:pt idx="490">
                  <c:v>1.7277</c:v>
                </c:pt>
                <c:pt idx="491">
                  <c:v>1.7217</c:v>
                </c:pt>
                <c:pt idx="492">
                  <c:v>1.7186999999999999</c:v>
                </c:pt>
                <c:pt idx="493">
                  <c:v>1.7166999999999999</c:v>
                </c:pt>
                <c:pt idx="494">
                  <c:v>1.7157</c:v>
                </c:pt>
                <c:pt idx="495">
                  <c:v>1.7157</c:v>
                </c:pt>
                <c:pt idx="496">
                  <c:v>1.7157</c:v>
                </c:pt>
                <c:pt idx="497">
                  <c:v>1.7166999999999999</c:v>
                </c:pt>
                <c:pt idx="498">
                  <c:v>1.7177</c:v>
                </c:pt>
                <c:pt idx="499">
                  <c:v>1.7166999999999999</c:v>
                </c:pt>
                <c:pt idx="500">
                  <c:v>1.77</c:v>
                </c:pt>
                <c:pt idx="501">
                  <c:v>1.8157000000000001</c:v>
                </c:pt>
                <c:pt idx="502">
                  <c:v>1.8876999999999999</c:v>
                </c:pt>
                <c:pt idx="503">
                  <c:v>1.8407</c:v>
                </c:pt>
                <c:pt idx="504">
                  <c:v>1.8027</c:v>
                </c:pt>
                <c:pt idx="505">
                  <c:v>1.9117</c:v>
                </c:pt>
                <c:pt idx="506">
                  <c:v>1.8847</c:v>
                </c:pt>
                <c:pt idx="507">
                  <c:v>1.7757000000000001</c:v>
                </c:pt>
                <c:pt idx="508">
                  <c:v>1.7646999999999999</c:v>
                </c:pt>
                <c:pt idx="509">
                  <c:v>1.7506999999999999</c:v>
                </c:pt>
                <c:pt idx="510">
                  <c:v>1.6947000000000001</c:v>
                </c:pt>
                <c:pt idx="511">
                  <c:v>1.7217</c:v>
                </c:pt>
                <c:pt idx="512">
                  <c:v>1.7557</c:v>
                </c:pt>
                <c:pt idx="513">
                  <c:v>1.7526999999999999</c:v>
                </c:pt>
                <c:pt idx="514">
                  <c:v>1.7497</c:v>
                </c:pt>
                <c:pt idx="515">
                  <c:v>1.7417</c:v>
                </c:pt>
                <c:pt idx="516">
                  <c:v>1.7867</c:v>
                </c:pt>
                <c:pt idx="517">
                  <c:v>1.7849999999999999</c:v>
                </c:pt>
                <c:pt idx="518">
                  <c:v>1.7897000000000001</c:v>
                </c:pt>
                <c:pt idx="519">
                  <c:v>1.7997000000000001</c:v>
                </c:pt>
                <c:pt idx="520">
                  <c:v>1.8407</c:v>
                </c:pt>
                <c:pt idx="521">
                  <c:v>1.9637</c:v>
                </c:pt>
                <c:pt idx="522">
                  <c:v>1.9507000000000001</c:v>
                </c:pt>
                <c:pt idx="523">
                  <c:v>1.9007000000000001</c:v>
                </c:pt>
                <c:pt idx="524">
                  <c:v>1.9367000000000001</c:v>
                </c:pt>
                <c:pt idx="525">
                  <c:v>1.9337</c:v>
                </c:pt>
                <c:pt idx="526">
                  <c:v>1.9397</c:v>
                </c:pt>
                <c:pt idx="527">
                  <c:v>1.8596999999999999</c:v>
                </c:pt>
                <c:pt idx="528">
                  <c:v>1.8097000000000001</c:v>
                </c:pt>
                <c:pt idx="529">
                  <c:v>1.7597</c:v>
                </c:pt>
                <c:pt idx="530">
                  <c:v>1.8601000000000001</c:v>
                </c:pt>
                <c:pt idx="531">
                  <c:v>1.7401</c:v>
                </c:pt>
                <c:pt idx="532">
                  <c:v>1.7401</c:v>
                </c:pt>
                <c:pt idx="533">
                  <c:v>1.7870999999999999</c:v>
                </c:pt>
                <c:pt idx="534">
                  <c:v>1.7830999999999999</c:v>
                </c:pt>
                <c:pt idx="535">
                  <c:v>1.7790999999999999</c:v>
                </c:pt>
                <c:pt idx="536">
                  <c:v>1.6964999999999999</c:v>
                </c:pt>
                <c:pt idx="537">
                  <c:v>1.6995</c:v>
                </c:pt>
                <c:pt idx="538">
                  <c:v>1.6995</c:v>
                </c:pt>
                <c:pt idx="539">
                  <c:v>1.7004999999999999</c:v>
                </c:pt>
                <c:pt idx="540">
                  <c:v>1.6995</c:v>
                </c:pt>
                <c:pt idx="541">
                  <c:v>1.7064999999999999</c:v>
                </c:pt>
                <c:pt idx="542">
                  <c:v>1.7115</c:v>
                </c:pt>
                <c:pt idx="543">
                  <c:v>1.7675000000000001</c:v>
                </c:pt>
                <c:pt idx="544">
                  <c:v>1.8065</c:v>
                </c:pt>
                <c:pt idx="545">
                  <c:v>1.8474999999999999</c:v>
                </c:pt>
                <c:pt idx="546">
                  <c:v>1.8035000000000001</c:v>
                </c:pt>
                <c:pt idx="547">
                  <c:v>1.7555000000000001</c:v>
                </c:pt>
                <c:pt idx="548">
                  <c:v>1.7324999999999999</c:v>
                </c:pt>
                <c:pt idx="549">
                  <c:v>1.6325000000000001</c:v>
                </c:pt>
                <c:pt idx="550">
                  <c:v>1.6365000000000001</c:v>
                </c:pt>
                <c:pt idx="551">
                  <c:v>1.6495</c:v>
                </c:pt>
                <c:pt idx="552">
                  <c:v>1.6665000000000001</c:v>
                </c:pt>
                <c:pt idx="553">
                  <c:v>1.6725000000000001</c:v>
                </c:pt>
                <c:pt idx="554">
                  <c:v>1.6755</c:v>
                </c:pt>
                <c:pt idx="555">
                  <c:v>1.6765000000000001</c:v>
                </c:pt>
                <c:pt idx="556">
                  <c:v>1.8794999999999999</c:v>
                </c:pt>
                <c:pt idx="557">
                  <c:v>1.7825</c:v>
                </c:pt>
                <c:pt idx="558">
                  <c:v>1.8825000000000001</c:v>
                </c:pt>
                <c:pt idx="559">
                  <c:v>1.9824999999999999</c:v>
                </c:pt>
                <c:pt idx="560">
                  <c:v>2.0434999999999999</c:v>
                </c:pt>
                <c:pt idx="561">
                  <c:v>2.0764999999999998</c:v>
                </c:pt>
                <c:pt idx="562">
                  <c:v>2.1084999999999998</c:v>
                </c:pt>
                <c:pt idx="563">
                  <c:v>2.1114999999999999</c:v>
                </c:pt>
                <c:pt idx="564">
                  <c:v>2.1145</c:v>
                </c:pt>
                <c:pt idx="565">
                  <c:v>2.1164999999999998</c:v>
                </c:pt>
                <c:pt idx="566">
                  <c:v>2.1284999999999998</c:v>
                </c:pt>
                <c:pt idx="567">
                  <c:v>2.1475</c:v>
                </c:pt>
                <c:pt idx="568">
                  <c:v>2.1335000000000002</c:v>
                </c:pt>
                <c:pt idx="569">
                  <c:v>2.0739999999999998</c:v>
                </c:pt>
                <c:pt idx="570">
                  <c:v>1.974</c:v>
                </c:pt>
                <c:pt idx="571">
                  <c:v>1.8740000000000001</c:v>
                </c:pt>
                <c:pt idx="572">
                  <c:v>1.8759999999999999</c:v>
                </c:pt>
                <c:pt idx="573">
                  <c:v>1.9</c:v>
                </c:pt>
                <c:pt idx="574">
                  <c:v>1.9</c:v>
                </c:pt>
                <c:pt idx="575">
                  <c:v>1.9</c:v>
                </c:pt>
                <c:pt idx="576">
                  <c:v>1.94</c:v>
                </c:pt>
                <c:pt idx="577">
                  <c:v>1.9470000000000001</c:v>
                </c:pt>
                <c:pt idx="578">
                  <c:v>1.9550000000000001</c:v>
                </c:pt>
                <c:pt idx="579">
                  <c:v>2.0089999999999999</c:v>
                </c:pt>
                <c:pt idx="580">
                  <c:v>2.0270000000000001</c:v>
                </c:pt>
                <c:pt idx="581">
                  <c:v>1.927</c:v>
                </c:pt>
                <c:pt idx="582">
                  <c:v>1.7769999999999999</c:v>
                </c:pt>
                <c:pt idx="583">
                  <c:v>1.7769999999999999</c:v>
                </c:pt>
                <c:pt idx="584">
                  <c:v>1.7769999999999999</c:v>
                </c:pt>
                <c:pt idx="585">
                  <c:v>1.7809999999999999</c:v>
                </c:pt>
                <c:pt idx="586">
                  <c:v>1.7709999999999999</c:v>
                </c:pt>
                <c:pt idx="587">
                  <c:v>1.7609999999999999</c:v>
                </c:pt>
                <c:pt idx="588">
                  <c:v>1.7609999999999999</c:v>
                </c:pt>
                <c:pt idx="589">
                  <c:v>1.7330000000000001</c:v>
                </c:pt>
                <c:pt idx="590">
                  <c:v>1.7010000000000001</c:v>
                </c:pt>
                <c:pt idx="591">
                  <c:v>1.6739999999999999</c:v>
                </c:pt>
                <c:pt idx="592">
                  <c:v>1.651</c:v>
                </c:pt>
                <c:pt idx="593">
                  <c:v>1.6479999999999999</c:v>
                </c:pt>
                <c:pt idx="594">
                  <c:v>1.6459999999999999</c:v>
                </c:pt>
                <c:pt idx="595">
                  <c:v>1.6459999999999999</c:v>
                </c:pt>
                <c:pt idx="596">
                  <c:v>1.6479999999999999</c:v>
                </c:pt>
                <c:pt idx="597">
                  <c:v>1.647</c:v>
                </c:pt>
                <c:pt idx="598">
                  <c:v>1.6459999999999999</c:v>
                </c:pt>
                <c:pt idx="599">
                  <c:v>1.647</c:v>
                </c:pt>
                <c:pt idx="600">
                  <c:v>1.641</c:v>
                </c:pt>
                <c:pt idx="601">
                  <c:v>1.6379999999999999</c:v>
                </c:pt>
                <c:pt idx="602">
                  <c:v>1.6297999999999999</c:v>
                </c:pt>
                <c:pt idx="603">
                  <c:v>1.5798000000000001</c:v>
                </c:pt>
                <c:pt idx="604">
                  <c:v>1.5818000000000001</c:v>
                </c:pt>
                <c:pt idx="605">
                  <c:v>1.5818000000000001</c:v>
                </c:pt>
                <c:pt idx="606">
                  <c:v>1.5798000000000001</c:v>
                </c:pt>
                <c:pt idx="607">
                  <c:v>1.5788</c:v>
                </c:pt>
                <c:pt idx="608">
                  <c:v>1.5788</c:v>
                </c:pt>
                <c:pt idx="609">
                  <c:v>1.5788</c:v>
                </c:pt>
                <c:pt idx="610">
                  <c:v>1.5788</c:v>
                </c:pt>
                <c:pt idx="611">
                  <c:v>1.5778000000000001</c:v>
                </c:pt>
                <c:pt idx="612">
                  <c:v>1.5788</c:v>
                </c:pt>
                <c:pt idx="613">
                  <c:v>1.5748</c:v>
                </c:pt>
                <c:pt idx="614">
                  <c:v>1.5758000000000001</c:v>
                </c:pt>
                <c:pt idx="615">
                  <c:v>1.5778000000000001</c:v>
                </c:pt>
                <c:pt idx="616">
                  <c:v>1.5798000000000001</c:v>
                </c:pt>
                <c:pt idx="617">
                  <c:v>1.5778000000000001</c:v>
                </c:pt>
                <c:pt idx="618">
                  <c:v>1.4778</c:v>
                </c:pt>
                <c:pt idx="619">
                  <c:v>1.4787999999999999</c:v>
                </c:pt>
                <c:pt idx="620">
                  <c:v>1.4818</c:v>
                </c:pt>
                <c:pt idx="621">
                  <c:v>1.4827999999999999</c:v>
                </c:pt>
                <c:pt idx="622">
                  <c:v>1.4827999999999999</c:v>
                </c:pt>
                <c:pt idx="623">
                  <c:v>1.4858</c:v>
                </c:pt>
                <c:pt idx="624">
                  <c:v>1.4878</c:v>
                </c:pt>
                <c:pt idx="625">
                  <c:v>1.4887999999999999</c:v>
                </c:pt>
                <c:pt idx="626">
                  <c:v>1.4938</c:v>
                </c:pt>
                <c:pt idx="627">
                  <c:v>1.4938</c:v>
                </c:pt>
                <c:pt idx="628">
                  <c:v>1.4918</c:v>
                </c:pt>
                <c:pt idx="629">
                  <c:v>1.4958</c:v>
                </c:pt>
                <c:pt idx="630">
                  <c:v>1.4958</c:v>
                </c:pt>
                <c:pt idx="631">
                  <c:v>1.5648</c:v>
                </c:pt>
                <c:pt idx="632">
                  <c:v>1.5598000000000001</c:v>
                </c:pt>
                <c:pt idx="633">
                  <c:v>1.5608</c:v>
                </c:pt>
                <c:pt idx="634">
                  <c:v>1.5588</c:v>
                </c:pt>
                <c:pt idx="635">
                  <c:v>1.5578000000000001</c:v>
                </c:pt>
                <c:pt idx="636">
                  <c:v>1.5548</c:v>
                </c:pt>
                <c:pt idx="637">
                  <c:v>1.5568</c:v>
                </c:pt>
                <c:pt idx="638">
                  <c:v>1.5558000000000001</c:v>
                </c:pt>
                <c:pt idx="639">
                  <c:v>1.5558000000000001</c:v>
                </c:pt>
                <c:pt idx="640">
                  <c:v>1.5578000000000001</c:v>
                </c:pt>
                <c:pt idx="641">
                  <c:v>1.5598000000000001</c:v>
                </c:pt>
                <c:pt idx="642">
                  <c:v>1.5618000000000001</c:v>
                </c:pt>
                <c:pt idx="643">
                  <c:v>1.5648</c:v>
                </c:pt>
                <c:pt idx="644">
                  <c:v>1.4947999999999999</c:v>
                </c:pt>
                <c:pt idx="645">
                  <c:v>1.4128000000000001</c:v>
                </c:pt>
                <c:pt idx="646">
                  <c:v>1.4157999999999999</c:v>
                </c:pt>
                <c:pt idx="647">
                  <c:v>1.4128000000000001</c:v>
                </c:pt>
                <c:pt idx="648">
                  <c:v>1.4148000000000001</c:v>
                </c:pt>
                <c:pt idx="649">
                  <c:v>1.4137999999999999</c:v>
                </c:pt>
                <c:pt idx="650">
                  <c:v>1.4137999999999999</c:v>
                </c:pt>
                <c:pt idx="651">
                  <c:v>1.4068000000000001</c:v>
                </c:pt>
                <c:pt idx="652">
                  <c:v>1.4057999999999999</c:v>
                </c:pt>
                <c:pt idx="653">
                  <c:v>1.4048</c:v>
                </c:pt>
                <c:pt idx="654">
                  <c:v>1.4057999999999999</c:v>
                </c:pt>
                <c:pt idx="655">
                  <c:v>1.4048</c:v>
                </c:pt>
                <c:pt idx="656">
                  <c:v>1.4048</c:v>
                </c:pt>
                <c:pt idx="657">
                  <c:v>1.4058999999999999</c:v>
                </c:pt>
                <c:pt idx="658">
                  <c:v>1.5047999999999999</c:v>
                </c:pt>
                <c:pt idx="659">
                  <c:v>1.6017999999999999</c:v>
                </c:pt>
                <c:pt idx="660">
                  <c:v>1.7028000000000001</c:v>
                </c:pt>
                <c:pt idx="661">
                  <c:v>1.7098</c:v>
                </c:pt>
                <c:pt idx="662">
                  <c:v>1.7068000000000001</c:v>
                </c:pt>
                <c:pt idx="663">
                  <c:v>1.8368</c:v>
                </c:pt>
                <c:pt idx="664">
                  <c:v>1.6268</c:v>
                </c:pt>
                <c:pt idx="665">
                  <c:v>1.6068</c:v>
                </c:pt>
                <c:pt idx="666">
                  <c:v>1.2474000000000001</c:v>
                </c:pt>
                <c:pt idx="667">
                  <c:v>1.2323999999999999</c:v>
                </c:pt>
                <c:pt idx="668">
                  <c:v>1.1794</c:v>
                </c:pt>
                <c:pt idx="669">
                  <c:v>1.2724</c:v>
                </c:pt>
                <c:pt idx="670">
                  <c:v>1.2594000000000001</c:v>
                </c:pt>
                <c:pt idx="671">
                  <c:v>1.2403999999999999</c:v>
                </c:pt>
                <c:pt idx="672">
                  <c:v>1.2234</c:v>
                </c:pt>
                <c:pt idx="673">
                  <c:v>1.1814</c:v>
                </c:pt>
                <c:pt idx="674">
                  <c:v>1.1384000000000001</c:v>
                </c:pt>
                <c:pt idx="675">
                  <c:v>1.0944</c:v>
                </c:pt>
                <c:pt idx="676">
                  <c:v>1.0604</c:v>
                </c:pt>
                <c:pt idx="677">
                  <c:v>1.0344</c:v>
                </c:pt>
                <c:pt idx="678">
                  <c:v>1.0074000000000001</c:v>
                </c:pt>
                <c:pt idx="679">
                  <c:v>0.97940000000000005</c:v>
                </c:pt>
                <c:pt idx="680">
                  <c:v>0.95040000000000002</c:v>
                </c:pt>
                <c:pt idx="681">
                  <c:v>0.9224</c:v>
                </c:pt>
                <c:pt idx="682">
                  <c:v>0.91039999999999999</c:v>
                </c:pt>
                <c:pt idx="683">
                  <c:v>0.90139999999999998</c:v>
                </c:pt>
                <c:pt idx="684">
                  <c:v>0.89039999999999997</c:v>
                </c:pt>
                <c:pt idx="685">
                  <c:v>0.88139999999999996</c:v>
                </c:pt>
                <c:pt idx="686">
                  <c:v>0.86339999999999995</c:v>
                </c:pt>
                <c:pt idx="687">
                  <c:v>0.94140000000000001</c:v>
                </c:pt>
                <c:pt idx="688">
                  <c:v>1.0204</c:v>
                </c:pt>
                <c:pt idx="689">
                  <c:v>1.0813999999999999</c:v>
                </c:pt>
                <c:pt idx="690">
                  <c:v>1.0673999999999999</c:v>
                </c:pt>
                <c:pt idx="691">
                  <c:v>1.0304</c:v>
                </c:pt>
                <c:pt idx="692">
                  <c:v>1.0254000000000001</c:v>
                </c:pt>
                <c:pt idx="693">
                  <c:v>1.0164</c:v>
                </c:pt>
                <c:pt idx="694">
                  <c:v>0.99739999999999995</c:v>
                </c:pt>
                <c:pt idx="695">
                  <c:v>0.98340000000000005</c:v>
                </c:pt>
                <c:pt idx="696">
                  <c:v>1.0753999999999999</c:v>
                </c:pt>
                <c:pt idx="697">
                  <c:v>1.0563</c:v>
                </c:pt>
                <c:pt idx="698">
                  <c:v>1.0383</c:v>
                </c:pt>
                <c:pt idx="699">
                  <c:v>1.0314000000000001</c:v>
                </c:pt>
                <c:pt idx="700">
                  <c:v>1.0173000000000001</c:v>
                </c:pt>
                <c:pt idx="701">
                  <c:v>1.0034000000000001</c:v>
                </c:pt>
                <c:pt idx="702">
                  <c:v>0.99139999999999995</c:v>
                </c:pt>
                <c:pt idx="703">
                  <c:v>0.98040000000000005</c:v>
                </c:pt>
                <c:pt idx="704">
                  <c:v>0.96930000000000005</c:v>
                </c:pt>
                <c:pt idx="705">
                  <c:v>0.96030000000000004</c:v>
                </c:pt>
                <c:pt idx="706">
                  <c:v>0.95240000000000002</c:v>
                </c:pt>
                <c:pt idx="707">
                  <c:v>0.95420000000000005</c:v>
                </c:pt>
                <c:pt idx="708">
                  <c:v>0.95640000000000003</c:v>
                </c:pt>
                <c:pt idx="709">
                  <c:v>1.0503</c:v>
                </c:pt>
                <c:pt idx="710">
                  <c:v>1.1334</c:v>
                </c:pt>
                <c:pt idx="711">
                  <c:v>1.1503000000000001</c:v>
                </c:pt>
                <c:pt idx="712">
                  <c:v>1.1503000000000001</c:v>
                </c:pt>
                <c:pt idx="713">
                  <c:v>1.1314</c:v>
                </c:pt>
                <c:pt idx="714">
                  <c:v>0.93840000000000001</c:v>
                </c:pt>
                <c:pt idx="715">
                  <c:v>0.91039999999999999</c:v>
                </c:pt>
                <c:pt idx="716">
                  <c:v>0.84540000000000004</c:v>
                </c:pt>
                <c:pt idx="717">
                  <c:v>0.6643</c:v>
                </c:pt>
                <c:pt idx="718">
                  <c:v>0.64429999999999998</c:v>
                </c:pt>
                <c:pt idx="719">
                  <c:v>0.63439999999999996</c:v>
                </c:pt>
                <c:pt idx="720">
                  <c:v>0.61729999999999996</c:v>
                </c:pt>
                <c:pt idx="721">
                  <c:v>0.60329999999999995</c:v>
                </c:pt>
                <c:pt idx="722">
                  <c:v>0.59640000000000004</c:v>
                </c:pt>
                <c:pt idx="723">
                  <c:v>0.85040000000000004</c:v>
                </c:pt>
                <c:pt idx="724">
                  <c:v>0.84030000000000005</c:v>
                </c:pt>
                <c:pt idx="725">
                  <c:v>0.83030000000000004</c:v>
                </c:pt>
                <c:pt idx="726">
                  <c:v>0.82630000000000003</c:v>
                </c:pt>
                <c:pt idx="727">
                  <c:v>0.81840000000000002</c:v>
                </c:pt>
                <c:pt idx="728">
                  <c:v>0.81340000000000001</c:v>
                </c:pt>
                <c:pt idx="729">
                  <c:v>0.80630000000000002</c:v>
                </c:pt>
                <c:pt idx="730">
                  <c:v>0.81840000000000002</c:v>
                </c:pt>
                <c:pt idx="731">
                  <c:v>0.7127</c:v>
                </c:pt>
                <c:pt idx="732">
                  <c:v>0.7097</c:v>
                </c:pt>
                <c:pt idx="733">
                  <c:v>0.7097</c:v>
                </c:pt>
                <c:pt idx="734">
                  <c:v>0.7087</c:v>
                </c:pt>
                <c:pt idx="735">
                  <c:v>0.70669999999999999</c:v>
                </c:pt>
                <c:pt idx="736">
                  <c:v>0.70269999999999999</c:v>
                </c:pt>
                <c:pt idx="737">
                  <c:v>0.70169999999999999</c:v>
                </c:pt>
                <c:pt idx="738">
                  <c:v>0.70269999999999999</c:v>
                </c:pt>
                <c:pt idx="739">
                  <c:v>0.72170000000000001</c:v>
                </c:pt>
                <c:pt idx="740">
                  <c:v>0.74770000000000003</c:v>
                </c:pt>
                <c:pt idx="741">
                  <c:v>0.85170000000000001</c:v>
                </c:pt>
                <c:pt idx="742">
                  <c:v>0.91669999999999996</c:v>
                </c:pt>
                <c:pt idx="743">
                  <c:v>0.9597</c:v>
                </c:pt>
                <c:pt idx="744">
                  <c:v>1.0146999999999999</c:v>
                </c:pt>
                <c:pt idx="745">
                  <c:v>1.1127</c:v>
                </c:pt>
                <c:pt idx="746">
                  <c:v>1.1127</c:v>
                </c:pt>
                <c:pt idx="747">
                  <c:v>1.1127</c:v>
                </c:pt>
                <c:pt idx="748">
                  <c:v>1.1536999999999999</c:v>
                </c:pt>
                <c:pt idx="749">
                  <c:v>1.2087000000000001</c:v>
                </c:pt>
                <c:pt idx="750">
                  <c:v>1.2797000000000001</c:v>
                </c:pt>
                <c:pt idx="751">
                  <c:v>1.3287</c:v>
                </c:pt>
                <c:pt idx="752">
                  <c:v>1.3487</c:v>
                </c:pt>
                <c:pt idx="753">
                  <c:v>1.3956999999999999</c:v>
                </c:pt>
                <c:pt idx="754">
                  <c:v>1.4407000000000001</c:v>
                </c:pt>
                <c:pt idx="755">
                  <c:v>1.4977</c:v>
                </c:pt>
                <c:pt idx="756">
                  <c:v>1.5387</c:v>
                </c:pt>
                <c:pt idx="757">
                  <c:v>1.5916999999999999</c:v>
                </c:pt>
                <c:pt idx="758">
                  <c:v>1.6767000000000001</c:v>
                </c:pt>
                <c:pt idx="759">
                  <c:v>1.8576999999999999</c:v>
                </c:pt>
                <c:pt idx="760">
                  <c:v>1.7877000000000001</c:v>
                </c:pt>
                <c:pt idx="761">
                  <c:v>1.7067000000000001</c:v>
                </c:pt>
                <c:pt idx="762">
                  <c:v>1.7067000000000001</c:v>
                </c:pt>
                <c:pt idx="763">
                  <c:v>1.7397</c:v>
                </c:pt>
                <c:pt idx="764">
                  <c:v>1.8237000000000001</c:v>
                </c:pt>
                <c:pt idx="765">
                  <c:v>1.9337</c:v>
                </c:pt>
                <c:pt idx="766">
                  <c:v>2.0177</c:v>
                </c:pt>
                <c:pt idx="767">
                  <c:v>2.0507</c:v>
                </c:pt>
                <c:pt idx="768">
                  <c:v>2.1717</c:v>
                </c:pt>
                <c:pt idx="769">
                  <c:v>2.2797000000000001</c:v>
                </c:pt>
                <c:pt idx="770">
                  <c:v>2.3717000000000001</c:v>
                </c:pt>
                <c:pt idx="771">
                  <c:v>2.4676999999999998</c:v>
                </c:pt>
                <c:pt idx="772">
                  <c:v>2.4876999999999998</c:v>
                </c:pt>
                <c:pt idx="773">
                  <c:v>2.4906999999999999</c:v>
                </c:pt>
                <c:pt idx="774">
                  <c:v>2.5007000000000001</c:v>
                </c:pt>
                <c:pt idx="775">
                  <c:v>2.4946999999999999</c:v>
                </c:pt>
                <c:pt idx="776">
                  <c:v>2.5026999999999999</c:v>
                </c:pt>
                <c:pt idx="777">
                  <c:v>2.5017</c:v>
                </c:pt>
                <c:pt idx="778">
                  <c:v>2.5787</c:v>
                </c:pt>
                <c:pt idx="779">
                  <c:v>2.6166999999999998</c:v>
                </c:pt>
                <c:pt idx="780">
                  <c:v>2.6537000000000002</c:v>
                </c:pt>
                <c:pt idx="781">
                  <c:v>2.6606999999999998</c:v>
                </c:pt>
                <c:pt idx="782">
                  <c:v>2.6877</c:v>
                </c:pt>
                <c:pt idx="783">
                  <c:v>2.7206999999999999</c:v>
                </c:pt>
                <c:pt idx="784">
                  <c:v>2.7490999999999999</c:v>
                </c:pt>
                <c:pt idx="785">
                  <c:v>2.6316999999999999</c:v>
                </c:pt>
                <c:pt idx="786">
                  <c:v>2.6347</c:v>
                </c:pt>
                <c:pt idx="787">
                  <c:v>2.6657000000000002</c:v>
                </c:pt>
                <c:pt idx="788">
                  <c:v>2.7006999999999999</c:v>
                </c:pt>
                <c:pt idx="789">
                  <c:v>2.7176999999999998</c:v>
                </c:pt>
                <c:pt idx="790">
                  <c:v>2.7307000000000001</c:v>
                </c:pt>
                <c:pt idx="791">
                  <c:v>2.7347000000000001</c:v>
                </c:pt>
                <c:pt idx="792">
                  <c:v>2.7376999999999998</c:v>
                </c:pt>
                <c:pt idx="793">
                  <c:v>2.7256999999999998</c:v>
                </c:pt>
                <c:pt idx="794">
                  <c:v>2.7256999999999998</c:v>
                </c:pt>
                <c:pt idx="795">
                  <c:v>2.7057000000000002</c:v>
                </c:pt>
                <c:pt idx="796">
                  <c:v>2.7357</c:v>
                </c:pt>
                <c:pt idx="797">
                  <c:v>2.8077000000000001</c:v>
                </c:pt>
                <c:pt idx="798">
                  <c:v>2.5897000000000001</c:v>
                </c:pt>
                <c:pt idx="799">
                  <c:v>2.5827</c:v>
                </c:pt>
                <c:pt idx="800">
                  <c:v>2.4986999999999999</c:v>
                </c:pt>
                <c:pt idx="801">
                  <c:v>2.4657</c:v>
                </c:pt>
                <c:pt idx="802">
                  <c:v>2.3397000000000001</c:v>
                </c:pt>
                <c:pt idx="803">
                  <c:v>2.2597</c:v>
                </c:pt>
                <c:pt idx="804">
                  <c:v>2.2197</c:v>
                </c:pt>
                <c:pt idx="805">
                  <c:v>2.2637</c:v>
                </c:pt>
                <c:pt idx="806">
                  <c:v>2.2736999999999998</c:v>
                </c:pt>
                <c:pt idx="807">
                  <c:v>2.3807</c:v>
                </c:pt>
                <c:pt idx="808">
                  <c:v>2.3620999999999999</c:v>
                </c:pt>
                <c:pt idx="809">
                  <c:v>2.2967</c:v>
                </c:pt>
                <c:pt idx="810">
                  <c:v>2.2206999999999999</c:v>
                </c:pt>
                <c:pt idx="811">
                  <c:v>2.1726999999999999</c:v>
                </c:pt>
                <c:pt idx="812">
                  <c:v>2.0977000000000001</c:v>
                </c:pt>
                <c:pt idx="813">
                  <c:v>2.0817000000000001</c:v>
                </c:pt>
                <c:pt idx="814">
                  <c:v>2.0956999999999999</c:v>
                </c:pt>
                <c:pt idx="815">
                  <c:v>2.1356999999999999</c:v>
                </c:pt>
                <c:pt idx="816">
                  <c:v>2.1787000000000001</c:v>
                </c:pt>
                <c:pt idx="817">
                  <c:v>2.1957</c:v>
                </c:pt>
                <c:pt idx="818">
                  <c:v>2.1747000000000001</c:v>
                </c:pt>
                <c:pt idx="819">
                  <c:v>2.1476999999999999</c:v>
                </c:pt>
                <c:pt idx="820">
                  <c:v>2.1406999999999998</c:v>
                </c:pt>
                <c:pt idx="821">
                  <c:v>2.1387</c:v>
                </c:pt>
                <c:pt idx="822">
                  <c:v>2.1436999999999999</c:v>
                </c:pt>
                <c:pt idx="823">
                  <c:v>2.1747000000000001</c:v>
                </c:pt>
                <c:pt idx="824">
                  <c:v>2.1947000000000001</c:v>
                </c:pt>
                <c:pt idx="825">
                  <c:v>2.2467000000000001</c:v>
                </c:pt>
                <c:pt idx="826">
                  <c:v>2.2467000000000001</c:v>
                </c:pt>
                <c:pt idx="827">
                  <c:v>2.2976999999999999</c:v>
                </c:pt>
                <c:pt idx="828">
                  <c:v>2.2976999999999999</c:v>
                </c:pt>
                <c:pt idx="829">
                  <c:v>2.6867000000000001</c:v>
                </c:pt>
                <c:pt idx="830">
                  <c:v>2.9056999999999999</c:v>
                </c:pt>
                <c:pt idx="831">
                  <c:v>2.7936999999999999</c:v>
                </c:pt>
                <c:pt idx="832">
                  <c:v>2.7456999999999998</c:v>
                </c:pt>
                <c:pt idx="833">
                  <c:v>2.7806999999999999</c:v>
                </c:pt>
                <c:pt idx="834">
                  <c:v>2.8517000000000001</c:v>
                </c:pt>
                <c:pt idx="835">
                  <c:v>2.9146999999999998</c:v>
                </c:pt>
                <c:pt idx="836">
                  <c:v>2.9716999999999998</c:v>
                </c:pt>
                <c:pt idx="837">
                  <c:v>3.0327000000000002</c:v>
                </c:pt>
                <c:pt idx="838">
                  <c:v>3.0676999999999999</c:v>
                </c:pt>
                <c:pt idx="839">
                  <c:v>2.9716999999999998</c:v>
                </c:pt>
                <c:pt idx="840">
                  <c:v>2.8456999999999999</c:v>
                </c:pt>
                <c:pt idx="841">
                  <c:v>2.4817</c:v>
                </c:pt>
                <c:pt idx="842">
                  <c:v>2.3837000000000002</c:v>
                </c:pt>
                <c:pt idx="843">
                  <c:v>2.3837000000000002</c:v>
                </c:pt>
                <c:pt idx="844">
                  <c:v>2.3837000000000002</c:v>
                </c:pt>
                <c:pt idx="845">
                  <c:v>2.3786999999999998</c:v>
                </c:pt>
                <c:pt idx="846">
                  <c:v>2.3757000000000001</c:v>
                </c:pt>
                <c:pt idx="847">
                  <c:v>2.3597000000000001</c:v>
                </c:pt>
                <c:pt idx="848">
                  <c:v>2.2107000000000001</c:v>
                </c:pt>
                <c:pt idx="849">
                  <c:v>2.1977000000000002</c:v>
                </c:pt>
                <c:pt idx="850">
                  <c:v>2.2017000000000002</c:v>
                </c:pt>
                <c:pt idx="851">
                  <c:v>2.2037</c:v>
                </c:pt>
                <c:pt idx="852">
                  <c:v>2.2126999999999999</c:v>
                </c:pt>
                <c:pt idx="853">
                  <c:v>2.2157</c:v>
                </c:pt>
                <c:pt idx="854">
                  <c:v>2.1777000000000002</c:v>
                </c:pt>
                <c:pt idx="855">
                  <c:v>2.1537000000000002</c:v>
                </c:pt>
                <c:pt idx="856">
                  <c:v>2.1427</c:v>
                </c:pt>
                <c:pt idx="857">
                  <c:v>2.1286999999999998</c:v>
                </c:pt>
                <c:pt idx="858">
                  <c:v>2.1236999999999999</c:v>
                </c:pt>
                <c:pt idx="859">
                  <c:v>2.1556999999999999</c:v>
                </c:pt>
                <c:pt idx="860">
                  <c:v>2.1086999999999998</c:v>
                </c:pt>
                <c:pt idx="861">
                  <c:v>2.0737000000000001</c:v>
                </c:pt>
                <c:pt idx="862">
                  <c:v>2.0727000000000002</c:v>
                </c:pt>
                <c:pt idx="863">
                  <c:v>2.0787</c:v>
                </c:pt>
                <c:pt idx="864">
                  <c:v>2.0556999999999999</c:v>
                </c:pt>
                <c:pt idx="865">
                  <c:v>2.0427</c:v>
                </c:pt>
                <c:pt idx="866">
                  <c:v>2.0527000000000002</c:v>
                </c:pt>
                <c:pt idx="867">
                  <c:v>2.0627</c:v>
                </c:pt>
                <c:pt idx="868">
                  <c:v>2.1086999999999998</c:v>
                </c:pt>
                <c:pt idx="869">
                  <c:v>2.1387</c:v>
                </c:pt>
                <c:pt idx="870">
                  <c:v>2.1276999999999999</c:v>
                </c:pt>
                <c:pt idx="871">
                  <c:v>2.1116999999999999</c:v>
                </c:pt>
                <c:pt idx="872">
                  <c:v>2.1116999999999999</c:v>
                </c:pt>
                <c:pt idx="873">
                  <c:v>2.1177000000000001</c:v>
                </c:pt>
                <c:pt idx="874">
                  <c:v>2.1286999999999998</c:v>
                </c:pt>
                <c:pt idx="875">
                  <c:v>2.1236999999999999</c:v>
                </c:pt>
                <c:pt idx="876">
                  <c:v>2.1177000000000001</c:v>
                </c:pt>
                <c:pt idx="877">
                  <c:v>2.1206999999999998</c:v>
                </c:pt>
                <c:pt idx="878">
                  <c:v>2.1419000000000001</c:v>
                </c:pt>
                <c:pt idx="879">
                  <c:v>2.1419000000000001</c:v>
                </c:pt>
                <c:pt idx="880">
                  <c:v>2.1196999999999999</c:v>
                </c:pt>
                <c:pt idx="881">
                  <c:v>2.1156999999999999</c:v>
                </c:pt>
                <c:pt idx="882">
                  <c:v>2.1116999999999999</c:v>
                </c:pt>
                <c:pt idx="883">
                  <c:v>2.1246999999999998</c:v>
                </c:pt>
                <c:pt idx="884">
                  <c:v>2.1577000000000002</c:v>
                </c:pt>
                <c:pt idx="885">
                  <c:v>2.1707000000000001</c:v>
                </c:pt>
                <c:pt idx="886">
                  <c:v>2.1947000000000001</c:v>
                </c:pt>
                <c:pt idx="887">
                  <c:v>2.2347000000000001</c:v>
                </c:pt>
                <c:pt idx="888">
                  <c:v>2.2326999999999999</c:v>
                </c:pt>
                <c:pt idx="889">
                  <c:v>2.1507000000000001</c:v>
                </c:pt>
                <c:pt idx="890">
                  <c:v>2.1732</c:v>
                </c:pt>
                <c:pt idx="891">
                  <c:v>2.169</c:v>
                </c:pt>
                <c:pt idx="892">
                  <c:v>2.1467000000000001</c:v>
                </c:pt>
                <c:pt idx="893">
                  <c:v>2.1392000000000002</c:v>
                </c:pt>
                <c:pt idx="894">
                  <c:v>2.1497000000000002</c:v>
                </c:pt>
                <c:pt idx="895">
                  <c:v>2.2646999999999999</c:v>
                </c:pt>
                <c:pt idx="896">
                  <c:v>2.2847</c:v>
                </c:pt>
                <c:pt idx="897">
                  <c:v>2.2536999999999998</c:v>
                </c:pt>
                <c:pt idx="898">
                  <c:v>2.2677</c:v>
                </c:pt>
                <c:pt idx="899">
                  <c:v>2.2927</c:v>
                </c:pt>
                <c:pt idx="900">
                  <c:v>2.3736999999999999</c:v>
                </c:pt>
                <c:pt idx="901">
                  <c:v>2.4167000000000001</c:v>
                </c:pt>
                <c:pt idx="902">
                  <c:v>2.4177</c:v>
                </c:pt>
                <c:pt idx="903">
                  <c:v>2.4237000000000002</c:v>
                </c:pt>
                <c:pt idx="904">
                  <c:v>2.4297</c:v>
                </c:pt>
                <c:pt idx="905">
                  <c:v>2.3776999999999999</c:v>
                </c:pt>
                <c:pt idx="906">
                  <c:v>2.3797000000000001</c:v>
                </c:pt>
                <c:pt idx="907">
                  <c:v>2.3856999999999999</c:v>
                </c:pt>
                <c:pt idx="908">
                  <c:v>2.3656999999999999</c:v>
                </c:pt>
                <c:pt idx="909">
                  <c:v>2.3426999999999998</c:v>
                </c:pt>
                <c:pt idx="910">
                  <c:v>2.3336999999999999</c:v>
                </c:pt>
                <c:pt idx="911">
                  <c:v>2.3416999999999999</c:v>
                </c:pt>
                <c:pt idx="912">
                  <c:v>2.3506999999999998</c:v>
                </c:pt>
                <c:pt idx="913">
                  <c:v>2.3736999999999999</c:v>
                </c:pt>
                <c:pt idx="914">
                  <c:v>2.4327000000000001</c:v>
                </c:pt>
                <c:pt idx="915">
                  <c:v>2.4346999999999999</c:v>
                </c:pt>
                <c:pt idx="916">
                  <c:v>2.4026999999999998</c:v>
                </c:pt>
                <c:pt idx="917">
                  <c:v>2.3877000000000002</c:v>
                </c:pt>
                <c:pt idx="918">
                  <c:v>2.3197000000000001</c:v>
                </c:pt>
                <c:pt idx="919">
                  <c:v>2.2877000000000001</c:v>
                </c:pt>
                <c:pt idx="920">
                  <c:v>2.2397</c:v>
                </c:pt>
                <c:pt idx="921">
                  <c:v>2.2446999999999999</c:v>
                </c:pt>
                <c:pt idx="922">
                  <c:v>2.2296999999999998</c:v>
                </c:pt>
                <c:pt idx="923">
                  <c:v>2.2317</c:v>
                </c:pt>
                <c:pt idx="924">
                  <c:v>2.2547000000000001</c:v>
                </c:pt>
                <c:pt idx="925">
                  <c:v>2.2856999999999998</c:v>
                </c:pt>
                <c:pt idx="926">
                  <c:v>2.2847</c:v>
                </c:pt>
                <c:pt idx="927">
                  <c:v>2.2887</c:v>
                </c:pt>
                <c:pt idx="928">
                  <c:v>2.3127</c:v>
                </c:pt>
                <c:pt idx="929">
                  <c:v>2.3517000000000001</c:v>
                </c:pt>
                <c:pt idx="930">
                  <c:v>2.3976999999999999</c:v>
                </c:pt>
                <c:pt idx="931">
                  <c:v>2.4367000000000001</c:v>
                </c:pt>
                <c:pt idx="932">
                  <c:v>2.4477000000000002</c:v>
                </c:pt>
                <c:pt idx="933">
                  <c:v>2.5417000000000001</c:v>
                </c:pt>
                <c:pt idx="934">
                  <c:v>2.5787</c:v>
                </c:pt>
                <c:pt idx="935">
                  <c:v>2.5926999999999998</c:v>
                </c:pt>
                <c:pt idx="936">
                  <c:v>2.5507</c:v>
                </c:pt>
                <c:pt idx="937">
                  <c:v>2.5468999999999999</c:v>
                </c:pt>
                <c:pt idx="938">
                  <c:v>2.4969999999999999</c:v>
                </c:pt>
                <c:pt idx="939">
                  <c:v>2.5007000000000001</c:v>
                </c:pt>
                <c:pt idx="940">
                  <c:v>2.4946999999999999</c:v>
                </c:pt>
                <c:pt idx="941">
                  <c:v>2.4397000000000002</c:v>
                </c:pt>
                <c:pt idx="942">
                  <c:v>2.4217</c:v>
                </c:pt>
                <c:pt idx="943">
                  <c:v>2.3797000000000001</c:v>
                </c:pt>
                <c:pt idx="944">
                  <c:v>2.4447000000000001</c:v>
                </c:pt>
                <c:pt idx="945">
                  <c:v>2.3717000000000001</c:v>
                </c:pt>
                <c:pt idx="946">
                  <c:v>2.3732000000000002</c:v>
                </c:pt>
                <c:pt idx="947">
                  <c:v>2.3738999999999999</c:v>
                </c:pt>
                <c:pt idx="948">
                  <c:v>2.3447</c:v>
                </c:pt>
                <c:pt idx="949">
                  <c:v>2.3816999999999999</c:v>
                </c:pt>
                <c:pt idx="950">
                  <c:v>2.4117000000000002</c:v>
                </c:pt>
                <c:pt idx="951">
                  <c:v>2.4266999999999999</c:v>
                </c:pt>
                <c:pt idx="952">
                  <c:v>2.4777</c:v>
                </c:pt>
                <c:pt idx="953">
                  <c:v>2.3797000000000001</c:v>
                </c:pt>
                <c:pt idx="954">
                  <c:v>2.0787</c:v>
                </c:pt>
                <c:pt idx="955">
                  <c:v>2.0667</c:v>
                </c:pt>
                <c:pt idx="956">
                  <c:v>2.0867</c:v>
                </c:pt>
                <c:pt idx="957">
                  <c:v>2.1467000000000001</c:v>
                </c:pt>
                <c:pt idx="958">
                  <c:v>2.1436999999999999</c:v>
                </c:pt>
                <c:pt idx="959">
                  <c:v>2.0396999999999998</c:v>
                </c:pt>
                <c:pt idx="960">
                  <c:v>2.0116999999999998</c:v>
                </c:pt>
                <c:pt idx="961">
                  <c:v>2.1006999999999998</c:v>
                </c:pt>
                <c:pt idx="962">
                  <c:v>2.1217000000000001</c:v>
                </c:pt>
                <c:pt idx="963">
                  <c:v>2.0977000000000001</c:v>
                </c:pt>
                <c:pt idx="964">
                  <c:v>1.8816999999999999</c:v>
                </c:pt>
                <c:pt idx="965">
                  <c:v>1.8856999999999999</c:v>
                </c:pt>
                <c:pt idx="966">
                  <c:v>1.8247</c:v>
                </c:pt>
                <c:pt idx="967">
                  <c:v>1.7657</c:v>
                </c:pt>
                <c:pt idx="968">
                  <c:v>1.7266999999999999</c:v>
                </c:pt>
                <c:pt idx="969">
                  <c:v>1.7266999999999999</c:v>
                </c:pt>
                <c:pt idx="970">
                  <c:v>1.7266999999999999</c:v>
                </c:pt>
                <c:pt idx="971">
                  <c:v>1.7237</c:v>
                </c:pt>
                <c:pt idx="972">
                  <c:v>1.7186999999999999</c:v>
                </c:pt>
                <c:pt idx="973">
                  <c:v>1.6967000000000001</c:v>
                </c:pt>
                <c:pt idx="974">
                  <c:v>1.7067000000000001</c:v>
                </c:pt>
                <c:pt idx="975">
                  <c:v>1.6875</c:v>
                </c:pt>
                <c:pt idx="976">
                  <c:v>1.6827000000000001</c:v>
                </c:pt>
                <c:pt idx="977">
                  <c:v>1.6376999999999999</c:v>
                </c:pt>
                <c:pt idx="978">
                  <c:v>1.5976999999999999</c:v>
                </c:pt>
                <c:pt idx="979">
                  <c:v>1.6467000000000001</c:v>
                </c:pt>
                <c:pt idx="980">
                  <c:v>1.5867</c:v>
                </c:pt>
                <c:pt idx="981">
                  <c:v>1.5867</c:v>
                </c:pt>
                <c:pt idx="982">
                  <c:v>1.6176999999999999</c:v>
                </c:pt>
                <c:pt idx="983">
                  <c:v>1.5791999999999999</c:v>
                </c:pt>
                <c:pt idx="984">
                  <c:v>1.6067</c:v>
                </c:pt>
                <c:pt idx="985">
                  <c:v>1.5867</c:v>
                </c:pt>
                <c:pt idx="986">
                  <c:v>1.6047</c:v>
                </c:pt>
                <c:pt idx="987">
                  <c:v>1.6036999999999999</c:v>
                </c:pt>
                <c:pt idx="988">
                  <c:v>1.5727</c:v>
                </c:pt>
                <c:pt idx="989">
                  <c:v>1.5467</c:v>
                </c:pt>
                <c:pt idx="990">
                  <c:v>1.5266999999999999</c:v>
                </c:pt>
                <c:pt idx="991">
                  <c:v>1.5432999999999999</c:v>
                </c:pt>
                <c:pt idx="992">
                  <c:v>1.5266999999999999</c:v>
                </c:pt>
                <c:pt idx="993">
                  <c:v>1.3902000000000001</c:v>
                </c:pt>
                <c:pt idx="994">
                  <c:v>1.3972</c:v>
                </c:pt>
                <c:pt idx="995">
                  <c:v>1.4067000000000001</c:v>
                </c:pt>
                <c:pt idx="996">
                  <c:v>1.5467</c:v>
                </c:pt>
                <c:pt idx="997">
                  <c:v>1.5467</c:v>
                </c:pt>
                <c:pt idx="998">
                  <c:v>1.5467</c:v>
                </c:pt>
                <c:pt idx="999">
                  <c:v>1.5767</c:v>
                </c:pt>
                <c:pt idx="1000">
                  <c:v>1.6767000000000001</c:v>
                </c:pt>
                <c:pt idx="1001">
                  <c:v>1.7806999999999999</c:v>
                </c:pt>
                <c:pt idx="1002">
                  <c:v>1.5827</c:v>
                </c:pt>
                <c:pt idx="1003">
                  <c:v>1.4866999999999999</c:v>
                </c:pt>
                <c:pt idx="1004">
                  <c:v>1.4797</c:v>
                </c:pt>
                <c:pt idx="1005">
                  <c:v>1.1396999999999999</c:v>
                </c:pt>
                <c:pt idx="1006">
                  <c:v>1.1029</c:v>
                </c:pt>
                <c:pt idx="1007">
                  <c:v>1.1567000000000001</c:v>
                </c:pt>
                <c:pt idx="1008">
                  <c:v>1.1767000000000001</c:v>
                </c:pt>
                <c:pt idx="1009">
                  <c:v>1.2777000000000001</c:v>
                </c:pt>
                <c:pt idx="1010">
                  <c:v>1.3947000000000001</c:v>
                </c:pt>
                <c:pt idx="1011">
                  <c:v>1.5257000000000001</c:v>
                </c:pt>
                <c:pt idx="1012">
                  <c:v>1.6957</c:v>
                </c:pt>
                <c:pt idx="1013">
                  <c:v>1.7967</c:v>
                </c:pt>
                <c:pt idx="1014">
                  <c:v>1.7867</c:v>
                </c:pt>
                <c:pt idx="1015">
                  <c:v>1.7867</c:v>
                </c:pt>
                <c:pt idx="1016">
                  <c:v>1.7597</c:v>
                </c:pt>
                <c:pt idx="1017">
                  <c:v>1.8097000000000001</c:v>
                </c:pt>
                <c:pt idx="1018">
                  <c:v>1.9966999999999999</c:v>
                </c:pt>
                <c:pt idx="1019">
                  <c:v>1.9966999999999999</c:v>
                </c:pt>
                <c:pt idx="1020">
                  <c:v>1.9127000000000001</c:v>
                </c:pt>
                <c:pt idx="1021">
                  <c:v>1.8467</c:v>
                </c:pt>
                <c:pt idx="1022">
                  <c:v>1.7967</c:v>
                </c:pt>
                <c:pt idx="1023">
                  <c:v>1.7646999999999999</c:v>
                </c:pt>
                <c:pt idx="1024">
                  <c:v>1.6267</c:v>
                </c:pt>
                <c:pt idx="1025">
                  <c:v>1.6067</c:v>
                </c:pt>
                <c:pt idx="1026">
                  <c:v>1.6067</c:v>
                </c:pt>
                <c:pt idx="1027">
                  <c:v>1.6067</c:v>
                </c:pt>
                <c:pt idx="1028">
                  <c:v>2.1177000000000001</c:v>
                </c:pt>
                <c:pt idx="1029">
                  <c:v>1.9092</c:v>
                </c:pt>
                <c:pt idx="1030">
                  <c:v>1.1567000000000001</c:v>
                </c:pt>
                <c:pt idx="1031">
                  <c:v>0.97570000000000001</c:v>
                </c:pt>
                <c:pt idx="1032">
                  <c:v>0.98319999999999996</c:v>
                </c:pt>
                <c:pt idx="1033">
                  <c:v>1.0667</c:v>
                </c:pt>
                <c:pt idx="1034">
                  <c:v>1.0066999999999999</c:v>
                </c:pt>
                <c:pt idx="1035">
                  <c:v>0.97970000000000002</c:v>
                </c:pt>
                <c:pt idx="1036">
                  <c:v>0.97970000000000002</c:v>
                </c:pt>
                <c:pt idx="1037">
                  <c:v>1.0055000000000001</c:v>
                </c:pt>
                <c:pt idx="1038">
                  <c:v>1.0653999999999999</c:v>
                </c:pt>
                <c:pt idx="1039">
                  <c:v>1.1007</c:v>
                </c:pt>
                <c:pt idx="1040">
                  <c:v>1.0936999999999999</c:v>
                </c:pt>
                <c:pt idx="1041">
                  <c:v>1.0956999999999999</c:v>
                </c:pt>
                <c:pt idx="1042">
                  <c:v>0.75649999999999995</c:v>
                </c:pt>
                <c:pt idx="1043">
                  <c:v>0.56069999999999998</c:v>
                </c:pt>
                <c:pt idx="1044">
                  <c:v>0.56069999999999998</c:v>
                </c:pt>
                <c:pt idx="1045">
                  <c:v>0.53069999999999995</c:v>
                </c:pt>
                <c:pt idx="1046">
                  <c:v>0.41070000000000001</c:v>
                </c:pt>
                <c:pt idx="1047">
                  <c:v>0.47470000000000001</c:v>
                </c:pt>
                <c:pt idx="1048">
                  <c:v>0.69169999999999998</c:v>
                </c:pt>
                <c:pt idx="1049">
                  <c:v>1.1136999999999999</c:v>
                </c:pt>
                <c:pt idx="1050">
                  <c:v>1.3907</c:v>
                </c:pt>
                <c:pt idx="1051">
                  <c:v>1.6216999999999999</c:v>
                </c:pt>
                <c:pt idx="1052">
                  <c:v>1.8487</c:v>
                </c:pt>
                <c:pt idx="1053">
                  <c:v>2.2896999999999998</c:v>
                </c:pt>
                <c:pt idx="1054">
                  <c:v>2.7456999999999998</c:v>
                </c:pt>
                <c:pt idx="1055">
                  <c:v>2.8576999999999999</c:v>
                </c:pt>
                <c:pt idx="1056">
                  <c:v>3.0242</c:v>
                </c:pt>
                <c:pt idx="1057">
                  <c:v>2.9706999999999999</c:v>
                </c:pt>
                <c:pt idx="1058">
                  <c:v>2.9906999999999999</c:v>
                </c:pt>
                <c:pt idx="1059">
                  <c:v>3.1556999999999999</c:v>
                </c:pt>
                <c:pt idx="1060">
                  <c:v>3.5207000000000002</c:v>
                </c:pt>
                <c:pt idx="1061">
                  <c:v>3.5684</c:v>
                </c:pt>
                <c:pt idx="1062">
                  <c:v>3.2547000000000001</c:v>
                </c:pt>
                <c:pt idx="1063">
                  <c:v>3.1206999999999998</c:v>
                </c:pt>
                <c:pt idx="1064">
                  <c:v>2.44</c:v>
                </c:pt>
                <c:pt idx="1065">
                  <c:v>2.4207000000000001</c:v>
                </c:pt>
                <c:pt idx="1066">
                  <c:v>2.3967000000000001</c:v>
                </c:pt>
                <c:pt idx="1067">
                  <c:v>2.3616999999999999</c:v>
                </c:pt>
                <c:pt idx="1068">
                  <c:v>2.6086999999999998</c:v>
                </c:pt>
                <c:pt idx="1069">
                  <c:v>2.0377000000000001</c:v>
                </c:pt>
                <c:pt idx="1070">
                  <c:v>1.9930000000000001</c:v>
                </c:pt>
                <c:pt idx="1071">
                  <c:v>1.972</c:v>
                </c:pt>
                <c:pt idx="1072">
                  <c:v>1.9601999999999999</c:v>
                </c:pt>
                <c:pt idx="1073">
                  <c:v>1.9587000000000001</c:v>
                </c:pt>
                <c:pt idx="1074">
                  <c:v>1.9587000000000001</c:v>
                </c:pt>
                <c:pt idx="1075">
                  <c:v>1.9587000000000001</c:v>
                </c:pt>
                <c:pt idx="1076">
                  <c:v>1.9587000000000001</c:v>
                </c:pt>
                <c:pt idx="1077">
                  <c:v>1.9587000000000001</c:v>
                </c:pt>
                <c:pt idx="1078">
                  <c:v>1.9587000000000001</c:v>
                </c:pt>
                <c:pt idx="1079">
                  <c:v>2.0447000000000002</c:v>
                </c:pt>
                <c:pt idx="1080">
                  <c:v>2.0697000000000001</c:v>
                </c:pt>
                <c:pt idx="1081">
                  <c:v>1.8696999999999999</c:v>
                </c:pt>
                <c:pt idx="1082">
                  <c:v>1.9267000000000001</c:v>
                </c:pt>
                <c:pt idx="1083">
                  <c:v>2.2347000000000001</c:v>
                </c:pt>
                <c:pt idx="1084">
                  <c:v>2.7227000000000001</c:v>
                </c:pt>
                <c:pt idx="1085">
                  <c:v>2.7717000000000001</c:v>
                </c:pt>
                <c:pt idx="1086">
                  <c:v>2.8666999999999998</c:v>
                </c:pt>
                <c:pt idx="1087">
                  <c:v>3.2366999999999999</c:v>
                </c:pt>
                <c:pt idx="1088">
                  <c:v>2.9487000000000001</c:v>
                </c:pt>
                <c:pt idx="1089">
                  <c:v>2.8677000000000001</c:v>
                </c:pt>
                <c:pt idx="1090">
                  <c:v>2.8096999999999999</c:v>
                </c:pt>
                <c:pt idx="1091">
                  <c:v>2.6917</c:v>
                </c:pt>
                <c:pt idx="1092">
                  <c:v>2.6686999999999999</c:v>
                </c:pt>
                <c:pt idx="1093">
                  <c:v>2.6537999999999999</c:v>
                </c:pt>
                <c:pt idx="1094">
                  <c:v>2.6817000000000002</c:v>
                </c:pt>
                <c:pt idx="1095">
                  <c:v>2.7317</c:v>
                </c:pt>
                <c:pt idx="1096">
                  <c:v>2.7797000000000001</c:v>
                </c:pt>
                <c:pt idx="1097">
                  <c:v>2.7797000000000001</c:v>
                </c:pt>
                <c:pt idx="1098">
                  <c:v>2.8597000000000001</c:v>
                </c:pt>
                <c:pt idx="1099">
                  <c:v>2.8626999999999998</c:v>
                </c:pt>
                <c:pt idx="1100">
                  <c:v>2.8832</c:v>
                </c:pt>
                <c:pt idx="1101">
                  <c:v>2.8847</c:v>
                </c:pt>
                <c:pt idx="1102">
                  <c:v>2.9077000000000002</c:v>
                </c:pt>
                <c:pt idx="1103">
                  <c:v>2.8856999999999999</c:v>
                </c:pt>
                <c:pt idx="1104">
                  <c:v>2.9056999999999999</c:v>
                </c:pt>
                <c:pt idx="1105">
                  <c:v>2.9237000000000002</c:v>
                </c:pt>
                <c:pt idx="1106">
                  <c:v>2.9056999999999999</c:v>
                </c:pt>
                <c:pt idx="1107">
                  <c:v>3.0066999999999999</c:v>
                </c:pt>
                <c:pt idx="1108">
                  <c:v>3.0587</c:v>
                </c:pt>
                <c:pt idx="1109">
                  <c:v>3.0487000000000002</c:v>
                </c:pt>
                <c:pt idx="1110">
                  <c:v>3.2166999999999999</c:v>
                </c:pt>
                <c:pt idx="1111">
                  <c:v>3.2347000000000001</c:v>
                </c:pt>
                <c:pt idx="1112">
                  <c:v>3.6726999999999999</c:v>
                </c:pt>
                <c:pt idx="1113">
                  <c:v>3.6137000000000001</c:v>
                </c:pt>
                <c:pt idx="1114">
                  <c:v>3.3477000000000001</c:v>
                </c:pt>
                <c:pt idx="1115">
                  <c:v>2.4956999999999998</c:v>
                </c:pt>
                <c:pt idx="1116">
                  <c:v>2.4386999999999999</c:v>
                </c:pt>
                <c:pt idx="1117">
                  <c:v>2.5596000000000001</c:v>
                </c:pt>
                <c:pt idx="1118">
                  <c:v>2.7206000000000001</c:v>
                </c:pt>
                <c:pt idx="1119">
                  <c:v>2.6897000000000002</c:v>
                </c:pt>
                <c:pt idx="1120">
                  <c:v>2.6196000000000002</c:v>
                </c:pt>
                <c:pt idx="1121">
                  <c:v>2.8744000000000001</c:v>
                </c:pt>
                <c:pt idx="1122">
                  <c:v>3.0568</c:v>
                </c:pt>
                <c:pt idx="1123">
                  <c:v>3.1979000000000002</c:v>
                </c:pt>
                <c:pt idx="1124">
                  <c:v>3.2995999999999999</c:v>
                </c:pt>
                <c:pt idx="1125">
                  <c:v>3.9397000000000002</c:v>
                </c:pt>
                <c:pt idx="1126">
                  <c:v>3.5556999999999999</c:v>
                </c:pt>
                <c:pt idx="1127">
                  <c:v>3.5436000000000001</c:v>
                </c:pt>
                <c:pt idx="1128">
                  <c:v>3.4767000000000001</c:v>
                </c:pt>
                <c:pt idx="1129">
                  <c:v>3.2976999999999999</c:v>
                </c:pt>
                <c:pt idx="1130">
                  <c:v>2.9897</c:v>
                </c:pt>
                <c:pt idx="1131">
                  <c:v>2.2115999999999998</c:v>
                </c:pt>
                <c:pt idx="1132">
                  <c:v>2.2197</c:v>
                </c:pt>
                <c:pt idx="1133">
                  <c:v>2.1606999999999998</c:v>
                </c:pt>
                <c:pt idx="1134">
                  <c:v>2.1976</c:v>
                </c:pt>
                <c:pt idx="1135">
                  <c:v>2.2145999999999999</c:v>
                </c:pt>
                <c:pt idx="1136">
                  <c:v>2.2766000000000002</c:v>
                </c:pt>
                <c:pt idx="1137">
                  <c:v>2.2726999999999999</c:v>
                </c:pt>
                <c:pt idx="1138">
                  <c:v>2.1867000000000001</c:v>
                </c:pt>
                <c:pt idx="1139">
                  <c:v>2.2595999999999998</c:v>
                </c:pt>
                <c:pt idx="1140">
                  <c:v>2.4876</c:v>
                </c:pt>
                <c:pt idx="1141">
                  <c:v>2.3915999999999999</c:v>
                </c:pt>
                <c:pt idx="1142">
                  <c:v>2.2115999999999998</c:v>
                </c:pt>
                <c:pt idx="1143">
                  <c:v>2.2856999999999998</c:v>
                </c:pt>
                <c:pt idx="1144">
                  <c:v>2.3096000000000001</c:v>
                </c:pt>
                <c:pt idx="1145">
                  <c:v>2.3073000000000001</c:v>
                </c:pt>
                <c:pt idx="1146">
                  <c:v>2.2717000000000001</c:v>
                </c:pt>
                <c:pt idx="1147">
                  <c:v>2.5066000000000002</c:v>
                </c:pt>
                <c:pt idx="1148">
                  <c:v>2.7740999999999998</c:v>
                </c:pt>
                <c:pt idx="1149">
                  <c:v>2.9746000000000001</c:v>
                </c:pt>
                <c:pt idx="1150">
                  <c:v>2.7326999999999999</c:v>
                </c:pt>
                <c:pt idx="1151">
                  <c:v>2.7166999999999999</c:v>
                </c:pt>
                <c:pt idx="1152">
                  <c:v>2.6526999999999998</c:v>
                </c:pt>
                <c:pt idx="1153">
                  <c:v>2.2675999999999998</c:v>
                </c:pt>
                <c:pt idx="1154">
                  <c:v>2.2387000000000001</c:v>
                </c:pt>
                <c:pt idx="1155">
                  <c:v>2.2267000000000001</c:v>
                </c:pt>
                <c:pt idx="1156">
                  <c:v>2.2736000000000001</c:v>
                </c:pt>
                <c:pt idx="1157">
                  <c:v>2.1551</c:v>
                </c:pt>
                <c:pt idx="1158">
                  <c:v>2.1797</c:v>
                </c:pt>
                <c:pt idx="1159">
                  <c:v>2.2097000000000002</c:v>
                </c:pt>
                <c:pt idx="1160">
                  <c:v>2.1497000000000002</c:v>
                </c:pt>
                <c:pt idx="1161">
                  <c:v>2.2646999999999999</c:v>
                </c:pt>
                <c:pt idx="1162">
                  <c:v>2.2603</c:v>
                </c:pt>
                <c:pt idx="1163">
                  <c:v>2.2785000000000002</c:v>
                </c:pt>
                <c:pt idx="1164">
                  <c:v>2.2936000000000001</c:v>
                </c:pt>
                <c:pt idx="1165">
                  <c:v>2.2166999999999999</c:v>
                </c:pt>
                <c:pt idx="1166">
                  <c:v>2.3576999999999999</c:v>
                </c:pt>
                <c:pt idx="1167">
                  <c:v>2.2656999999999998</c:v>
                </c:pt>
                <c:pt idx="1168">
                  <c:v>2.2966000000000002</c:v>
                </c:pt>
                <c:pt idx="1169">
                  <c:v>2.5247000000000002</c:v>
                </c:pt>
                <c:pt idx="1170">
                  <c:v>2.6166999999999998</c:v>
                </c:pt>
                <c:pt idx="1171">
                  <c:v>2.7766000000000002</c:v>
                </c:pt>
                <c:pt idx="1172">
                  <c:v>3.1137000000000001</c:v>
                </c:pt>
                <c:pt idx="1173">
                  <c:v>2.6627000000000001</c:v>
                </c:pt>
                <c:pt idx="1174">
                  <c:v>2.4687000000000001</c:v>
                </c:pt>
                <c:pt idx="1175">
                  <c:v>2.5426000000000002</c:v>
                </c:pt>
                <c:pt idx="1176">
                  <c:v>2.6945999999999999</c:v>
                </c:pt>
                <c:pt idx="1177">
                  <c:v>2.4849999999999999</c:v>
                </c:pt>
                <c:pt idx="1178">
                  <c:v>2.2241</c:v>
                </c:pt>
                <c:pt idx="1179">
                  <c:v>2.1737000000000002</c:v>
                </c:pt>
                <c:pt idx="1180">
                  <c:v>2.4237000000000002</c:v>
                </c:pt>
                <c:pt idx="1181">
                  <c:v>2.3601999999999999</c:v>
                </c:pt>
                <c:pt idx="1182">
                  <c:v>2.3595999999999999</c:v>
                </c:pt>
                <c:pt idx="1183">
                  <c:v>2.3595999999999999</c:v>
                </c:pt>
                <c:pt idx="1184">
                  <c:v>2.5135999999999998</c:v>
                </c:pt>
                <c:pt idx="1185">
                  <c:v>2.8087</c:v>
                </c:pt>
                <c:pt idx="1186">
                  <c:v>2.9586999999999999</c:v>
                </c:pt>
                <c:pt idx="1187">
                  <c:v>2.9506000000000001</c:v>
                </c:pt>
                <c:pt idx="1188">
                  <c:v>3.0127000000000002</c:v>
                </c:pt>
                <c:pt idx="1189">
                  <c:v>2.9361999999999999</c:v>
                </c:pt>
                <c:pt idx="1190">
                  <c:v>2.8359000000000001</c:v>
                </c:pt>
                <c:pt idx="1191">
                  <c:v>2.7164000000000001</c:v>
                </c:pt>
                <c:pt idx="1192">
                  <c:v>2.6219000000000001</c:v>
                </c:pt>
                <c:pt idx="1193">
                  <c:v>2.5899000000000001</c:v>
                </c:pt>
                <c:pt idx="1194">
                  <c:v>2.5264000000000002</c:v>
                </c:pt>
                <c:pt idx="1195">
                  <c:v>2.5144000000000002</c:v>
                </c:pt>
                <c:pt idx="1196">
                  <c:v>2.4843999999999999</c:v>
                </c:pt>
                <c:pt idx="1197">
                  <c:v>2.5293999999999999</c:v>
                </c:pt>
                <c:pt idx="1198">
                  <c:v>2.8161999999999998</c:v>
                </c:pt>
                <c:pt idx="1199">
                  <c:v>2.8163999999999998</c:v>
                </c:pt>
                <c:pt idx="1200">
                  <c:v>2.7711000000000001</c:v>
                </c:pt>
                <c:pt idx="1201">
                  <c:v>2.5674000000000001</c:v>
                </c:pt>
                <c:pt idx="1202">
                  <c:v>2.4653999999999998</c:v>
                </c:pt>
                <c:pt idx="1203">
                  <c:v>2.4723999999999999</c:v>
                </c:pt>
                <c:pt idx="1204">
                  <c:v>2.4964</c:v>
                </c:pt>
                <c:pt idx="1205">
                  <c:v>2.4643999999999999</c:v>
                </c:pt>
                <c:pt idx="1206">
                  <c:v>2.5164</c:v>
                </c:pt>
                <c:pt idx="1207">
                  <c:v>2.6023999999999998</c:v>
                </c:pt>
                <c:pt idx="1208">
                  <c:v>2.9723999999999999</c:v>
                </c:pt>
                <c:pt idx="1209">
                  <c:v>3.4573999999999998</c:v>
                </c:pt>
                <c:pt idx="1210">
                  <c:v>4.0773999999999999</c:v>
                </c:pt>
                <c:pt idx="1211">
                  <c:v>4.0693999999999999</c:v>
                </c:pt>
                <c:pt idx="1212">
                  <c:v>4.2523999999999997</c:v>
                </c:pt>
                <c:pt idx="1213">
                  <c:v>5.0053999999999998</c:v>
                </c:pt>
                <c:pt idx="1214">
                  <c:v>7.0084</c:v>
                </c:pt>
                <c:pt idx="1215">
                  <c:v>11.9604</c:v>
                </c:pt>
                <c:pt idx="1216">
                  <c:v>6.1764000000000001</c:v>
                </c:pt>
                <c:pt idx="1217">
                  <c:v>4.1124000000000001</c:v>
                </c:pt>
                <c:pt idx="1218">
                  <c:v>3.3294000000000001</c:v>
                </c:pt>
                <c:pt idx="1219">
                  <c:v>5.4843999999999999</c:v>
                </c:pt>
                <c:pt idx="1220">
                  <c:v>5.2073999999999998</c:v>
                </c:pt>
                <c:pt idx="1221">
                  <c:v>6.2064000000000004</c:v>
                </c:pt>
                <c:pt idx="1222">
                  <c:v>8.4974000000000007</c:v>
                </c:pt>
                <c:pt idx="1223">
                  <c:v>7.5103999999999997</c:v>
                </c:pt>
                <c:pt idx="1224">
                  <c:v>5.1984000000000004</c:v>
                </c:pt>
                <c:pt idx="1225">
                  <c:v>3.8393999999999999</c:v>
                </c:pt>
                <c:pt idx="1226">
                  <c:v>3.7334000000000001</c:v>
                </c:pt>
                <c:pt idx="1227">
                  <c:v>3.8153999999999999</c:v>
                </c:pt>
                <c:pt idx="1228">
                  <c:v>3.7473999999999998</c:v>
                </c:pt>
                <c:pt idx="1229">
                  <c:v>2.6364000000000001</c:v>
                </c:pt>
                <c:pt idx="1230">
                  <c:v>2.2964000000000002</c:v>
                </c:pt>
                <c:pt idx="1231">
                  <c:v>2.5964</c:v>
                </c:pt>
                <c:pt idx="1232">
                  <c:v>2.8064</c:v>
                </c:pt>
                <c:pt idx="1233">
                  <c:v>2.7504</c:v>
                </c:pt>
                <c:pt idx="1234">
                  <c:v>2.9274</c:v>
                </c:pt>
                <c:pt idx="1235">
                  <c:v>2.8704000000000001</c:v>
                </c:pt>
                <c:pt idx="1236">
                  <c:v>2.8064</c:v>
                </c:pt>
                <c:pt idx="1237">
                  <c:v>2.4034</c:v>
                </c:pt>
                <c:pt idx="1238">
                  <c:v>2.2902999999999998</c:v>
                </c:pt>
                <c:pt idx="1239">
                  <c:v>2.1484000000000001</c:v>
                </c:pt>
                <c:pt idx="1240">
                  <c:v>1.6909000000000001</c:v>
                </c:pt>
                <c:pt idx="1241">
                  <c:v>1.6863999999999999</c:v>
                </c:pt>
                <c:pt idx="1242">
                  <c:v>1.6036999999999999</c:v>
                </c:pt>
                <c:pt idx="1243">
                  <c:v>1.5864</c:v>
                </c:pt>
                <c:pt idx="1244">
                  <c:v>1.5564</c:v>
                </c:pt>
                <c:pt idx="1245">
                  <c:v>1.4563999999999999</c:v>
                </c:pt>
                <c:pt idx="1246">
                  <c:v>1.5064</c:v>
                </c:pt>
                <c:pt idx="1247">
                  <c:v>1.8264</c:v>
                </c:pt>
                <c:pt idx="1248">
                  <c:v>1.8464</c:v>
                </c:pt>
                <c:pt idx="1249">
                  <c:v>1.6464000000000001</c:v>
                </c:pt>
                <c:pt idx="1250">
                  <c:v>1.6763999999999999</c:v>
                </c:pt>
                <c:pt idx="1251">
                  <c:v>1.6823999999999999</c:v>
                </c:pt>
                <c:pt idx="1252">
                  <c:v>1.6664000000000001</c:v>
                </c:pt>
                <c:pt idx="1253">
                  <c:v>2.9573999999999998</c:v>
                </c:pt>
                <c:pt idx="1254">
                  <c:v>2.7273999999999998</c:v>
                </c:pt>
                <c:pt idx="1255">
                  <c:v>2.4546000000000001</c:v>
                </c:pt>
                <c:pt idx="1256">
                  <c:v>2.1215999999999999</c:v>
                </c:pt>
                <c:pt idx="1257">
                  <c:v>1.9877</c:v>
                </c:pt>
                <c:pt idx="1258">
                  <c:v>1.6926000000000001</c:v>
                </c:pt>
                <c:pt idx="1259">
                  <c:v>1.4984999999999999</c:v>
                </c:pt>
                <c:pt idx="1260">
                  <c:v>1.5016</c:v>
                </c:pt>
                <c:pt idx="1261">
                  <c:v>1.538</c:v>
                </c:pt>
                <c:pt idx="1262">
                  <c:v>1.5085</c:v>
                </c:pt>
                <c:pt idx="1263">
                  <c:v>1.5516000000000001</c:v>
                </c:pt>
                <c:pt idx="1264">
                  <c:v>1.6082000000000001</c:v>
                </c:pt>
                <c:pt idx="1265">
                  <c:v>1.6247</c:v>
                </c:pt>
                <c:pt idx="1266">
                  <c:v>1.6654</c:v>
                </c:pt>
                <c:pt idx="1267">
                  <c:v>1.5177</c:v>
                </c:pt>
                <c:pt idx="1268">
                  <c:v>1.5775999999999999</c:v>
                </c:pt>
                <c:pt idx="1269">
                  <c:v>1.5036</c:v>
                </c:pt>
                <c:pt idx="1270">
                  <c:v>1.4762</c:v>
                </c:pt>
                <c:pt idx="1271">
                  <c:v>2.1686000000000001</c:v>
                </c:pt>
                <c:pt idx="1272">
                  <c:v>1.2346999999999999</c:v>
                </c:pt>
                <c:pt idx="1273">
                  <c:v>1.1757</c:v>
                </c:pt>
                <c:pt idx="1274">
                  <c:v>1.0587</c:v>
                </c:pt>
                <c:pt idx="1275">
                  <c:v>1.0186999999999999</c:v>
                </c:pt>
                <c:pt idx="1276">
                  <c:v>1.0916999999999999</c:v>
                </c:pt>
                <c:pt idx="1277">
                  <c:v>1.1726000000000001</c:v>
                </c:pt>
                <c:pt idx="1278">
                  <c:v>1.2657</c:v>
                </c:pt>
                <c:pt idx="1279">
                  <c:v>1.5126999999999999</c:v>
                </c:pt>
                <c:pt idx="1280">
                  <c:v>1.7385999999999999</c:v>
                </c:pt>
                <c:pt idx="1281">
                  <c:v>1.2485999999999999</c:v>
                </c:pt>
                <c:pt idx="1282">
                  <c:v>1.2117</c:v>
                </c:pt>
                <c:pt idx="1283">
                  <c:v>1.2266999999999999</c:v>
                </c:pt>
                <c:pt idx="1284">
                  <c:v>1.2497</c:v>
                </c:pt>
                <c:pt idx="1285">
                  <c:v>1.3862000000000001</c:v>
                </c:pt>
                <c:pt idx="1286">
                  <c:v>1.6227</c:v>
                </c:pt>
                <c:pt idx="1287">
                  <c:v>1.6407</c:v>
                </c:pt>
                <c:pt idx="1288">
                  <c:v>2.0127000000000002</c:v>
                </c:pt>
                <c:pt idx="1289">
                  <c:v>2.1726999999999999</c:v>
                </c:pt>
                <c:pt idx="1290">
                  <c:v>2.4481000000000002</c:v>
                </c:pt>
                <c:pt idx="1291">
                  <c:v>3.2906</c:v>
                </c:pt>
                <c:pt idx="1292">
                  <c:v>3.1656</c:v>
                </c:pt>
                <c:pt idx="1293">
                  <c:v>3.0865999999999998</c:v>
                </c:pt>
                <c:pt idx="1294">
                  <c:v>2.8447</c:v>
                </c:pt>
                <c:pt idx="1295">
                  <c:v>1.5407</c:v>
                </c:pt>
                <c:pt idx="1296">
                  <c:v>1.4046000000000001</c:v>
                </c:pt>
                <c:pt idx="1297">
                  <c:v>1.2226999999999999</c:v>
                </c:pt>
                <c:pt idx="1298">
                  <c:v>1.0845</c:v>
                </c:pt>
                <c:pt idx="1299">
                  <c:v>1.0740000000000001</c:v>
                </c:pt>
                <c:pt idx="1300">
                  <c:v>1.0706</c:v>
                </c:pt>
                <c:pt idx="1301">
                  <c:v>1.1035999999999999</c:v>
                </c:pt>
                <c:pt idx="1302">
                  <c:v>1.1846000000000001</c:v>
                </c:pt>
                <c:pt idx="1303">
                  <c:v>1.9196</c:v>
                </c:pt>
                <c:pt idx="1304">
                  <c:v>2.851</c:v>
                </c:pt>
                <c:pt idx="1305">
                  <c:v>2.8006000000000002</c:v>
                </c:pt>
                <c:pt idx="1306">
                  <c:v>2.4546000000000001</c:v>
                </c:pt>
                <c:pt idx="1307">
                  <c:v>2.0377000000000001</c:v>
                </c:pt>
                <c:pt idx="1308">
                  <c:v>1.8792</c:v>
                </c:pt>
                <c:pt idx="1309">
                  <c:v>1.5145999999999999</c:v>
                </c:pt>
                <c:pt idx="1310">
                  <c:v>1.3046</c:v>
                </c:pt>
                <c:pt idx="1311">
                  <c:v>1.3046</c:v>
                </c:pt>
                <c:pt idx="1312">
                  <c:v>1.3046</c:v>
                </c:pt>
                <c:pt idx="1313">
                  <c:v>1.3076000000000001</c:v>
                </c:pt>
                <c:pt idx="1314">
                  <c:v>1.2710999999999999</c:v>
                </c:pt>
                <c:pt idx="1315">
                  <c:v>1.1456</c:v>
                </c:pt>
                <c:pt idx="1316">
                  <c:v>1.1315999999999999</c:v>
                </c:pt>
                <c:pt idx="1317">
                  <c:v>1.1626000000000001</c:v>
                </c:pt>
                <c:pt idx="1318">
                  <c:v>1.2336</c:v>
                </c:pt>
                <c:pt idx="1319">
                  <c:v>1.3335999999999999</c:v>
                </c:pt>
                <c:pt idx="1320">
                  <c:v>1.4257</c:v>
                </c:pt>
                <c:pt idx="1321">
                  <c:v>1.5096000000000001</c:v>
                </c:pt>
                <c:pt idx="1322">
                  <c:v>1.4826999999999999</c:v>
                </c:pt>
                <c:pt idx="1323">
                  <c:v>1.5085999999999999</c:v>
                </c:pt>
                <c:pt idx="1324">
                  <c:v>1.5126999999999999</c:v>
                </c:pt>
                <c:pt idx="1325">
                  <c:v>1.5116000000000001</c:v>
                </c:pt>
                <c:pt idx="1326">
                  <c:v>1.5496000000000001</c:v>
                </c:pt>
                <c:pt idx="1327">
                  <c:v>1.5575000000000001</c:v>
                </c:pt>
                <c:pt idx="1328">
                  <c:v>1.6035999999999999</c:v>
                </c:pt>
                <c:pt idx="1329">
                  <c:v>1.7085999999999999</c:v>
                </c:pt>
                <c:pt idx="1330">
                  <c:v>1.9617</c:v>
                </c:pt>
                <c:pt idx="1331">
                  <c:v>3.2706</c:v>
                </c:pt>
                <c:pt idx="1332">
                  <c:v>1.6906000000000001</c:v>
                </c:pt>
                <c:pt idx="1333">
                  <c:v>1.6971000000000001</c:v>
                </c:pt>
                <c:pt idx="1334">
                  <c:v>1.7076</c:v>
                </c:pt>
                <c:pt idx="1335">
                  <c:v>1.7047000000000001</c:v>
                </c:pt>
                <c:pt idx="1336">
                  <c:v>1.7047000000000001</c:v>
                </c:pt>
                <c:pt idx="1337">
                  <c:v>1.8247</c:v>
                </c:pt>
                <c:pt idx="1338">
                  <c:v>2.0426000000000002</c:v>
                </c:pt>
                <c:pt idx="1339">
                  <c:v>1.8321000000000001</c:v>
                </c:pt>
                <c:pt idx="1340">
                  <c:v>1.8846000000000001</c:v>
                </c:pt>
                <c:pt idx="1341">
                  <c:v>1.8606</c:v>
                </c:pt>
                <c:pt idx="1342">
                  <c:v>1.8606</c:v>
                </c:pt>
                <c:pt idx="1343">
                  <c:v>1.8793</c:v>
                </c:pt>
                <c:pt idx="1344">
                  <c:v>1.8647</c:v>
                </c:pt>
                <c:pt idx="1345">
                  <c:v>1.8547</c:v>
                </c:pt>
                <c:pt idx="1346">
                  <c:v>1.8137000000000001</c:v>
                </c:pt>
                <c:pt idx="1347">
                  <c:v>1.8149</c:v>
                </c:pt>
                <c:pt idx="1348">
                  <c:v>1.7544999999999999</c:v>
                </c:pt>
                <c:pt idx="1349">
                  <c:v>1.7645999999999999</c:v>
                </c:pt>
                <c:pt idx="1350">
                  <c:v>1.7146999999999999</c:v>
                </c:pt>
                <c:pt idx="1351">
                  <c:v>1.7226999999999999</c:v>
                </c:pt>
                <c:pt idx="1352">
                  <c:v>1.7179</c:v>
                </c:pt>
                <c:pt idx="1353">
                  <c:v>1.8294999999999999</c:v>
                </c:pt>
                <c:pt idx="1354">
                  <c:v>1.8796999999999999</c:v>
                </c:pt>
                <c:pt idx="1355">
                  <c:v>1.8754999999999999</c:v>
                </c:pt>
                <c:pt idx="1356">
                  <c:v>1.8638999999999999</c:v>
                </c:pt>
                <c:pt idx="1357">
                  <c:v>1.8171999999999999</c:v>
                </c:pt>
                <c:pt idx="1358">
                  <c:v>1.8796999999999999</c:v>
                </c:pt>
                <c:pt idx="1359">
                  <c:v>1.8688</c:v>
                </c:pt>
                <c:pt idx="1360">
                  <c:v>1.8068</c:v>
                </c:pt>
                <c:pt idx="1361">
                  <c:v>1.7185999999999999</c:v>
                </c:pt>
                <c:pt idx="1362">
                  <c:v>1.8421000000000001</c:v>
                </c:pt>
                <c:pt idx="1363">
                  <c:v>1.8421000000000001</c:v>
                </c:pt>
                <c:pt idx="1364">
                  <c:v>1.8621000000000001</c:v>
                </c:pt>
                <c:pt idx="1365">
                  <c:v>1.8846000000000001</c:v>
                </c:pt>
                <c:pt idx="1366">
                  <c:v>2.0868000000000002</c:v>
                </c:pt>
                <c:pt idx="1367">
                  <c:v>2.1829999999999998</c:v>
                </c:pt>
                <c:pt idx="1368">
                  <c:v>2.0893999999999999</c:v>
                </c:pt>
                <c:pt idx="1369">
                  <c:v>2.0333999999999999</c:v>
                </c:pt>
                <c:pt idx="1370">
                  <c:v>1.9713000000000001</c:v>
                </c:pt>
                <c:pt idx="1371">
                  <c:v>2.1379000000000001</c:v>
                </c:pt>
                <c:pt idx="1372">
                  <c:v>2.1204999999999998</c:v>
                </c:pt>
                <c:pt idx="1373">
                  <c:v>2.238</c:v>
                </c:pt>
                <c:pt idx="1374">
                  <c:v>2.1497000000000002</c:v>
                </c:pt>
                <c:pt idx="1375">
                  <c:v>2.2530999999999999</c:v>
                </c:pt>
                <c:pt idx="1376">
                  <c:v>3.0537999999999998</c:v>
                </c:pt>
                <c:pt idx="1377">
                  <c:v>2.5095999999999998</c:v>
                </c:pt>
                <c:pt idx="1378">
                  <c:v>1.9037999999999999</c:v>
                </c:pt>
                <c:pt idx="1379">
                  <c:v>1.958</c:v>
                </c:pt>
                <c:pt idx="1380">
                  <c:v>1.5392999999999999</c:v>
                </c:pt>
                <c:pt idx="1381">
                  <c:v>1.4381999999999999</c:v>
                </c:pt>
                <c:pt idx="1382">
                  <c:v>1.3905000000000001</c:v>
                </c:pt>
                <c:pt idx="1383">
                  <c:v>1.3889</c:v>
                </c:pt>
                <c:pt idx="1384">
                  <c:v>1.4137999999999999</c:v>
                </c:pt>
                <c:pt idx="1385">
                  <c:v>1.4004000000000001</c:v>
                </c:pt>
                <c:pt idx="1386">
                  <c:v>1.2355</c:v>
                </c:pt>
                <c:pt idx="1387">
                  <c:v>1.6174999999999999</c:v>
                </c:pt>
                <c:pt idx="1388">
                  <c:v>1.6422000000000001</c:v>
                </c:pt>
                <c:pt idx="1389">
                  <c:v>1.8447</c:v>
                </c:pt>
                <c:pt idx="1390">
                  <c:v>2.5581999999999998</c:v>
                </c:pt>
                <c:pt idx="1391">
                  <c:v>2.9138999999999999</c:v>
                </c:pt>
                <c:pt idx="1392">
                  <c:v>2.4746000000000001</c:v>
                </c:pt>
                <c:pt idx="1393">
                  <c:v>1.6704000000000001</c:v>
                </c:pt>
                <c:pt idx="1394">
                  <c:v>1.9439</c:v>
                </c:pt>
                <c:pt idx="1395">
                  <c:v>1.9421999999999999</c:v>
                </c:pt>
                <c:pt idx="1396">
                  <c:v>3.4445999999999999</c:v>
                </c:pt>
                <c:pt idx="1397">
                  <c:v>3.3338000000000001</c:v>
                </c:pt>
                <c:pt idx="1398">
                  <c:v>3.2339000000000002</c:v>
                </c:pt>
                <c:pt idx="1399">
                  <c:v>2.9439000000000002</c:v>
                </c:pt>
                <c:pt idx="1400">
                  <c:v>2.4455</c:v>
                </c:pt>
                <c:pt idx="1401">
                  <c:v>1.8664000000000001</c:v>
                </c:pt>
                <c:pt idx="1402">
                  <c:v>1.6596</c:v>
                </c:pt>
                <c:pt idx="1403">
                  <c:v>1.6177999999999999</c:v>
                </c:pt>
                <c:pt idx="1404">
                  <c:v>1.6278999999999999</c:v>
                </c:pt>
                <c:pt idx="1405">
                  <c:v>1.5429999999999999</c:v>
                </c:pt>
                <c:pt idx="1406">
                  <c:v>1.4439</c:v>
                </c:pt>
                <c:pt idx="1407">
                  <c:v>1.2438</c:v>
                </c:pt>
                <c:pt idx="1408">
                  <c:v>1.0699000000000001</c:v>
                </c:pt>
                <c:pt idx="1409">
                  <c:v>1.0683</c:v>
                </c:pt>
                <c:pt idx="1410">
                  <c:v>1.0821000000000001</c:v>
                </c:pt>
                <c:pt idx="1411">
                  <c:v>0.95209999999999995</c:v>
                </c:pt>
                <c:pt idx="1412">
                  <c:v>0.99470000000000003</c:v>
                </c:pt>
                <c:pt idx="1413">
                  <c:v>1.0103</c:v>
                </c:pt>
                <c:pt idx="1414">
                  <c:v>1.3284</c:v>
                </c:pt>
                <c:pt idx="1415">
                  <c:v>1.5438000000000001</c:v>
                </c:pt>
                <c:pt idx="1416">
                  <c:v>1.6448</c:v>
                </c:pt>
                <c:pt idx="1417">
                  <c:v>1.6422000000000001</c:v>
                </c:pt>
                <c:pt idx="1418">
                  <c:v>1.643</c:v>
                </c:pt>
                <c:pt idx="1419">
                  <c:v>1.9997</c:v>
                </c:pt>
                <c:pt idx="1420">
                  <c:v>2.0247000000000002</c:v>
                </c:pt>
                <c:pt idx="1421">
                  <c:v>2.4346000000000001</c:v>
                </c:pt>
                <c:pt idx="1422">
                  <c:v>2.2970999999999999</c:v>
                </c:pt>
                <c:pt idx="1423">
                  <c:v>2.1196000000000002</c:v>
                </c:pt>
                <c:pt idx="1424">
                  <c:v>2.0388999999999999</c:v>
                </c:pt>
                <c:pt idx="1425">
                  <c:v>2.0562999999999998</c:v>
                </c:pt>
                <c:pt idx="1426">
                  <c:v>1.6196999999999999</c:v>
                </c:pt>
                <c:pt idx="1427">
                  <c:v>1.3788</c:v>
                </c:pt>
                <c:pt idx="1428">
                  <c:v>1.6039000000000001</c:v>
                </c:pt>
                <c:pt idx="1429">
                  <c:v>1.5438000000000001</c:v>
                </c:pt>
                <c:pt idx="1430">
                  <c:v>1.4928999999999999</c:v>
                </c:pt>
                <c:pt idx="1431">
                  <c:v>1.4791000000000001</c:v>
                </c:pt>
                <c:pt idx="1432">
                  <c:v>1.423</c:v>
                </c:pt>
                <c:pt idx="1433">
                  <c:v>1.448</c:v>
                </c:pt>
                <c:pt idx="1434">
                  <c:v>1.4821</c:v>
                </c:pt>
                <c:pt idx="1435">
                  <c:v>1.5639000000000001</c:v>
                </c:pt>
                <c:pt idx="1436">
                  <c:v>1.5429999999999999</c:v>
                </c:pt>
                <c:pt idx="1437">
                  <c:v>1.4729000000000001</c:v>
                </c:pt>
                <c:pt idx="1438">
                  <c:v>1.5446</c:v>
                </c:pt>
                <c:pt idx="1439">
                  <c:v>1.6047</c:v>
                </c:pt>
                <c:pt idx="1440">
                  <c:v>1.6258999999999999</c:v>
                </c:pt>
                <c:pt idx="1441">
                  <c:v>1.8964000000000001</c:v>
                </c:pt>
                <c:pt idx="1442">
                  <c:v>2.2722000000000002</c:v>
                </c:pt>
                <c:pt idx="1443">
                  <c:v>2.0716999999999999</c:v>
                </c:pt>
                <c:pt idx="1444">
                  <c:v>1.9303999999999999</c:v>
                </c:pt>
                <c:pt idx="1445">
                  <c:v>1.8788</c:v>
                </c:pt>
                <c:pt idx="1446">
                  <c:v>1.5770999999999999</c:v>
                </c:pt>
                <c:pt idx="1447">
                  <c:v>1.4019999999999999</c:v>
                </c:pt>
                <c:pt idx="1448">
                  <c:v>1.4238999999999999</c:v>
                </c:pt>
                <c:pt idx="1449">
                  <c:v>1.3335999999999999</c:v>
                </c:pt>
                <c:pt idx="1450">
                  <c:v>1.2914000000000001</c:v>
                </c:pt>
                <c:pt idx="1451">
                  <c:v>1.2723</c:v>
                </c:pt>
                <c:pt idx="1452">
                  <c:v>1.2883</c:v>
                </c:pt>
                <c:pt idx="1453">
                  <c:v>1.2947</c:v>
                </c:pt>
                <c:pt idx="1454">
                  <c:v>1.5471999999999999</c:v>
                </c:pt>
                <c:pt idx="1455">
                  <c:v>1.5653999999999999</c:v>
                </c:pt>
                <c:pt idx="1456">
                  <c:v>2.1922000000000001</c:v>
                </c:pt>
                <c:pt idx="1457">
                  <c:v>2.5537999999999998</c:v>
                </c:pt>
                <c:pt idx="1458">
                  <c:v>2.5453999999999999</c:v>
                </c:pt>
                <c:pt idx="1459">
                  <c:v>2.4929000000000001</c:v>
                </c:pt>
                <c:pt idx="1460">
                  <c:v>2.4413</c:v>
                </c:pt>
                <c:pt idx="1461">
                  <c:v>2.8220999999999998</c:v>
                </c:pt>
                <c:pt idx="1462">
                  <c:v>2.5954000000000002</c:v>
                </c:pt>
                <c:pt idx="1463">
                  <c:v>2.5347</c:v>
                </c:pt>
                <c:pt idx="1464">
                  <c:v>2.2222</c:v>
                </c:pt>
                <c:pt idx="1465">
                  <c:v>1.9288000000000001</c:v>
                </c:pt>
                <c:pt idx="1466">
                  <c:v>1.7767999999999999</c:v>
                </c:pt>
                <c:pt idx="1467">
                  <c:v>1.7971999999999999</c:v>
                </c:pt>
                <c:pt idx="1468">
                  <c:v>1.7863</c:v>
                </c:pt>
                <c:pt idx="1469">
                  <c:v>1.7318</c:v>
                </c:pt>
                <c:pt idx="1470">
                  <c:v>1.6247</c:v>
                </c:pt>
                <c:pt idx="1471">
                  <c:v>1.5576000000000001</c:v>
                </c:pt>
                <c:pt idx="1472">
                  <c:v>1.6413</c:v>
                </c:pt>
                <c:pt idx="1473">
                  <c:v>1.6388</c:v>
                </c:pt>
                <c:pt idx="1474">
                  <c:v>1.4397</c:v>
                </c:pt>
                <c:pt idx="1475">
                  <c:v>1.2363</c:v>
                </c:pt>
                <c:pt idx="1476">
                  <c:v>1.1563000000000001</c:v>
                </c:pt>
                <c:pt idx="1477">
                  <c:v>1.133</c:v>
                </c:pt>
                <c:pt idx="1478">
                  <c:v>1.1168</c:v>
                </c:pt>
                <c:pt idx="1479">
                  <c:v>1.1437999999999999</c:v>
                </c:pt>
                <c:pt idx="1480">
                  <c:v>1.1422000000000001</c:v>
                </c:pt>
                <c:pt idx="1481">
                  <c:v>1.1496999999999999</c:v>
                </c:pt>
                <c:pt idx="1482">
                  <c:v>1.1395999999999999</c:v>
                </c:pt>
                <c:pt idx="1483">
                  <c:v>1.1213</c:v>
                </c:pt>
                <c:pt idx="1484">
                  <c:v>1.083</c:v>
                </c:pt>
                <c:pt idx="1485">
                  <c:v>1.0588</c:v>
                </c:pt>
                <c:pt idx="1486">
                  <c:v>1.0522</c:v>
                </c:pt>
                <c:pt idx="1487">
                  <c:v>1.0653999999999999</c:v>
                </c:pt>
                <c:pt idx="1488">
                  <c:v>1.0494000000000001</c:v>
                </c:pt>
                <c:pt idx="1489">
                  <c:v>1.0653999999999999</c:v>
                </c:pt>
                <c:pt idx="1490">
                  <c:v>1.1105</c:v>
                </c:pt>
                <c:pt idx="1491">
                  <c:v>1.1600999999999999</c:v>
                </c:pt>
                <c:pt idx="1492">
                  <c:v>1.5128999999999999</c:v>
                </c:pt>
                <c:pt idx="1493">
                  <c:v>1.5145999999999999</c:v>
                </c:pt>
                <c:pt idx="1494">
                  <c:v>1.5429999999999999</c:v>
                </c:pt>
                <c:pt idx="1495">
                  <c:v>1.6163000000000001</c:v>
                </c:pt>
                <c:pt idx="1496">
                  <c:v>2.1105</c:v>
                </c:pt>
                <c:pt idx="1497">
                  <c:v>2.1053999999999999</c:v>
                </c:pt>
                <c:pt idx="1498">
                  <c:v>2.1030000000000002</c:v>
                </c:pt>
                <c:pt idx="1499">
                  <c:v>1.9846999999999999</c:v>
                </c:pt>
                <c:pt idx="1500">
                  <c:v>1.9447000000000001</c:v>
                </c:pt>
                <c:pt idx="1501">
                  <c:v>2.4329999999999998</c:v>
                </c:pt>
                <c:pt idx="1502">
                  <c:v>2.5838000000000001</c:v>
                </c:pt>
                <c:pt idx="1503">
                  <c:v>2.6436999999999999</c:v>
                </c:pt>
                <c:pt idx="1504">
                  <c:v>2.3942000000000001</c:v>
                </c:pt>
                <c:pt idx="1505">
                  <c:v>2.5047000000000001</c:v>
                </c:pt>
                <c:pt idx="1506">
                  <c:v>2.5779999999999998</c:v>
                </c:pt>
                <c:pt idx="1507">
                  <c:v>2.3772000000000002</c:v>
                </c:pt>
                <c:pt idx="1508">
                  <c:v>2.1762000000000001</c:v>
                </c:pt>
                <c:pt idx="1509">
                  <c:v>2.1783000000000001</c:v>
                </c:pt>
                <c:pt idx="1510">
                  <c:v>2.468</c:v>
                </c:pt>
                <c:pt idx="1511">
                  <c:v>2.5708000000000002</c:v>
                </c:pt>
                <c:pt idx="1512">
                  <c:v>2.3466999999999998</c:v>
                </c:pt>
                <c:pt idx="1513">
                  <c:v>2.2967</c:v>
                </c:pt>
                <c:pt idx="1514">
                  <c:v>2.2938000000000001</c:v>
                </c:pt>
                <c:pt idx="1515">
                  <c:v>2.2117</c:v>
                </c:pt>
                <c:pt idx="1516">
                  <c:v>2.528</c:v>
                </c:pt>
                <c:pt idx="1517">
                  <c:v>2.3025000000000002</c:v>
                </c:pt>
                <c:pt idx="1518">
                  <c:v>1.9383999999999999</c:v>
                </c:pt>
                <c:pt idx="1519">
                  <c:v>1.9724999999999999</c:v>
                </c:pt>
                <c:pt idx="1520">
                  <c:v>1.9759</c:v>
                </c:pt>
                <c:pt idx="1521">
                  <c:v>1.9</c:v>
                </c:pt>
                <c:pt idx="1522">
                  <c:v>1.9341999999999999</c:v>
                </c:pt>
                <c:pt idx="1523">
                  <c:v>1.8474999999999999</c:v>
                </c:pt>
                <c:pt idx="1524">
                  <c:v>1.9834000000000001</c:v>
                </c:pt>
                <c:pt idx="1525">
                  <c:v>2.0116999999999998</c:v>
                </c:pt>
                <c:pt idx="1526">
                  <c:v>1.9975000000000001</c:v>
                </c:pt>
                <c:pt idx="1527">
                  <c:v>1.847</c:v>
                </c:pt>
                <c:pt idx="1528">
                  <c:v>1.7984</c:v>
                </c:pt>
                <c:pt idx="1529">
                  <c:v>1.6941999999999999</c:v>
                </c:pt>
                <c:pt idx="1530">
                  <c:v>1.6775</c:v>
                </c:pt>
                <c:pt idx="1531">
                  <c:v>1.5969</c:v>
                </c:pt>
                <c:pt idx="1532">
                  <c:v>1.4631000000000001</c:v>
                </c:pt>
                <c:pt idx="1533">
                  <c:v>1.4666999999999999</c:v>
                </c:pt>
                <c:pt idx="1534">
                  <c:v>1.355</c:v>
                </c:pt>
                <c:pt idx="1535">
                  <c:v>1.3580000000000001</c:v>
                </c:pt>
                <c:pt idx="1536">
                  <c:v>1.3637999999999999</c:v>
                </c:pt>
                <c:pt idx="1537">
                  <c:v>1.3646</c:v>
                </c:pt>
                <c:pt idx="1538">
                  <c:v>1.3646</c:v>
                </c:pt>
                <c:pt idx="1539">
                  <c:v>1.4957</c:v>
                </c:pt>
                <c:pt idx="1540">
                  <c:v>1.5784</c:v>
                </c:pt>
                <c:pt idx="1541">
                  <c:v>1.5559000000000001</c:v>
                </c:pt>
                <c:pt idx="1542">
                  <c:v>1.6425000000000001</c:v>
                </c:pt>
                <c:pt idx="1543">
                  <c:v>1.7309000000000001</c:v>
                </c:pt>
                <c:pt idx="1544">
                  <c:v>2.0623</c:v>
                </c:pt>
                <c:pt idx="1545">
                  <c:v>2.8774000000000002</c:v>
                </c:pt>
                <c:pt idx="1546">
                  <c:v>3.0394000000000001</c:v>
                </c:pt>
                <c:pt idx="1547">
                  <c:v>2.9788999999999999</c:v>
                </c:pt>
                <c:pt idx="1548">
                  <c:v>3.1063999999999998</c:v>
                </c:pt>
                <c:pt idx="1549">
                  <c:v>3.0539000000000001</c:v>
                </c:pt>
                <c:pt idx="1550">
                  <c:v>3.0705</c:v>
                </c:pt>
                <c:pt idx="1551">
                  <c:v>2.5739000000000001</c:v>
                </c:pt>
                <c:pt idx="1552">
                  <c:v>1.9888999999999999</c:v>
                </c:pt>
                <c:pt idx="1553">
                  <c:v>1.9786999999999999</c:v>
                </c:pt>
                <c:pt idx="1554">
                  <c:v>1.6697</c:v>
                </c:pt>
                <c:pt idx="1555">
                  <c:v>1.6680999999999999</c:v>
                </c:pt>
                <c:pt idx="1556">
                  <c:v>1.5381</c:v>
                </c:pt>
                <c:pt idx="1557">
                  <c:v>1.5381</c:v>
                </c:pt>
                <c:pt idx="1558">
                  <c:v>1.5481</c:v>
                </c:pt>
                <c:pt idx="1559">
                  <c:v>1.5464</c:v>
                </c:pt>
                <c:pt idx="1560">
                  <c:v>1.6956</c:v>
                </c:pt>
                <c:pt idx="1561">
                  <c:v>1.7388999999999999</c:v>
                </c:pt>
                <c:pt idx="1562">
                  <c:v>1.7363999999999999</c:v>
                </c:pt>
                <c:pt idx="1563">
                  <c:v>1.7388999999999999</c:v>
                </c:pt>
                <c:pt idx="1564">
                  <c:v>1.6292</c:v>
                </c:pt>
                <c:pt idx="1565">
                  <c:v>1.9705999999999999</c:v>
                </c:pt>
                <c:pt idx="1566">
                  <c:v>2.1406000000000001</c:v>
                </c:pt>
                <c:pt idx="1567">
                  <c:v>2.1488999999999998</c:v>
                </c:pt>
                <c:pt idx="1568">
                  <c:v>3.5689000000000002</c:v>
                </c:pt>
                <c:pt idx="1569">
                  <c:v>5.0381</c:v>
                </c:pt>
                <c:pt idx="1570">
                  <c:v>4.2381000000000002</c:v>
                </c:pt>
                <c:pt idx="1571">
                  <c:v>3.0438999999999998</c:v>
                </c:pt>
                <c:pt idx="1572">
                  <c:v>2.7077</c:v>
                </c:pt>
                <c:pt idx="1573">
                  <c:v>2.3206000000000002</c:v>
                </c:pt>
                <c:pt idx="1574">
                  <c:v>2.0855999999999999</c:v>
                </c:pt>
                <c:pt idx="1575">
                  <c:v>2.5388999999999999</c:v>
                </c:pt>
                <c:pt idx="1576">
                  <c:v>2.8456000000000001</c:v>
                </c:pt>
                <c:pt idx="1577">
                  <c:v>2.8435000000000001</c:v>
                </c:pt>
                <c:pt idx="1578">
                  <c:v>2.8456000000000001</c:v>
                </c:pt>
                <c:pt idx="1579">
                  <c:v>2.3431000000000002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1/12-year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Sheet1!$A$4:$A$1583</c:f>
              <c:numCache>
                <c:formatCode>yyyy\-mm\-dd;@</c:formatCode>
                <c:ptCount val="1580"/>
                <c:pt idx="0">
                  <c:v>43217</c:v>
                </c:pt>
                <c:pt idx="1">
                  <c:v>43216</c:v>
                </c:pt>
                <c:pt idx="2">
                  <c:v>43215</c:v>
                </c:pt>
                <c:pt idx="3">
                  <c:v>43214</c:v>
                </c:pt>
                <c:pt idx="4">
                  <c:v>43213</c:v>
                </c:pt>
                <c:pt idx="5">
                  <c:v>43210</c:v>
                </c:pt>
                <c:pt idx="6">
                  <c:v>43209</c:v>
                </c:pt>
                <c:pt idx="7">
                  <c:v>43208</c:v>
                </c:pt>
                <c:pt idx="8">
                  <c:v>43207</c:v>
                </c:pt>
                <c:pt idx="9">
                  <c:v>43206</c:v>
                </c:pt>
                <c:pt idx="10">
                  <c:v>43203</c:v>
                </c:pt>
                <c:pt idx="11">
                  <c:v>43202</c:v>
                </c:pt>
                <c:pt idx="12">
                  <c:v>43201</c:v>
                </c:pt>
                <c:pt idx="13">
                  <c:v>43200</c:v>
                </c:pt>
                <c:pt idx="14">
                  <c:v>43199</c:v>
                </c:pt>
                <c:pt idx="15">
                  <c:v>43198</c:v>
                </c:pt>
                <c:pt idx="16">
                  <c:v>43194</c:v>
                </c:pt>
                <c:pt idx="17">
                  <c:v>43193</c:v>
                </c:pt>
                <c:pt idx="18">
                  <c:v>43192</c:v>
                </c:pt>
                <c:pt idx="19">
                  <c:v>43189</c:v>
                </c:pt>
                <c:pt idx="20">
                  <c:v>43188</c:v>
                </c:pt>
                <c:pt idx="21">
                  <c:v>43187</c:v>
                </c:pt>
                <c:pt idx="22">
                  <c:v>43186</c:v>
                </c:pt>
                <c:pt idx="23">
                  <c:v>43185</c:v>
                </c:pt>
                <c:pt idx="24">
                  <c:v>43182</c:v>
                </c:pt>
                <c:pt idx="25">
                  <c:v>43181</c:v>
                </c:pt>
                <c:pt idx="26">
                  <c:v>43180</c:v>
                </c:pt>
                <c:pt idx="27">
                  <c:v>43179</c:v>
                </c:pt>
                <c:pt idx="28">
                  <c:v>43178</c:v>
                </c:pt>
                <c:pt idx="29">
                  <c:v>43175</c:v>
                </c:pt>
                <c:pt idx="30">
                  <c:v>43174</c:v>
                </c:pt>
                <c:pt idx="31">
                  <c:v>43173</c:v>
                </c:pt>
                <c:pt idx="32">
                  <c:v>43172</c:v>
                </c:pt>
                <c:pt idx="33">
                  <c:v>43171</c:v>
                </c:pt>
                <c:pt idx="34">
                  <c:v>43168</c:v>
                </c:pt>
                <c:pt idx="35">
                  <c:v>43167</c:v>
                </c:pt>
                <c:pt idx="36">
                  <c:v>43166</c:v>
                </c:pt>
                <c:pt idx="37">
                  <c:v>43165</c:v>
                </c:pt>
                <c:pt idx="38">
                  <c:v>43164</c:v>
                </c:pt>
                <c:pt idx="39">
                  <c:v>43161</c:v>
                </c:pt>
                <c:pt idx="40">
                  <c:v>43160</c:v>
                </c:pt>
                <c:pt idx="41">
                  <c:v>43159</c:v>
                </c:pt>
                <c:pt idx="42">
                  <c:v>43158</c:v>
                </c:pt>
                <c:pt idx="43">
                  <c:v>43157</c:v>
                </c:pt>
                <c:pt idx="44">
                  <c:v>43155</c:v>
                </c:pt>
                <c:pt idx="45">
                  <c:v>43154</c:v>
                </c:pt>
                <c:pt idx="46">
                  <c:v>43153</c:v>
                </c:pt>
                <c:pt idx="47">
                  <c:v>43145</c:v>
                </c:pt>
                <c:pt idx="48">
                  <c:v>43144</c:v>
                </c:pt>
                <c:pt idx="49">
                  <c:v>43143</c:v>
                </c:pt>
                <c:pt idx="50">
                  <c:v>43142</c:v>
                </c:pt>
                <c:pt idx="51">
                  <c:v>43140</c:v>
                </c:pt>
                <c:pt idx="52">
                  <c:v>43139</c:v>
                </c:pt>
                <c:pt idx="53">
                  <c:v>43138</c:v>
                </c:pt>
                <c:pt idx="54">
                  <c:v>43137</c:v>
                </c:pt>
                <c:pt idx="55">
                  <c:v>43136</c:v>
                </c:pt>
                <c:pt idx="56">
                  <c:v>43133</c:v>
                </c:pt>
                <c:pt idx="57">
                  <c:v>43132</c:v>
                </c:pt>
                <c:pt idx="58">
                  <c:v>43131</c:v>
                </c:pt>
                <c:pt idx="59">
                  <c:v>43130</c:v>
                </c:pt>
                <c:pt idx="60">
                  <c:v>43129</c:v>
                </c:pt>
                <c:pt idx="61">
                  <c:v>43126</c:v>
                </c:pt>
                <c:pt idx="62">
                  <c:v>43125</c:v>
                </c:pt>
                <c:pt idx="63">
                  <c:v>43124</c:v>
                </c:pt>
                <c:pt idx="64">
                  <c:v>43123</c:v>
                </c:pt>
                <c:pt idx="65">
                  <c:v>43122</c:v>
                </c:pt>
                <c:pt idx="66">
                  <c:v>43119</c:v>
                </c:pt>
                <c:pt idx="67">
                  <c:v>43118</c:v>
                </c:pt>
                <c:pt idx="68">
                  <c:v>43117</c:v>
                </c:pt>
                <c:pt idx="69">
                  <c:v>43116</c:v>
                </c:pt>
                <c:pt idx="70">
                  <c:v>43115</c:v>
                </c:pt>
                <c:pt idx="71">
                  <c:v>43112</c:v>
                </c:pt>
                <c:pt idx="72">
                  <c:v>43111</c:v>
                </c:pt>
                <c:pt idx="73">
                  <c:v>43110</c:v>
                </c:pt>
                <c:pt idx="74">
                  <c:v>43109</c:v>
                </c:pt>
                <c:pt idx="75">
                  <c:v>43108</c:v>
                </c:pt>
                <c:pt idx="76">
                  <c:v>43105</c:v>
                </c:pt>
                <c:pt idx="77">
                  <c:v>43104</c:v>
                </c:pt>
                <c:pt idx="78">
                  <c:v>43103</c:v>
                </c:pt>
                <c:pt idx="79">
                  <c:v>43102</c:v>
                </c:pt>
                <c:pt idx="80">
                  <c:v>43100</c:v>
                </c:pt>
                <c:pt idx="81">
                  <c:v>43099</c:v>
                </c:pt>
                <c:pt idx="82">
                  <c:v>43098</c:v>
                </c:pt>
                <c:pt idx="83">
                  <c:v>43097</c:v>
                </c:pt>
                <c:pt idx="84">
                  <c:v>43096</c:v>
                </c:pt>
                <c:pt idx="85">
                  <c:v>43095</c:v>
                </c:pt>
                <c:pt idx="86">
                  <c:v>43094</c:v>
                </c:pt>
                <c:pt idx="87">
                  <c:v>43091</c:v>
                </c:pt>
                <c:pt idx="88">
                  <c:v>43090</c:v>
                </c:pt>
                <c:pt idx="89">
                  <c:v>43089</c:v>
                </c:pt>
                <c:pt idx="90">
                  <c:v>43088</c:v>
                </c:pt>
                <c:pt idx="91">
                  <c:v>43087</c:v>
                </c:pt>
                <c:pt idx="92">
                  <c:v>43084</c:v>
                </c:pt>
                <c:pt idx="93">
                  <c:v>43083</c:v>
                </c:pt>
                <c:pt idx="94">
                  <c:v>43082</c:v>
                </c:pt>
                <c:pt idx="95">
                  <c:v>43081</c:v>
                </c:pt>
                <c:pt idx="96">
                  <c:v>43080</c:v>
                </c:pt>
                <c:pt idx="97">
                  <c:v>43077</c:v>
                </c:pt>
                <c:pt idx="98">
                  <c:v>43076</c:v>
                </c:pt>
                <c:pt idx="99">
                  <c:v>43075</c:v>
                </c:pt>
                <c:pt idx="100">
                  <c:v>43074</c:v>
                </c:pt>
                <c:pt idx="101">
                  <c:v>43073</c:v>
                </c:pt>
                <c:pt idx="102">
                  <c:v>43070</c:v>
                </c:pt>
                <c:pt idx="103">
                  <c:v>43069</c:v>
                </c:pt>
                <c:pt idx="104">
                  <c:v>43068</c:v>
                </c:pt>
                <c:pt idx="105">
                  <c:v>43067</c:v>
                </c:pt>
                <c:pt idx="106">
                  <c:v>43066</c:v>
                </c:pt>
                <c:pt idx="107">
                  <c:v>43063</c:v>
                </c:pt>
                <c:pt idx="108">
                  <c:v>43062</c:v>
                </c:pt>
                <c:pt idx="109">
                  <c:v>43061</c:v>
                </c:pt>
                <c:pt idx="110">
                  <c:v>43060</c:v>
                </c:pt>
                <c:pt idx="111">
                  <c:v>43059</c:v>
                </c:pt>
                <c:pt idx="112">
                  <c:v>43056</c:v>
                </c:pt>
                <c:pt idx="113">
                  <c:v>43055</c:v>
                </c:pt>
                <c:pt idx="114">
                  <c:v>43054</c:v>
                </c:pt>
                <c:pt idx="115">
                  <c:v>43053</c:v>
                </c:pt>
                <c:pt idx="116">
                  <c:v>43052</c:v>
                </c:pt>
                <c:pt idx="117">
                  <c:v>43049</c:v>
                </c:pt>
                <c:pt idx="118">
                  <c:v>43048</c:v>
                </c:pt>
                <c:pt idx="119">
                  <c:v>43047</c:v>
                </c:pt>
                <c:pt idx="120">
                  <c:v>43046</c:v>
                </c:pt>
                <c:pt idx="121">
                  <c:v>43045</c:v>
                </c:pt>
                <c:pt idx="122">
                  <c:v>43042</c:v>
                </c:pt>
                <c:pt idx="123">
                  <c:v>43041</c:v>
                </c:pt>
                <c:pt idx="124">
                  <c:v>43040</c:v>
                </c:pt>
                <c:pt idx="125">
                  <c:v>43039</c:v>
                </c:pt>
                <c:pt idx="126">
                  <c:v>43038</c:v>
                </c:pt>
                <c:pt idx="127">
                  <c:v>43035</c:v>
                </c:pt>
                <c:pt idx="128">
                  <c:v>43034</c:v>
                </c:pt>
                <c:pt idx="129">
                  <c:v>43033</c:v>
                </c:pt>
                <c:pt idx="130">
                  <c:v>43032</c:v>
                </c:pt>
                <c:pt idx="131">
                  <c:v>43031</c:v>
                </c:pt>
                <c:pt idx="132">
                  <c:v>43028</c:v>
                </c:pt>
                <c:pt idx="133">
                  <c:v>43027</c:v>
                </c:pt>
                <c:pt idx="134">
                  <c:v>43026</c:v>
                </c:pt>
                <c:pt idx="135">
                  <c:v>43025</c:v>
                </c:pt>
                <c:pt idx="136">
                  <c:v>43024</c:v>
                </c:pt>
                <c:pt idx="137">
                  <c:v>43021</c:v>
                </c:pt>
                <c:pt idx="138">
                  <c:v>43020</c:v>
                </c:pt>
                <c:pt idx="139">
                  <c:v>43019</c:v>
                </c:pt>
                <c:pt idx="140">
                  <c:v>43018</c:v>
                </c:pt>
                <c:pt idx="141">
                  <c:v>43017</c:v>
                </c:pt>
                <c:pt idx="142">
                  <c:v>43008</c:v>
                </c:pt>
                <c:pt idx="143">
                  <c:v>43007</c:v>
                </c:pt>
                <c:pt idx="144">
                  <c:v>43006</c:v>
                </c:pt>
                <c:pt idx="145">
                  <c:v>43005</c:v>
                </c:pt>
                <c:pt idx="146">
                  <c:v>43004</c:v>
                </c:pt>
                <c:pt idx="147">
                  <c:v>43003</c:v>
                </c:pt>
                <c:pt idx="148">
                  <c:v>43000</c:v>
                </c:pt>
                <c:pt idx="149">
                  <c:v>42999</c:v>
                </c:pt>
                <c:pt idx="150">
                  <c:v>42998</c:v>
                </c:pt>
                <c:pt idx="151">
                  <c:v>42997</c:v>
                </c:pt>
                <c:pt idx="152">
                  <c:v>42996</c:v>
                </c:pt>
                <c:pt idx="153">
                  <c:v>42993</c:v>
                </c:pt>
                <c:pt idx="154">
                  <c:v>42992</c:v>
                </c:pt>
                <c:pt idx="155">
                  <c:v>42991</c:v>
                </c:pt>
                <c:pt idx="156">
                  <c:v>42990</c:v>
                </c:pt>
                <c:pt idx="157">
                  <c:v>42989</c:v>
                </c:pt>
                <c:pt idx="158">
                  <c:v>42986</c:v>
                </c:pt>
                <c:pt idx="159">
                  <c:v>42985</c:v>
                </c:pt>
                <c:pt idx="160">
                  <c:v>42984</c:v>
                </c:pt>
                <c:pt idx="161">
                  <c:v>42983</c:v>
                </c:pt>
                <c:pt idx="162">
                  <c:v>42982</c:v>
                </c:pt>
                <c:pt idx="163">
                  <c:v>42979</c:v>
                </c:pt>
                <c:pt idx="164">
                  <c:v>42978</c:v>
                </c:pt>
                <c:pt idx="165">
                  <c:v>42977</c:v>
                </c:pt>
                <c:pt idx="166">
                  <c:v>42976</c:v>
                </c:pt>
                <c:pt idx="167">
                  <c:v>42975</c:v>
                </c:pt>
                <c:pt idx="168">
                  <c:v>42972</c:v>
                </c:pt>
                <c:pt idx="169">
                  <c:v>42971</c:v>
                </c:pt>
                <c:pt idx="170">
                  <c:v>42970</c:v>
                </c:pt>
                <c:pt idx="171">
                  <c:v>42969</c:v>
                </c:pt>
                <c:pt idx="172">
                  <c:v>42968</c:v>
                </c:pt>
                <c:pt idx="173">
                  <c:v>42965</c:v>
                </c:pt>
                <c:pt idx="174">
                  <c:v>42964</c:v>
                </c:pt>
                <c:pt idx="175">
                  <c:v>42963</c:v>
                </c:pt>
                <c:pt idx="176">
                  <c:v>42962</c:v>
                </c:pt>
                <c:pt idx="177">
                  <c:v>42961</c:v>
                </c:pt>
                <c:pt idx="178">
                  <c:v>42958</c:v>
                </c:pt>
                <c:pt idx="179">
                  <c:v>42957</c:v>
                </c:pt>
                <c:pt idx="180">
                  <c:v>42956</c:v>
                </c:pt>
                <c:pt idx="181">
                  <c:v>42955</c:v>
                </c:pt>
                <c:pt idx="182">
                  <c:v>42954</c:v>
                </c:pt>
                <c:pt idx="183">
                  <c:v>42951</c:v>
                </c:pt>
                <c:pt idx="184">
                  <c:v>42950</c:v>
                </c:pt>
                <c:pt idx="185">
                  <c:v>42949</c:v>
                </c:pt>
                <c:pt idx="186">
                  <c:v>42948</c:v>
                </c:pt>
                <c:pt idx="187">
                  <c:v>42947</c:v>
                </c:pt>
                <c:pt idx="188">
                  <c:v>42944</c:v>
                </c:pt>
                <c:pt idx="189">
                  <c:v>42943</c:v>
                </c:pt>
                <c:pt idx="190">
                  <c:v>42942</c:v>
                </c:pt>
                <c:pt idx="191">
                  <c:v>42941</c:v>
                </c:pt>
                <c:pt idx="192">
                  <c:v>42940</c:v>
                </c:pt>
                <c:pt idx="193">
                  <c:v>42937</c:v>
                </c:pt>
                <c:pt idx="194">
                  <c:v>42936</c:v>
                </c:pt>
                <c:pt idx="195">
                  <c:v>42935</c:v>
                </c:pt>
                <c:pt idx="196">
                  <c:v>42934</c:v>
                </c:pt>
                <c:pt idx="197">
                  <c:v>42933</c:v>
                </c:pt>
                <c:pt idx="198">
                  <c:v>42930</c:v>
                </c:pt>
                <c:pt idx="199">
                  <c:v>42929</c:v>
                </c:pt>
                <c:pt idx="200">
                  <c:v>42928</c:v>
                </c:pt>
                <c:pt idx="201">
                  <c:v>42927</c:v>
                </c:pt>
                <c:pt idx="202">
                  <c:v>42926</c:v>
                </c:pt>
                <c:pt idx="203">
                  <c:v>42923</c:v>
                </c:pt>
                <c:pt idx="204">
                  <c:v>42922</c:v>
                </c:pt>
                <c:pt idx="205">
                  <c:v>42921</c:v>
                </c:pt>
                <c:pt idx="206">
                  <c:v>42920</c:v>
                </c:pt>
                <c:pt idx="207">
                  <c:v>42919</c:v>
                </c:pt>
                <c:pt idx="208">
                  <c:v>42916</c:v>
                </c:pt>
                <c:pt idx="209">
                  <c:v>42915</c:v>
                </c:pt>
                <c:pt idx="210">
                  <c:v>42914</c:v>
                </c:pt>
                <c:pt idx="211">
                  <c:v>42913</c:v>
                </c:pt>
                <c:pt idx="212">
                  <c:v>42912</c:v>
                </c:pt>
                <c:pt idx="213">
                  <c:v>42909</c:v>
                </c:pt>
                <c:pt idx="214">
                  <c:v>42908</c:v>
                </c:pt>
                <c:pt idx="215">
                  <c:v>42907</c:v>
                </c:pt>
                <c:pt idx="216">
                  <c:v>42906</c:v>
                </c:pt>
                <c:pt idx="217">
                  <c:v>42905</c:v>
                </c:pt>
                <c:pt idx="218">
                  <c:v>42902</c:v>
                </c:pt>
                <c:pt idx="219">
                  <c:v>42901</c:v>
                </c:pt>
                <c:pt idx="220">
                  <c:v>42900</c:v>
                </c:pt>
                <c:pt idx="221">
                  <c:v>42899</c:v>
                </c:pt>
                <c:pt idx="222">
                  <c:v>42898</c:v>
                </c:pt>
                <c:pt idx="223">
                  <c:v>42895</c:v>
                </c:pt>
                <c:pt idx="224">
                  <c:v>42894</c:v>
                </c:pt>
                <c:pt idx="225">
                  <c:v>42893</c:v>
                </c:pt>
                <c:pt idx="226">
                  <c:v>42892</c:v>
                </c:pt>
                <c:pt idx="227">
                  <c:v>42891</c:v>
                </c:pt>
                <c:pt idx="228">
                  <c:v>42888</c:v>
                </c:pt>
                <c:pt idx="229">
                  <c:v>42887</c:v>
                </c:pt>
                <c:pt idx="230">
                  <c:v>42886</c:v>
                </c:pt>
                <c:pt idx="231">
                  <c:v>42882</c:v>
                </c:pt>
                <c:pt idx="232">
                  <c:v>42881</c:v>
                </c:pt>
                <c:pt idx="233">
                  <c:v>42880</c:v>
                </c:pt>
                <c:pt idx="234">
                  <c:v>42879</c:v>
                </c:pt>
                <c:pt idx="235">
                  <c:v>42878</c:v>
                </c:pt>
                <c:pt idx="236">
                  <c:v>42877</c:v>
                </c:pt>
                <c:pt idx="237">
                  <c:v>42874</c:v>
                </c:pt>
                <c:pt idx="238">
                  <c:v>42873</c:v>
                </c:pt>
                <c:pt idx="239">
                  <c:v>42872</c:v>
                </c:pt>
                <c:pt idx="240">
                  <c:v>42871</c:v>
                </c:pt>
                <c:pt idx="241">
                  <c:v>42870</c:v>
                </c:pt>
                <c:pt idx="242">
                  <c:v>42867</c:v>
                </c:pt>
                <c:pt idx="243">
                  <c:v>42866</c:v>
                </c:pt>
                <c:pt idx="244">
                  <c:v>42865</c:v>
                </c:pt>
                <c:pt idx="245">
                  <c:v>42864</c:v>
                </c:pt>
                <c:pt idx="246">
                  <c:v>42863</c:v>
                </c:pt>
                <c:pt idx="247">
                  <c:v>42860</c:v>
                </c:pt>
                <c:pt idx="248">
                  <c:v>42859</c:v>
                </c:pt>
                <c:pt idx="249">
                  <c:v>42858</c:v>
                </c:pt>
                <c:pt idx="250">
                  <c:v>42857</c:v>
                </c:pt>
                <c:pt idx="251">
                  <c:v>42853</c:v>
                </c:pt>
                <c:pt idx="252">
                  <c:v>42852</c:v>
                </c:pt>
                <c:pt idx="253">
                  <c:v>42851</c:v>
                </c:pt>
                <c:pt idx="254">
                  <c:v>42850</c:v>
                </c:pt>
                <c:pt idx="255">
                  <c:v>42849</c:v>
                </c:pt>
                <c:pt idx="256">
                  <c:v>42846</c:v>
                </c:pt>
                <c:pt idx="257">
                  <c:v>42845</c:v>
                </c:pt>
                <c:pt idx="258">
                  <c:v>42844</c:v>
                </c:pt>
                <c:pt idx="259">
                  <c:v>42843</c:v>
                </c:pt>
                <c:pt idx="260">
                  <c:v>42842</c:v>
                </c:pt>
                <c:pt idx="261">
                  <c:v>42839</c:v>
                </c:pt>
                <c:pt idx="262">
                  <c:v>42838</c:v>
                </c:pt>
                <c:pt idx="263">
                  <c:v>42837</c:v>
                </c:pt>
                <c:pt idx="264">
                  <c:v>42836</c:v>
                </c:pt>
                <c:pt idx="265">
                  <c:v>42835</c:v>
                </c:pt>
                <c:pt idx="266">
                  <c:v>42832</c:v>
                </c:pt>
                <c:pt idx="267">
                  <c:v>42831</c:v>
                </c:pt>
                <c:pt idx="268">
                  <c:v>42830</c:v>
                </c:pt>
                <c:pt idx="269">
                  <c:v>42826</c:v>
                </c:pt>
                <c:pt idx="270">
                  <c:v>42825</c:v>
                </c:pt>
                <c:pt idx="271">
                  <c:v>42824</c:v>
                </c:pt>
                <c:pt idx="272">
                  <c:v>42823</c:v>
                </c:pt>
                <c:pt idx="273">
                  <c:v>42822</c:v>
                </c:pt>
                <c:pt idx="274">
                  <c:v>42821</c:v>
                </c:pt>
                <c:pt idx="275">
                  <c:v>42818</c:v>
                </c:pt>
                <c:pt idx="276">
                  <c:v>42817</c:v>
                </c:pt>
                <c:pt idx="277">
                  <c:v>42816</c:v>
                </c:pt>
                <c:pt idx="278">
                  <c:v>42815</c:v>
                </c:pt>
                <c:pt idx="279">
                  <c:v>42814</c:v>
                </c:pt>
                <c:pt idx="280">
                  <c:v>42811</c:v>
                </c:pt>
                <c:pt idx="281">
                  <c:v>42810</c:v>
                </c:pt>
                <c:pt idx="282">
                  <c:v>42809</c:v>
                </c:pt>
                <c:pt idx="283">
                  <c:v>42808</c:v>
                </c:pt>
                <c:pt idx="284">
                  <c:v>42807</c:v>
                </c:pt>
                <c:pt idx="285">
                  <c:v>42804</c:v>
                </c:pt>
                <c:pt idx="286">
                  <c:v>42803</c:v>
                </c:pt>
                <c:pt idx="287">
                  <c:v>42802</c:v>
                </c:pt>
                <c:pt idx="288">
                  <c:v>42801</c:v>
                </c:pt>
                <c:pt idx="289">
                  <c:v>42800</c:v>
                </c:pt>
                <c:pt idx="290">
                  <c:v>42797</c:v>
                </c:pt>
                <c:pt idx="291">
                  <c:v>42796</c:v>
                </c:pt>
                <c:pt idx="292">
                  <c:v>42795</c:v>
                </c:pt>
                <c:pt idx="293">
                  <c:v>42794</c:v>
                </c:pt>
                <c:pt idx="294">
                  <c:v>42793</c:v>
                </c:pt>
                <c:pt idx="295">
                  <c:v>42790</c:v>
                </c:pt>
                <c:pt idx="296">
                  <c:v>42789</c:v>
                </c:pt>
                <c:pt idx="297">
                  <c:v>42788</c:v>
                </c:pt>
                <c:pt idx="298">
                  <c:v>42787</c:v>
                </c:pt>
                <c:pt idx="299">
                  <c:v>42786</c:v>
                </c:pt>
                <c:pt idx="300">
                  <c:v>42783</c:v>
                </c:pt>
                <c:pt idx="301">
                  <c:v>42782</c:v>
                </c:pt>
                <c:pt idx="302">
                  <c:v>42781</c:v>
                </c:pt>
                <c:pt idx="303">
                  <c:v>42780</c:v>
                </c:pt>
                <c:pt idx="304">
                  <c:v>42779</c:v>
                </c:pt>
                <c:pt idx="305">
                  <c:v>42776</c:v>
                </c:pt>
                <c:pt idx="306">
                  <c:v>42775</c:v>
                </c:pt>
                <c:pt idx="307">
                  <c:v>42774</c:v>
                </c:pt>
                <c:pt idx="308">
                  <c:v>42773</c:v>
                </c:pt>
                <c:pt idx="309">
                  <c:v>42772</c:v>
                </c:pt>
                <c:pt idx="310">
                  <c:v>42770</c:v>
                </c:pt>
                <c:pt idx="311">
                  <c:v>42769</c:v>
                </c:pt>
                <c:pt idx="312">
                  <c:v>42761</c:v>
                </c:pt>
                <c:pt idx="313">
                  <c:v>42760</c:v>
                </c:pt>
                <c:pt idx="314">
                  <c:v>42759</c:v>
                </c:pt>
                <c:pt idx="315">
                  <c:v>42758</c:v>
                </c:pt>
                <c:pt idx="316">
                  <c:v>42757</c:v>
                </c:pt>
                <c:pt idx="317">
                  <c:v>42755</c:v>
                </c:pt>
                <c:pt idx="318">
                  <c:v>42754</c:v>
                </c:pt>
                <c:pt idx="319">
                  <c:v>42753</c:v>
                </c:pt>
                <c:pt idx="320">
                  <c:v>42752</c:v>
                </c:pt>
                <c:pt idx="321">
                  <c:v>42751</c:v>
                </c:pt>
                <c:pt idx="322">
                  <c:v>42748</c:v>
                </c:pt>
                <c:pt idx="323">
                  <c:v>42747</c:v>
                </c:pt>
                <c:pt idx="324">
                  <c:v>42746</c:v>
                </c:pt>
                <c:pt idx="325">
                  <c:v>42745</c:v>
                </c:pt>
                <c:pt idx="326">
                  <c:v>42744</c:v>
                </c:pt>
                <c:pt idx="327">
                  <c:v>42741</c:v>
                </c:pt>
                <c:pt idx="328">
                  <c:v>42740</c:v>
                </c:pt>
                <c:pt idx="329">
                  <c:v>42739</c:v>
                </c:pt>
                <c:pt idx="330">
                  <c:v>42738</c:v>
                </c:pt>
                <c:pt idx="331">
                  <c:v>42735</c:v>
                </c:pt>
                <c:pt idx="332">
                  <c:v>42734</c:v>
                </c:pt>
                <c:pt idx="333">
                  <c:v>42733</c:v>
                </c:pt>
                <c:pt idx="334">
                  <c:v>42732</c:v>
                </c:pt>
                <c:pt idx="335">
                  <c:v>42731</c:v>
                </c:pt>
                <c:pt idx="336">
                  <c:v>42730</c:v>
                </c:pt>
                <c:pt idx="337">
                  <c:v>42727</c:v>
                </c:pt>
                <c:pt idx="338">
                  <c:v>42726</c:v>
                </c:pt>
                <c:pt idx="339">
                  <c:v>42725</c:v>
                </c:pt>
                <c:pt idx="340">
                  <c:v>42724</c:v>
                </c:pt>
                <c:pt idx="341">
                  <c:v>42723</c:v>
                </c:pt>
                <c:pt idx="342">
                  <c:v>42720</c:v>
                </c:pt>
                <c:pt idx="343">
                  <c:v>42719</c:v>
                </c:pt>
                <c:pt idx="344">
                  <c:v>42718</c:v>
                </c:pt>
                <c:pt idx="345">
                  <c:v>42717</c:v>
                </c:pt>
                <c:pt idx="346">
                  <c:v>42716</c:v>
                </c:pt>
                <c:pt idx="347">
                  <c:v>42713</c:v>
                </c:pt>
                <c:pt idx="348">
                  <c:v>42712</c:v>
                </c:pt>
                <c:pt idx="349">
                  <c:v>42711</c:v>
                </c:pt>
                <c:pt idx="350">
                  <c:v>42710</c:v>
                </c:pt>
                <c:pt idx="351">
                  <c:v>42709</c:v>
                </c:pt>
                <c:pt idx="352">
                  <c:v>42706</c:v>
                </c:pt>
                <c:pt idx="353">
                  <c:v>42705</c:v>
                </c:pt>
                <c:pt idx="354">
                  <c:v>42704</c:v>
                </c:pt>
                <c:pt idx="355">
                  <c:v>42703</c:v>
                </c:pt>
                <c:pt idx="356">
                  <c:v>42702</c:v>
                </c:pt>
                <c:pt idx="357">
                  <c:v>42699</c:v>
                </c:pt>
                <c:pt idx="358">
                  <c:v>42698</c:v>
                </c:pt>
                <c:pt idx="359">
                  <c:v>42697</c:v>
                </c:pt>
                <c:pt idx="360">
                  <c:v>42696</c:v>
                </c:pt>
                <c:pt idx="361">
                  <c:v>42695</c:v>
                </c:pt>
                <c:pt idx="362">
                  <c:v>42692</c:v>
                </c:pt>
                <c:pt idx="363">
                  <c:v>42691</c:v>
                </c:pt>
                <c:pt idx="364">
                  <c:v>42690</c:v>
                </c:pt>
                <c:pt idx="365">
                  <c:v>42689</c:v>
                </c:pt>
                <c:pt idx="366">
                  <c:v>42688</c:v>
                </c:pt>
                <c:pt idx="367">
                  <c:v>42685</c:v>
                </c:pt>
                <c:pt idx="368">
                  <c:v>42684</c:v>
                </c:pt>
                <c:pt idx="369">
                  <c:v>42683</c:v>
                </c:pt>
                <c:pt idx="370">
                  <c:v>42682</c:v>
                </c:pt>
                <c:pt idx="371">
                  <c:v>42681</c:v>
                </c:pt>
                <c:pt idx="372">
                  <c:v>42678</c:v>
                </c:pt>
                <c:pt idx="373">
                  <c:v>42677</c:v>
                </c:pt>
                <c:pt idx="374">
                  <c:v>42676</c:v>
                </c:pt>
                <c:pt idx="375">
                  <c:v>42675</c:v>
                </c:pt>
                <c:pt idx="376">
                  <c:v>42674</c:v>
                </c:pt>
                <c:pt idx="377">
                  <c:v>42671</c:v>
                </c:pt>
                <c:pt idx="378">
                  <c:v>42670</c:v>
                </c:pt>
                <c:pt idx="379">
                  <c:v>42669</c:v>
                </c:pt>
                <c:pt idx="380">
                  <c:v>42668</c:v>
                </c:pt>
                <c:pt idx="381">
                  <c:v>42667</c:v>
                </c:pt>
                <c:pt idx="382">
                  <c:v>42664</c:v>
                </c:pt>
                <c:pt idx="383">
                  <c:v>42663</c:v>
                </c:pt>
                <c:pt idx="384">
                  <c:v>42662</c:v>
                </c:pt>
                <c:pt idx="385">
                  <c:v>42661</c:v>
                </c:pt>
                <c:pt idx="386">
                  <c:v>42660</c:v>
                </c:pt>
                <c:pt idx="387">
                  <c:v>42657</c:v>
                </c:pt>
                <c:pt idx="388">
                  <c:v>42656</c:v>
                </c:pt>
                <c:pt idx="389">
                  <c:v>42655</c:v>
                </c:pt>
                <c:pt idx="390">
                  <c:v>42654</c:v>
                </c:pt>
                <c:pt idx="391">
                  <c:v>42653</c:v>
                </c:pt>
                <c:pt idx="392">
                  <c:v>42652</c:v>
                </c:pt>
                <c:pt idx="393">
                  <c:v>42651</c:v>
                </c:pt>
                <c:pt idx="394">
                  <c:v>42643</c:v>
                </c:pt>
                <c:pt idx="395">
                  <c:v>42642</c:v>
                </c:pt>
                <c:pt idx="396">
                  <c:v>42641</c:v>
                </c:pt>
                <c:pt idx="397">
                  <c:v>42640</c:v>
                </c:pt>
                <c:pt idx="398">
                  <c:v>42639</c:v>
                </c:pt>
                <c:pt idx="399">
                  <c:v>42636</c:v>
                </c:pt>
                <c:pt idx="400">
                  <c:v>42635</c:v>
                </c:pt>
                <c:pt idx="401">
                  <c:v>42634</c:v>
                </c:pt>
                <c:pt idx="402">
                  <c:v>42633</c:v>
                </c:pt>
                <c:pt idx="403">
                  <c:v>42632</c:v>
                </c:pt>
                <c:pt idx="404">
                  <c:v>42631</c:v>
                </c:pt>
                <c:pt idx="405">
                  <c:v>42627</c:v>
                </c:pt>
                <c:pt idx="406">
                  <c:v>42626</c:v>
                </c:pt>
                <c:pt idx="407">
                  <c:v>42625</c:v>
                </c:pt>
                <c:pt idx="408">
                  <c:v>42622</c:v>
                </c:pt>
                <c:pt idx="409">
                  <c:v>42621</c:v>
                </c:pt>
                <c:pt idx="410">
                  <c:v>42620</c:v>
                </c:pt>
                <c:pt idx="411">
                  <c:v>42619</c:v>
                </c:pt>
                <c:pt idx="412">
                  <c:v>42618</c:v>
                </c:pt>
                <c:pt idx="413">
                  <c:v>42615</c:v>
                </c:pt>
                <c:pt idx="414">
                  <c:v>42614</c:v>
                </c:pt>
                <c:pt idx="415">
                  <c:v>42613</c:v>
                </c:pt>
                <c:pt idx="416">
                  <c:v>42612</c:v>
                </c:pt>
                <c:pt idx="417">
                  <c:v>42611</c:v>
                </c:pt>
                <c:pt idx="418">
                  <c:v>42608</c:v>
                </c:pt>
                <c:pt idx="419">
                  <c:v>42607</c:v>
                </c:pt>
                <c:pt idx="420">
                  <c:v>42606</c:v>
                </c:pt>
                <c:pt idx="421">
                  <c:v>42605</c:v>
                </c:pt>
                <c:pt idx="422">
                  <c:v>42604</c:v>
                </c:pt>
                <c:pt idx="423">
                  <c:v>42601</c:v>
                </c:pt>
                <c:pt idx="424">
                  <c:v>42600</c:v>
                </c:pt>
                <c:pt idx="425">
                  <c:v>42599</c:v>
                </c:pt>
                <c:pt idx="426">
                  <c:v>42598</c:v>
                </c:pt>
                <c:pt idx="427">
                  <c:v>42597</c:v>
                </c:pt>
                <c:pt idx="428">
                  <c:v>42594</c:v>
                </c:pt>
                <c:pt idx="429">
                  <c:v>42593</c:v>
                </c:pt>
                <c:pt idx="430">
                  <c:v>42592</c:v>
                </c:pt>
                <c:pt idx="431">
                  <c:v>42591</c:v>
                </c:pt>
                <c:pt idx="432">
                  <c:v>42590</c:v>
                </c:pt>
                <c:pt idx="433">
                  <c:v>42587</c:v>
                </c:pt>
                <c:pt idx="434">
                  <c:v>42586</c:v>
                </c:pt>
                <c:pt idx="435">
                  <c:v>42585</c:v>
                </c:pt>
                <c:pt idx="436">
                  <c:v>42584</c:v>
                </c:pt>
                <c:pt idx="437">
                  <c:v>42583</c:v>
                </c:pt>
                <c:pt idx="438">
                  <c:v>42580</c:v>
                </c:pt>
                <c:pt idx="439">
                  <c:v>42579</c:v>
                </c:pt>
                <c:pt idx="440">
                  <c:v>42578</c:v>
                </c:pt>
                <c:pt idx="441">
                  <c:v>42577</c:v>
                </c:pt>
                <c:pt idx="442">
                  <c:v>42576</c:v>
                </c:pt>
                <c:pt idx="443">
                  <c:v>42573</c:v>
                </c:pt>
                <c:pt idx="444">
                  <c:v>42572</c:v>
                </c:pt>
                <c:pt idx="445">
                  <c:v>42571</c:v>
                </c:pt>
                <c:pt idx="446">
                  <c:v>42570</c:v>
                </c:pt>
                <c:pt idx="447">
                  <c:v>42569</c:v>
                </c:pt>
                <c:pt idx="448">
                  <c:v>42566</c:v>
                </c:pt>
                <c:pt idx="449">
                  <c:v>42565</c:v>
                </c:pt>
                <c:pt idx="450">
                  <c:v>42564</c:v>
                </c:pt>
                <c:pt idx="451">
                  <c:v>42563</c:v>
                </c:pt>
                <c:pt idx="452">
                  <c:v>42562</c:v>
                </c:pt>
                <c:pt idx="453">
                  <c:v>42559</c:v>
                </c:pt>
                <c:pt idx="454">
                  <c:v>42558</c:v>
                </c:pt>
                <c:pt idx="455">
                  <c:v>42557</c:v>
                </c:pt>
                <c:pt idx="456">
                  <c:v>42556</c:v>
                </c:pt>
                <c:pt idx="457">
                  <c:v>42555</c:v>
                </c:pt>
                <c:pt idx="458">
                  <c:v>42552</c:v>
                </c:pt>
                <c:pt idx="459">
                  <c:v>42551</c:v>
                </c:pt>
                <c:pt idx="460">
                  <c:v>42550</c:v>
                </c:pt>
                <c:pt idx="461">
                  <c:v>42549</c:v>
                </c:pt>
                <c:pt idx="462">
                  <c:v>42548</c:v>
                </c:pt>
                <c:pt idx="463">
                  <c:v>42545</c:v>
                </c:pt>
                <c:pt idx="464">
                  <c:v>42544</c:v>
                </c:pt>
                <c:pt idx="465">
                  <c:v>42543</c:v>
                </c:pt>
                <c:pt idx="466">
                  <c:v>42542</c:v>
                </c:pt>
                <c:pt idx="467">
                  <c:v>42541</c:v>
                </c:pt>
                <c:pt idx="468">
                  <c:v>42538</c:v>
                </c:pt>
                <c:pt idx="469">
                  <c:v>42537</c:v>
                </c:pt>
                <c:pt idx="470">
                  <c:v>42536</c:v>
                </c:pt>
                <c:pt idx="471">
                  <c:v>42535</c:v>
                </c:pt>
                <c:pt idx="472">
                  <c:v>42534</c:v>
                </c:pt>
                <c:pt idx="473">
                  <c:v>42533</c:v>
                </c:pt>
                <c:pt idx="474">
                  <c:v>42529</c:v>
                </c:pt>
                <c:pt idx="475">
                  <c:v>42528</c:v>
                </c:pt>
                <c:pt idx="476">
                  <c:v>42527</c:v>
                </c:pt>
                <c:pt idx="477">
                  <c:v>42524</c:v>
                </c:pt>
                <c:pt idx="478">
                  <c:v>42523</c:v>
                </c:pt>
                <c:pt idx="479">
                  <c:v>42522</c:v>
                </c:pt>
                <c:pt idx="480">
                  <c:v>42521</c:v>
                </c:pt>
                <c:pt idx="481">
                  <c:v>42520</c:v>
                </c:pt>
                <c:pt idx="482">
                  <c:v>42517</c:v>
                </c:pt>
                <c:pt idx="483">
                  <c:v>42516</c:v>
                </c:pt>
                <c:pt idx="484">
                  <c:v>42515</c:v>
                </c:pt>
                <c:pt idx="485">
                  <c:v>42514</c:v>
                </c:pt>
                <c:pt idx="486">
                  <c:v>42513</c:v>
                </c:pt>
                <c:pt idx="487">
                  <c:v>42510</c:v>
                </c:pt>
                <c:pt idx="488">
                  <c:v>42509</c:v>
                </c:pt>
                <c:pt idx="489">
                  <c:v>42508</c:v>
                </c:pt>
                <c:pt idx="490">
                  <c:v>42507</c:v>
                </c:pt>
                <c:pt idx="491">
                  <c:v>42506</c:v>
                </c:pt>
                <c:pt idx="492">
                  <c:v>42503</c:v>
                </c:pt>
                <c:pt idx="493">
                  <c:v>42502</c:v>
                </c:pt>
                <c:pt idx="494">
                  <c:v>42501</c:v>
                </c:pt>
                <c:pt idx="495">
                  <c:v>42500</c:v>
                </c:pt>
                <c:pt idx="496">
                  <c:v>42499</c:v>
                </c:pt>
                <c:pt idx="497">
                  <c:v>42496</c:v>
                </c:pt>
                <c:pt idx="498">
                  <c:v>42495</c:v>
                </c:pt>
                <c:pt idx="499">
                  <c:v>42494</c:v>
                </c:pt>
                <c:pt idx="500">
                  <c:v>42493</c:v>
                </c:pt>
                <c:pt idx="501">
                  <c:v>42489</c:v>
                </c:pt>
                <c:pt idx="502">
                  <c:v>42488</c:v>
                </c:pt>
                <c:pt idx="503">
                  <c:v>42487</c:v>
                </c:pt>
                <c:pt idx="504">
                  <c:v>42486</c:v>
                </c:pt>
                <c:pt idx="505">
                  <c:v>42485</c:v>
                </c:pt>
                <c:pt idx="506">
                  <c:v>42482</c:v>
                </c:pt>
                <c:pt idx="507">
                  <c:v>42481</c:v>
                </c:pt>
                <c:pt idx="508">
                  <c:v>42480</c:v>
                </c:pt>
                <c:pt idx="509">
                  <c:v>42479</c:v>
                </c:pt>
                <c:pt idx="510">
                  <c:v>42478</c:v>
                </c:pt>
                <c:pt idx="511">
                  <c:v>42475</c:v>
                </c:pt>
                <c:pt idx="512">
                  <c:v>42474</c:v>
                </c:pt>
                <c:pt idx="513">
                  <c:v>42473</c:v>
                </c:pt>
                <c:pt idx="514">
                  <c:v>42472</c:v>
                </c:pt>
                <c:pt idx="515">
                  <c:v>42471</c:v>
                </c:pt>
                <c:pt idx="516">
                  <c:v>42468</c:v>
                </c:pt>
                <c:pt idx="517">
                  <c:v>42467</c:v>
                </c:pt>
                <c:pt idx="518">
                  <c:v>42466</c:v>
                </c:pt>
                <c:pt idx="519">
                  <c:v>42465</c:v>
                </c:pt>
                <c:pt idx="520">
                  <c:v>42461</c:v>
                </c:pt>
                <c:pt idx="521">
                  <c:v>42460</c:v>
                </c:pt>
                <c:pt idx="522">
                  <c:v>42459</c:v>
                </c:pt>
                <c:pt idx="523">
                  <c:v>42458</c:v>
                </c:pt>
                <c:pt idx="524">
                  <c:v>42457</c:v>
                </c:pt>
                <c:pt idx="525">
                  <c:v>42454</c:v>
                </c:pt>
                <c:pt idx="526">
                  <c:v>42453</c:v>
                </c:pt>
                <c:pt idx="527">
                  <c:v>42452</c:v>
                </c:pt>
                <c:pt idx="528">
                  <c:v>42451</c:v>
                </c:pt>
                <c:pt idx="529">
                  <c:v>42450</c:v>
                </c:pt>
                <c:pt idx="530">
                  <c:v>42447</c:v>
                </c:pt>
                <c:pt idx="531">
                  <c:v>42446</c:v>
                </c:pt>
                <c:pt idx="532">
                  <c:v>42445</c:v>
                </c:pt>
                <c:pt idx="533">
                  <c:v>42444</c:v>
                </c:pt>
                <c:pt idx="534">
                  <c:v>42443</c:v>
                </c:pt>
                <c:pt idx="535">
                  <c:v>42440</c:v>
                </c:pt>
                <c:pt idx="536">
                  <c:v>42439</c:v>
                </c:pt>
                <c:pt idx="537">
                  <c:v>42438</c:v>
                </c:pt>
                <c:pt idx="538">
                  <c:v>42437</c:v>
                </c:pt>
                <c:pt idx="539">
                  <c:v>42436</c:v>
                </c:pt>
                <c:pt idx="540">
                  <c:v>42433</c:v>
                </c:pt>
                <c:pt idx="541">
                  <c:v>42432</c:v>
                </c:pt>
                <c:pt idx="542">
                  <c:v>42431</c:v>
                </c:pt>
                <c:pt idx="543">
                  <c:v>42430</c:v>
                </c:pt>
                <c:pt idx="544">
                  <c:v>42429</c:v>
                </c:pt>
                <c:pt idx="545">
                  <c:v>42426</c:v>
                </c:pt>
                <c:pt idx="546">
                  <c:v>42425</c:v>
                </c:pt>
                <c:pt idx="547">
                  <c:v>42424</c:v>
                </c:pt>
                <c:pt idx="548">
                  <c:v>42423</c:v>
                </c:pt>
                <c:pt idx="549">
                  <c:v>42422</c:v>
                </c:pt>
                <c:pt idx="550">
                  <c:v>42419</c:v>
                </c:pt>
                <c:pt idx="551">
                  <c:v>42418</c:v>
                </c:pt>
                <c:pt idx="552">
                  <c:v>42417</c:v>
                </c:pt>
                <c:pt idx="553">
                  <c:v>42416</c:v>
                </c:pt>
                <c:pt idx="554">
                  <c:v>42415</c:v>
                </c:pt>
                <c:pt idx="555">
                  <c:v>42414</c:v>
                </c:pt>
                <c:pt idx="556">
                  <c:v>42406</c:v>
                </c:pt>
                <c:pt idx="557">
                  <c:v>42405</c:v>
                </c:pt>
                <c:pt idx="558">
                  <c:v>42404</c:v>
                </c:pt>
                <c:pt idx="559">
                  <c:v>42403</c:v>
                </c:pt>
                <c:pt idx="560">
                  <c:v>42402</c:v>
                </c:pt>
                <c:pt idx="561">
                  <c:v>42401</c:v>
                </c:pt>
                <c:pt idx="562">
                  <c:v>42398</c:v>
                </c:pt>
                <c:pt idx="563">
                  <c:v>42397</c:v>
                </c:pt>
                <c:pt idx="564">
                  <c:v>42396</c:v>
                </c:pt>
                <c:pt idx="565">
                  <c:v>42395</c:v>
                </c:pt>
                <c:pt idx="566">
                  <c:v>42394</c:v>
                </c:pt>
                <c:pt idx="567">
                  <c:v>42391</c:v>
                </c:pt>
                <c:pt idx="568">
                  <c:v>42390</c:v>
                </c:pt>
                <c:pt idx="569">
                  <c:v>42389</c:v>
                </c:pt>
                <c:pt idx="570">
                  <c:v>42388</c:v>
                </c:pt>
                <c:pt idx="571">
                  <c:v>42387</c:v>
                </c:pt>
                <c:pt idx="572">
                  <c:v>42384</c:v>
                </c:pt>
                <c:pt idx="573">
                  <c:v>42383</c:v>
                </c:pt>
                <c:pt idx="574">
                  <c:v>42382</c:v>
                </c:pt>
                <c:pt idx="575">
                  <c:v>42381</c:v>
                </c:pt>
                <c:pt idx="576">
                  <c:v>42380</c:v>
                </c:pt>
                <c:pt idx="577">
                  <c:v>42377</c:v>
                </c:pt>
                <c:pt idx="578">
                  <c:v>42376</c:v>
                </c:pt>
                <c:pt idx="579">
                  <c:v>42375</c:v>
                </c:pt>
                <c:pt idx="580">
                  <c:v>42374</c:v>
                </c:pt>
                <c:pt idx="581">
                  <c:v>42373</c:v>
                </c:pt>
                <c:pt idx="582">
                  <c:v>42369</c:v>
                </c:pt>
                <c:pt idx="583">
                  <c:v>42368</c:v>
                </c:pt>
                <c:pt idx="584">
                  <c:v>42367</c:v>
                </c:pt>
                <c:pt idx="585">
                  <c:v>42366</c:v>
                </c:pt>
                <c:pt idx="586">
                  <c:v>42363</c:v>
                </c:pt>
                <c:pt idx="587">
                  <c:v>42362</c:v>
                </c:pt>
                <c:pt idx="588">
                  <c:v>42361</c:v>
                </c:pt>
                <c:pt idx="589">
                  <c:v>42360</c:v>
                </c:pt>
                <c:pt idx="590">
                  <c:v>42359</c:v>
                </c:pt>
                <c:pt idx="591">
                  <c:v>42356</c:v>
                </c:pt>
                <c:pt idx="592">
                  <c:v>42355</c:v>
                </c:pt>
                <c:pt idx="593">
                  <c:v>42354</c:v>
                </c:pt>
                <c:pt idx="594">
                  <c:v>42353</c:v>
                </c:pt>
                <c:pt idx="595">
                  <c:v>42352</c:v>
                </c:pt>
                <c:pt idx="596">
                  <c:v>42349</c:v>
                </c:pt>
                <c:pt idx="597">
                  <c:v>42348</c:v>
                </c:pt>
                <c:pt idx="598">
                  <c:v>42347</c:v>
                </c:pt>
                <c:pt idx="599">
                  <c:v>42346</c:v>
                </c:pt>
                <c:pt idx="600">
                  <c:v>42345</c:v>
                </c:pt>
                <c:pt idx="601">
                  <c:v>42342</c:v>
                </c:pt>
                <c:pt idx="602">
                  <c:v>42341</c:v>
                </c:pt>
                <c:pt idx="603">
                  <c:v>42340</c:v>
                </c:pt>
                <c:pt idx="604">
                  <c:v>42339</c:v>
                </c:pt>
                <c:pt idx="605">
                  <c:v>42338</c:v>
                </c:pt>
                <c:pt idx="606">
                  <c:v>42335</c:v>
                </c:pt>
                <c:pt idx="607">
                  <c:v>42334</c:v>
                </c:pt>
                <c:pt idx="608">
                  <c:v>42333</c:v>
                </c:pt>
                <c:pt idx="609">
                  <c:v>42332</c:v>
                </c:pt>
                <c:pt idx="610">
                  <c:v>42331</c:v>
                </c:pt>
                <c:pt idx="611">
                  <c:v>42328</c:v>
                </c:pt>
                <c:pt idx="612">
                  <c:v>42327</c:v>
                </c:pt>
                <c:pt idx="613">
                  <c:v>42326</c:v>
                </c:pt>
                <c:pt idx="614">
                  <c:v>42325</c:v>
                </c:pt>
                <c:pt idx="615">
                  <c:v>42324</c:v>
                </c:pt>
                <c:pt idx="616">
                  <c:v>42321</c:v>
                </c:pt>
                <c:pt idx="617">
                  <c:v>42320</c:v>
                </c:pt>
                <c:pt idx="618">
                  <c:v>42319</c:v>
                </c:pt>
                <c:pt idx="619">
                  <c:v>42318</c:v>
                </c:pt>
                <c:pt idx="620">
                  <c:v>42317</c:v>
                </c:pt>
                <c:pt idx="621">
                  <c:v>42314</c:v>
                </c:pt>
                <c:pt idx="622">
                  <c:v>42313</c:v>
                </c:pt>
                <c:pt idx="623">
                  <c:v>42312</c:v>
                </c:pt>
                <c:pt idx="624">
                  <c:v>42311</c:v>
                </c:pt>
                <c:pt idx="625">
                  <c:v>42310</c:v>
                </c:pt>
                <c:pt idx="626">
                  <c:v>42307</c:v>
                </c:pt>
                <c:pt idx="627">
                  <c:v>42306</c:v>
                </c:pt>
                <c:pt idx="628">
                  <c:v>42305</c:v>
                </c:pt>
                <c:pt idx="629">
                  <c:v>42304</c:v>
                </c:pt>
                <c:pt idx="630">
                  <c:v>42303</c:v>
                </c:pt>
                <c:pt idx="631">
                  <c:v>42300</c:v>
                </c:pt>
                <c:pt idx="632">
                  <c:v>42299</c:v>
                </c:pt>
                <c:pt idx="633">
                  <c:v>42298</c:v>
                </c:pt>
                <c:pt idx="634">
                  <c:v>42297</c:v>
                </c:pt>
                <c:pt idx="635">
                  <c:v>42296</c:v>
                </c:pt>
                <c:pt idx="636">
                  <c:v>42293</c:v>
                </c:pt>
                <c:pt idx="637">
                  <c:v>42292</c:v>
                </c:pt>
                <c:pt idx="638">
                  <c:v>42291</c:v>
                </c:pt>
                <c:pt idx="639">
                  <c:v>42290</c:v>
                </c:pt>
                <c:pt idx="640">
                  <c:v>42289</c:v>
                </c:pt>
                <c:pt idx="641">
                  <c:v>42287</c:v>
                </c:pt>
                <c:pt idx="642">
                  <c:v>42286</c:v>
                </c:pt>
                <c:pt idx="643">
                  <c:v>42285</c:v>
                </c:pt>
                <c:pt idx="644">
                  <c:v>42277</c:v>
                </c:pt>
                <c:pt idx="645">
                  <c:v>42276</c:v>
                </c:pt>
                <c:pt idx="646">
                  <c:v>42275</c:v>
                </c:pt>
                <c:pt idx="647">
                  <c:v>42272</c:v>
                </c:pt>
                <c:pt idx="648">
                  <c:v>42271</c:v>
                </c:pt>
                <c:pt idx="649">
                  <c:v>42270</c:v>
                </c:pt>
                <c:pt idx="650">
                  <c:v>42269</c:v>
                </c:pt>
                <c:pt idx="651">
                  <c:v>42268</c:v>
                </c:pt>
                <c:pt idx="652">
                  <c:v>42265</c:v>
                </c:pt>
                <c:pt idx="653">
                  <c:v>42264</c:v>
                </c:pt>
                <c:pt idx="654">
                  <c:v>42263</c:v>
                </c:pt>
                <c:pt idx="655">
                  <c:v>42262</c:v>
                </c:pt>
                <c:pt idx="656">
                  <c:v>42261</c:v>
                </c:pt>
                <c:pt idx="657">
                  <c:v>42258</c:v>
                </c:pt>
                <c:pt idx="658">
                  <c:v>42257</c:v>
                </c:pt>
                <c:pt idx="659">
                  <c:v>42256</c:v>
                </c:pt>
                <c:pt idx="660">
                  <c:v>42255</c:v>
                </c:pt>
                <c:pt idx="661">
                  <c:v>42254</c:v>
                </c:pt>
                <c:pt idx="662">
                  <c:v>42253</c:v>
                </c:pt>
                <c:pt idx="663">
                  <c:v>42249</c:v>
                </c:pt>
                <c:pt idx="664">
                  <c:v>42248</c:v>
                </c:pt>
                <c:pt idx="665">
                  <c:v>42247</c:v>
                </c:pt>
                <c:pt idx="666">
                  <c:v>42244</c:v>
                </c:pt>
                <c:pt idx="667">
                  <c:v>42243</c:v>
                </c:pt>
                <c:pt idx="668">
                  <c:v>42242</c:v>
                </c:pt>
                <c:pt idx="669">
                  <c:v>42241</c:v>
                </c:pt>
                <c:pt idx="670">
                  <c:v>42240</c:v>
                </c:pt>
                <c:pt idx="671">
                  <c:v>42237</c:v>
                </c:pt>
                <c:pt idx="672">
                  <c:v>42236</c:v>
                </c:pt>
                <c:pt idx="673">
                  <c:v>42235</c:v>
                </c:pt>
                <c:pt idx="674">
                  <c:v>42234</c:v>
                </c:pt>
                <c:pt idx="675">
                  <c:v>42233</c:v>
                </c:pt>
                <c:pt idx="676">
                  <c:v>42230</c:v>
                </c:pt>
                <c:pt idx="677">
                  <c:v>42229</c:v>
                </c:pt>
                <c:pt idx="678">
                  <c:v>42228</c:v>
                </c:pt>
                <c:pt idx="679">
                  <c:v>42227</c:v>
                </c:pt>
                <c:pt idx="680">
                  <c:v>42226</c:v>
                </c:pt>
                <c:pt idx="681">
                  <c:v>42223</c:v>
                </c:pt>
                <c:pt idx="682">
                  <c:v>42222</c:v>
                </c:pt>
                <c:pt idx="683">
                  <c:v>42221</c:v>
                </c:pt>
                <c:pt idx="684">
                  <c:v>42220</c:v>
                </c:pt>
                <c:pt idx="685">
                  <c:v>42219</c:v>
                </c:pt>
                <c:pt idx="686">
                  <c:v>42216</c:v>
                </c:pt>
                <c:pt idx="687">
                  <c:v>42215</c:v>
                </c:pt>
                <c:pt idx="688">
                  <c:v>42214</c:v>
                </c:pt>
                <c:pt idx="689">
                  <c:v>42213</c:v>
                </c:pt>
                <c:pt idx="690">
                  <c:v>42212</c:v>
                </c:pt>
                <c:pt idx="691">
                  <c:v>42209</c:v>
                </c:pt>
                <c:pt idx="692">
                  <c:v>42208</c:v>
                </c:pt>
                <c:pt idx="693">
                  <c:v>42207</c:v>
                </c:pt>
                <c:pt idx="694">
                  <c:v>42206</c:v>
                </c:pt>
                <c:pt idx="695">
                  <c:v>42205</c:v>
                </c:pt>
                <c:pt idx="696">
                  <c:v>42202</c:v>
                </c:pt>
                <c:pt idx="697">
                  <c:v>42201</c:v>
                </c:pt>
                <c:pt idx="698">
                  <c:v>42200</c:v>
                </c:pt>
                <c:pt idx="699">
                  <c:v>42199</c:v>
                </c:pt>
                <c:pt idx="700">
                  <c:v>42198</c:v>
                </c:pt>
                <c:pt idx="701">
                  <c:v>42195</c:v>
                </c:pt>
                <c:pt idx="702">
                  <c:v>42194</c:v>
                </c:pt>
                <c:pt idx="703">
                  <c:v>42193</c:v>
                </c:pt>
                <c:pt idx="704">
                  <c:v>42192</c:v>
                </c:pt>
                <c:pt idx="705">
                  <c:v>42191</c:v>
                </c:pt>
                <c:pt idx="706">
                  <c:v>42188</c:v>
                </c:pt>
                <c:pt idx="707">
                  <c:v>42187</c:v>
                </c:pt>
                <c:pt idx="708">
                  <c:v>42186</c:v>
                </c:pt>
                <c:pt idx="709">
                  <c:v>42185</c:v>
                </c:pt>
                <c:pt idx="710">
                  <c:v>42184</c:v>
                </c:pt>
                <c:pt idx="711">
                  <c:v>42181</c:v>
                </c:pt>
                <c:pt idx="712">
                  <c:v>42180</c:v>
                </c:pt>
                <c:pt idx="713">
                  <c:v>42179</c:v>
                </c:pt>
                <c:pt idx="714">
                  <c:v>42178</c:v>
                </c:pt>
                <c:pt idx="715">
                  <c:v>42174</c:v>
                </c:pt>
                <c:pt idx="716">
                  <c:v>42173</c:v>
                </c:pt>
                <c:pt idx="717">
                  <c:v>42172</c:v>
                </c:pt>
                <c:pt idx="718">
                  <c:v>42171</c:v>
                </c:pt>
                <c:pt idx="719">
                  <c:v>42170</c:v>
                </c:pt>
                <c:pt idx="720">
                  <c:v>42167</c:v>
                </c:pt>
                <c:pt idx="721">
                  <c:v>42166</c:v>
                </c:pt>
                <c:pt idx="722">
                  <c:v>42165</c:v>
                </c:pt>
                <c:pt idx="723">
                  <c:v>42164</c:v>
                </c:pt>
                <c:pt idx="724">
                  <c:v>42163</c:v>
                </c:pt>
                <c:pt idx="725">
                  <c:v>42160</c:v>
                </c:pt>
                <c:pt idx="726">
                  <c:v>42159</c:v>
                </c:pt>
                <c:pt idx="727">
                  <c:v>42158</c:v>
                </c:pt>
                <c:pt idx="728">
                  <c:v>42157</c:v>
                </c:pt>
                <c:pt idx="729">
                  <c:v>42156</c:v>
                </c:pt>
                <c:pt idx="730">
                  <c:v>42153</c:v>
                </c:pt>
                <c:pt idx="731">
                  <c:v>42152</c:v>
                </c:pt>
                <c:pt idx="732">
                  <c:v>42151</c:v>
                </c:pt>
                <c:pt idx="733">
                  <c:v>42150</c:v>
                </c:pt>
                <c:pt idx="734">
                  <c:v>42149</c:v>
                </c:pt>
                <c:pt idx="735">
                  <c:v>42146</c:v>
                </c:pt>
                <c:pt idx="736">
                  <c:v>42145</c:v>
                </c:pt>
                <c:pt idx="737">
                  <c:v>42144</c:v>
                </c:pt>
                <c:pt idx="738">
                  <c:v>42143</c:v>
                </c:pt>
                <c:pt idx="739">
                  <c:v>42142</c:v>
                </c:pt>
                <c:pt idx="740">
                  <c:v>42139</c:v>
                </c:pt>
                <c:pt idx="741">
                  <c:v>42138</c:v>
                </c:pt>
                <c:pt idx="742">
                  <c:v>42137</c:v>
                </c:pt>
                <c:pt idx="743">
                  <c:v>42136</c:v>
                </c:pt>
                <c:pt idx="744">
                  <c:v>42135</c:v>
                </c:pt>
                <c:pt idx="745">
                  <c:v>42132</c:v>
                </c:pt>
                <c:pt idx="746">
                  <c:v>42131</c:v>
                </c:pt>
                <c:pt idx="747">
                  <c:v>42130</c:v>
                </c:pt>
                <c:pt idx="748">
                  <c:v>42129</c:v>
                </c:pt>
                <c:pt idx="749">
                  <c:v>42128</c:v>
                </c:pt>
                <c:pt idx="750">
                  <c:v>42124</c:v>
                </c:pt>
                <c:pt idx="751">
                  <c:v>42123</c:v>
                </c:pt>
                <c:pt idx="752">
                  <c:v>42122</c:v>
                </c:pt>
                <c:pt idx="753">
                  <c:v>42121</c:v>
                </c:pt>
                <c:pt idx="754">
                  <c:v>42118</c:v>
                </c:pt>
                <c:pt idx="755">
                  <c:v>42117</c:v>
                </c:pt>
                <c:pt idx="756">
                  <c:v>42116</c:v>
                </c:pt>
                <c:pt idx="757">
                  <c:v>42115</c:v>
                </c:pt>
                <c:pt idx="758">
                  <c:v>42114</c:v>
                </c:pt>
                <c:pt idx="759">
                  <c:v>42111</c:v>
                </c:pt>
                <c:pt idx="760">
                  <c:v>42110</c:v>
                </c:pt>
                <c:pt idx="761">
                  <c:v>42109</c:v>
                </c:pt>
                <c:pt idx="762">
                  <c:v>42108</c:v>
                </c:pt>
                <c:pt idx="763">
                  <c:v>42107</c:v>
                </c:pt>
                <c:pt idx="764">
                  <c:v>42104</c:v>
                </c:pt>
                <c:pt idx="765">
                  <c:v>42103</c:v>
                </c:pt>
                <c:pt idx="766">
                  <c:v>42102</c:v>
                </c:pt>
                <c:pt idx="767">
                  <c:v>42101</c:v>
                </c:pt>
                <c:pt idx="768">
                  <c:v>42097</c:v>
                </c:pt>
                <c:pt idx="769">
                  <c:v>42096</c:v>
                </c:pt>
                <c:pt idx="770">
                  <c:v>42095</c:v>
                </c:pt>
                <c:pt idx="771">
                  <c:v>42094</c:v>
                </c:pt>
                <c:pt idx="772">
                  <c:v>42093</c:v>
                </c:pt>
                <c:pt idx="773">
                  <c:v>42090</c:v>
                </c:pt>
                <c:pt idx="774">
                  <c:v>42089</c:v>
                </c:pt>
                <c:pt idx="775">
                  <c:v>42088</c:v>
                </c:pt>
                <c:pt idx="776">
                  <c:v>42087</c:v>
                </c:pt>
                <c:pt idx="777">
                  <c:v>42086</c:v>
                </c:pt>
                <c:pt idx="778">
                  <c:v>42083</c:v>
                </c:pt>
                <c:pt idx="779">
                  <c:v>42082</c:v>
                </c:pt>
                <c:pt idx="780">
                  <c:v>42081</c:v>
                </c:pt>
                <c:pt idx="781">
                  <c:v>42080</c:v>
                </c:pt>
                <c:pt idx="782">
                  <c:v>42079</c:v>
                </c:pt>
                <c:pt idx="783">
                  <c:v>42076</c:v>
                </c:pt>
                <c:pt idx="784">
                  <c:v>42075</c:v>
                </c:pt>
                <c:pt idx="785">
                  <c:v>42074</c:v>
                </c:pt>
                <c:pt idx="786">
                  <c:v>42073</c:v>
                </c:pt>
                <c:pt idx="787">
                  <c:v>42072</c:v>
                </c:pt>
                <c:pt idx="788">
                  <c:v>42069</c:v>
                </c:pt>
                <c:pt idx="789">
                  <c:v>42068</c:v>
                </c:pt>
                <c:pt idx="790">
                  <c:v>42067</c:v>
                </c:pt>
                <c:pt idx="791">
                  <c:v>42066</c:v>
                </c:pt>
                <c:pt idx="792">
                  <c:v>42065</c:v>
                </c:pt>
                <c:pt idx="793">
                  <c:v>42063</c:v>
                </c:pt>
                <c:pt idx="794">
                  <c:v>42062</c:v>
                </c:pt>
                <c:pt idx="795">
                  <c:v>42061</c:v>
                </c:pt>
                <c:pt idx="796">
                  <c:v>42060</c:v>
                </c:pt>
                <c:pt idx="797">
                  <c:v>42052</c:v>
                </c:pt>
                <c:pt idx="798">
                  <c:v>42051</c:v>
                </c:pt>
                <c:pt idx="799">
                  <c:v>42050</c:v>
                </c:pt>
                <c:pt idx="800">
                  <c:v>42048</c:v>
                </c:pt>
                <c:pt idx="801">
                  <c:v>42047</c:v>
                </c:pt>
                <c:pt idx="802">
                  <c:v>42046</c:v>
                </c:pt>
                <c:pt idx="803">
                  <c:v>42045</c:v>
                </c:pt>
                <c:pt idx="804">
                  <c:v>42044</c:v>
                </c:pt>
                <c:pt idx="805">
                  <c:v>42041</c:v>
                </c:pt>
                <c:pt idx="806">
                  <c:v>42040</c:v>
                </c:pt>
                <c:pt idx="807">
                  <c:v>42039</c:v>
                </c:pt>
                <c:pt idx="808">
                  <c:v>42038</c:v>
                </c:pt>
                <c:pt idx="809">
                  <c:v>42037</c:v>
                </c:pt>
                <c:pt idx="810">
                  <c:v>42034</c:v>
                </c:pt>
                <c:pt idx="811">
                  <c:v>42033</c:v>
                </c:pt>
                <c:pt idx="812">
                  <c:v>42032</c:v>
                </c:pt>
                <c:pt idx="813">
                  <c:v>42031</c:v>
                </c:pt>
                <c:pt idx="814">
                  <c:v>42030</c:v>
                </c:pt>
                <c:pt idx="815">
                  <c:v>42027</c:v>
                </c:pt>
                <c:pt idx="816">
                  <c:v>42026</c:v>
                </c:pt>
                <c:pt idx="817">
                  <c:v>42025</c:v>
                </c:pt>
                <c:pt idx="818">
                  <c:v>42024</c:v>
                </c:pt>
                <c:pt idx="819">
                  <c:v>42023</c:v>
                </c:pt>
                <c:pt idx="820">
                  <c:v>42020</c:v>
                </c:pt>
                <c:pt idx="821">
                  <c:v>42019</c:v>
                </c:pt>
                <c:pt idx="822">
                  <c:v>42018</c:v>
                </c:pt>
                <c:pt idx="823">
                  <c:v>42017</c:v>
                </c:pt>
                <c:pt idx="824">
                  <c:v>42016</c:v>
                </c:pt>
                <c:pt idx="825">
                  <c:v>42013</c:v>
                </c:pt>
                <c:pt idx="826">
                  <c:v>42012</c:v>
                </c:pt>
                <c:pt idx="827">
                  <c:v>42011</c:v>
                </c:pt>
                <c:pt idx="828">
                  <c:v>42010</c:v>
                </c:pt>
                <c:pt idx="829">
                  <c:v>42009</c:v>
                </c:pt>
                <c:pt idx="830">
                  <c:v>42008</c:v>
                </c:pt>
                <c:pt idx="831">
                  <c:v>42004</c:v>
                </c:pt>
                <c:pt idx="832">
                  <c:v>42003</c:v>
                </c:pt>
                <c:pt idx="833">
                  <c:v>42002</c:v>
                </c:pt>
                <c:pt idx="834">
                  <c:v>41999</c:v>
                </c:pt>
                <c:pt idx="835">
                  <c:v>41998</c:v>
                </c:pt>
                <c:pt idx="836">
                  <c:v>41997</c:v>
                </c:pt>
                <c:pt idx="837">
                  <c:v>41996</c:v>
                </c:pt>
                <c:pt idx="838">
                  <c:v>41995</c:v>
                </c:pt>
                <c:pt idx="839">
                  <c:v>41992</c:v>
                </c:pt>
                <c:pt idx="840">
                  <c:v>41991</c:v>
                </c:pt>
                <c:pt idx="841">
                  <c:v>41990</c:v>
                </c:pt>
                <c:pt idx="842">
                  <c:v>41989</c:v>
                </c:pt>
                <c:pt idx="843">
                  <c:v>41988</c:v>
                </c:pt>
                <c:pt idx="844">
                  <c:v>41985</c:v>
                </c:pt>
                <c:pt idx="845">
                  <c:v>41984</c:v>
                </c:pt>
                <c:pt idx="846">
                  <c:v>41983</c:v>
                </c:pt>
                <c:pt idx="847">
                  <c:v>41982</c:v>
                </c:pt>
                <c:pt idx="848">
                  <c:v>41981</c:v>
                </c:pt>
                <c:pt idx="849">
                  <c:v>41978</c:v>
                </c:pt>
                <c:pt idx="850">
                  <c:v>41977</c:v>
                </c:pt>
                <c:pt idx="851">
                  <c:v>41976</c:v>
                </c:pt>
                <c:pt idx="852">
                  <c:v>41975</c:v>
                </c:pt>
                <c:pt idx="853">
                  <c:v>41974</c:v>
                </c:pt>
                <c:pt idx="854">
                  <c:v>41971</c:v>
                </c:pt>
                <c:pt idx="855">
                  <c:v>41970</c:v>
                </c:pt>
                <c:pt idx="856">
                  <c:v>41969</c:v>
                </c:pt>
                <c:pt idx="857">
                  <c:v>41968</c:v>
                </c:pt>
                <c:pt idx="858">
                  <c:v>41967</c:v>
                </c:pt>
                <c:pt idx="859">
                  <c:v>41964</c:v>
                </c:pt>
                <c:pt idx="860">
                  <c:v>41963</c:v>
                </c:pt>
                <c:pt idx="861">
                  <c:v>41962</c:v>
                </c:pt>
                <c:pt idx="862">
                  <c:v>41961</c:v>
                </c:pt>
                <c:pt idx="863">
                  <c:v>41960</c:v>
                </c:pt>
                <c:pt idx="864">
                  <c:v>41957</c:v>
                </c:pt>
                <c:pt idx="865">
                  <c:v>41956</c:v>
                </c:pt>
                <c:pt idx="866">
                  <c:v>41955</c:v>
                </c:pt>
                <c:pt idx="867">
                  <c:v>41954</c:v>
                </c:pt>
                <c:pt idx="868">
                  <c:v>41953</c:v>
                </c:pt>
                <c:pt idx="869">
                  <c:v>41950</c:v>
                </c:pt>
                <c:pt idx="870">
                  <c:v>41949</c:v>
                </c:pt>
                <c:pt idx="871">
                  <c:v>41948</c:v>
                </c:pt>
                <c:pt idx="872">
                  <c:v>41947</c:v>
                </c:pt>
                <c:pt idx="873">
                  <c:v>41946</c:v>
                </c:pt>
                <c:pt idx="874">
                  <c:v>41943</c:v>
                </c:pt>
                <c:pt idx="875">
                  <c:v>41942</c:v>
                </c:pt>
                <c:pt idx="876">
                  <c:v>41941</c:v>
                </c:pt>
                <c:pt idx="877">
                  <c:v>41940</c:v>
                </c:pt>
                <c:pt idx="878">
                  <c:v>41939</c:v>
                </c:pt>
                <c:pt idx="879">
                  <c:v>41936</c:v>
                </c:pt>
                <c:pt idx="880">
                  <c:v>41935</c:v>
                </c:pt>
                <c:pt idx="881">
                  <c:v>41934</c:v>
                </c:pt>
                <c:pt idx="882">
                  <c:v>41933</c:v>
                </c:pt>
                <c:pt idx="883">
                  <c:v>41932</c:v>
                </c:pt>
                <c:pt idx="884">
                  <c:v>41929</c:v>
                </c:pt>
                <c:pt idx="885">
                  <c:v>41928</c:v>
                </c:pt>
                <c:pt idx="886">
                  <c:v>41927</c:v>
                </c:pt>
                <c:pt idx="887">
                  <c:v>41926</c:v>
                </c:pt>
                <c:pt idx="888">
                  <c:v>41925</c:v>
                </c:pt>
                <c:pt idx="889">
                  <c:v>41923</c:v>
                </c:pt>
                <c:pt idx="890">
                  <c:v>41922</c:v>
                </c:pt>
                <c:pt idx="891">
                  <c:v>41921</c:v>
                </c:pt>
                <c:pt idx="892">
                  <c:v>41920</c:v>
                </c:pt>
                <c:pt idx="893">
                  <c:v>41912</c:v>
                </c:pt>
                <c:pt idx="894">
                  <c:v>41911</c:v>
                </c:pt>
                <c:pt idx="895">
                  <c:v>41910</c:v>
                </c:pt>
                <c:pt idx="896">
                  <c:v>41908</c:v>
                </c:pt>
                <c:pt idx="897">
                  <c:v>41907</c:v>
                </c:pt>
                <c:pt idx="898">
                  <c:v>41906</c:v>
                </c:pt>
                <c:pt idx="899">
                  <c:v>41905</c:v>
                </c:pt>
                <c:pt idx="900">
                  <c:v>41904</c:v>
                </c:pt>
                <c:pt idx="901">
                  <c:v>41901</c:v>
                </c:pt>
                <c:pt idx="902">
                  <c:v>41900</c:v>
                </c:pt>
                <c:pt idx="903">
                  <c:v>41899</c:v>
                </c:pt>
                <c:pt idx="904">
                  <c:v>41898</c:v>
                </c:pt>
                <c:pt idx="905">
                  <c:v>41897</c:v>
                </c:pt>
                <c:pt idx="906">
                  <c:v>41894</c:v>
                </c:pt>
                <c:pt idx="907">
                  <c:v>41893</c:v>
                </c:pt>
                <c:pt idx="908">
                  <c:v>41892</c:v>
                </c:pt>
                <c:pt idx="909">
                  <c:v>41891</c:v>
                </c:pt>
                <c:pt idx="910">
                  <c:v>41887</c:v>
                </c:pt>
                <c:pt idx="911">
                  <c:v>41886</c:v>
                </c:pt>
                <c:pt idx="912">
                  <c:v>41885</c:v>
                </c:pt>
                <c:pt idx="913">
                  <c:v>41884</c:v>
                </c:pt>
                <c:pt idx="914">
                  <c:v>41883</c:v>
                </c:pt>
                <c:pt idx="915">
                  <c:v>41880</c:v>
                </c:pt>
                <c:pt idx="916">
                  <c:v>41879</c:v>
                </c:pt>
                <c:pt idx="917">
                  <c:v>41878</c:v>
                </c:pt>
                <c:pt idx="918">
                  <c:v>41877</c:v>
                </c:pt>
                <c:pt idx="919">
                  <c:v>41876</c:v>
                </c:pt>
                <c:pt idx="920">
                  <c:v>41873</c:v>
                </c:pt>
                <c:pt idx="921">
                  <c:v>41872</c:v>
                </c:pt>
                <c:pt idx="922">
                  <c:v>41871</c:v>
                </c:pt>
                <c:pt idx="923">
                  <c:v>41870</c:v>
                </c:pt>
                <c:pt idx="924">
                  <c:v>41869</c:v>
                </c:pt>
                <c:pt idx="925">
                  <c:v>41866</c:v>
                </c:pt>
                <c:pt idx="926">
                  <c:v>41865</c:v>
                </c:pt>
                <c:pt idx="927">
                  <c:v>41864</c:v>
                </c:pt>
                <c:pt idx="928">
                  <c:v>41863</c:v>
                </c:pt>
                <c:pt idx="929">
                  <c:v>41862</c:v>
                </c:pt>
                <c:pt idx="930">
                  <c:v>41859</c:v>
                </c:pt>
                <c:pt idx="931">
                  <c:v>41858</c:v>
                </c:pt>
                <c:pt idx="932">
                  <c:v>41857</c:v>
                </c:pt>
                <c:pt idx="933">
                  <c:v>41856</c:v>
                </c:pt>
                <c:pt idx="934">
                  <c:v>41855</c:v>
                </c:pt>
                <c:pt idx="935">
                  <c:v>41852</c:v>
                </c:pt>
                <c:pt idx="936">
                  <c:v>41851</c:v>
                </c:pt>
                <c:pt idx="937">
                  <c:v>41850</c:v>
                </c:pt>
                <c:pt idx="938">
                  <c:v>41849</c:v>
                </c:pt>
                <c:pt idx="939">
                  <c:v>41848</c:v>
                </c:pt>
                <c:pt idx="940">
                  <c:v>41845</c:v>
                </c:pt>
                <c:pt idx="941">
                  <c:v>41844</c:v>
                </c:pt>
                <c:pt idx="942">
                  <c:v>41843</c:v>
                </c:pt>
                <c:pt idx="943">
                  <c:v>41842</c:v>
                </c:pt>
                <c:pt idx="944">
                  <c:v>41841</c:v>
                </c:pt>
                <c:pt idx="945">
                  <c:v>41838</c:v>
                </c:pt>
                <c:pt idx="946">
                  <c:v>41837</c:v>
                </c:pt>
                <c:pt idx="947">
                  <c:v>41836</c:v>
                </c:pt>
                <c:pt idx="948">
                  <c:v>41835</c:v>
                </c:pt>
                <c:pt idx="949">
                  <c:v>41834</c:v>
                </c:pt>
                <c:pt idx="950">
                  <c:v>41831</c:v>
                </c:pt>
                <c:pt idx="951">
                  <c:v>41830</c:v>
                </c:pt>
                <c:pt idx="952">
                  <c:v>41829</c:v>
                </c:pt>
                <c:pt idx="953">
                  <c:v>41828</c:v>
                </c:pt>
                <c:pt idx="954">
                  <c:v>41827</c:v>
                </c:pt>
                <c:pt idx="955">
                  <c:v>41824</c:v>
                </c:pt>
                <c:pt idx="956">
                  <c:v>41823</c:v>
                </c:pt>
                <c:pt idx="957">
                  <c:v>41822</c:v>
                </c:pt>
                <c:pt idx="958">
                  <c:v>41821</c:v>
                </c:pt>
                <c:pt idx="959">
                  <c:v>41820</c:v>
                </c:pt>
                <c:pt idx="960">
                  <c:v>41817</c:v>
                </c:pt>
                <c:pt idx="961">
                  <c:v>41816</c:v>
                </c:pt>
                <c:pt idx="962">
                  <c:v>41815</c:v>
                </c:pt>
                <c:pt idx="963">
                  <c:v>41814</c:v>
                </c:pt>
                <c:pt idx="964">
                  <c:v>41813</c:v>
                </c:pt>
                <c:pt idx="965">
                  <c:v>41810</c:v>
                </c:pt>
                <c:pt idx="966">
                  <c:v>41809</c:v>
                </c:pt>
                <c:pt idx="967">
                  <c:v>41808</c:v>
                </c:pt>
                <c:pt idx="968">
                  <c:v>41807</c:v>
                </c:pt>
                <c:pt idx="969">
                  <c:v>41806</c:v>
                </c:pt>
                <c:pt idx="970">
                  <c:v>41803</c:v>
                </c:pt>
                <c:pt idx="971">
                  <c:v>41802</c:v>
                </c:pt>
                <c:pt idx="972">
                  <c:v>41801</c:v>
                </c:pt>
                <c:pt idx="973">
                  <c:v>41800</c:v>
                </c:pt>
                <c:pt idx="974">
                  <c:v>41799</c:v>
                </c:pt>
                <c:pt idx="975">
                  <c:v>41796</c:v>
                </c:pt>
                <c:pt idx="976">
                  <c:v>41795</c:v>
                </c:pt>
                <c:pt idx="977">
                  <c:v>41794</c:v>
                </c:pt>
                <c:pt idx="978">
                  <c:v>41793</c:v>
                </c:pt>
                <c:pt idx="979">
                  <c:v>41789</c:v>
                </c:pt>
                <c:pt idx="980">
                  <c:v>41788</c:v>
                </c:pt>
                <c:pt idx="981">
                  <c:v>41787</c:v>
                </c:pt>
                <c:pt idx="982">
                  <c:v>41786</c:v>
                </c:pt>
                <c:pt idx="983">
                  <c:v>41785</c:v>
                </c:pt>
                <c:pt idx="984">
                  <c:v>41782</c:v>
                </c:pt>
                <c:pt idx="985">
                  <c:v>41781</c:v>
                </c:pt>
                <c:pt idx="986">
                  <c:v>41780</c:v>
                </c:pt>
                <c:pt idx="987">
                  <c:v>41779</c:v>
                </c:pt>
                <c:pt idx="988">
                  <c:v>41778</c:v>
                </c:pt>
                <c:pt idx="989">
                  <c:v>41775</c:v>
                </c:pt>
                <c:pt idx="990">
                  <c:v>41774</c:v>
                </c:pt>
                <c:pt idx="991">
                  <c:v>41773</c:v>
                </c:pt>
                <c:pt idx="992">
                  <c:v>41772</c:v>
                </c:pt>
                <c:pt idx="993">
                  <c:v>41771</c:v>
                </c:pt>
                <c:pt idx="994">
                  <c:v>41768</c:v>
                </c:pt>
                <c:pt idx="995">
                  <c:v>41767</c:v>
                </c:pt>
                <c:pt idx="996">
                  <c:v>41766</c:v>
                </c:pt>
                <c:pt idx="997">
                  <c:v>41765</c:v>
                </c:pt>
                <c:pt idx="998">
                  <c:v>41764</c:v>
                </c:pt>
                <c:pt idx="999">
                  <c:v>41763</c:v>
                </c:pt>
                <c:pt idx="1000">
                  <c:v>41759</c:v>
                </c:pt>
                <c:pt idx="1001">
                  <c:v>41758</c:v>
                </c:pt>
                <c:pt idx="1002">
                  <c:v>41757</c:v>
                </c:pt>
                <c:pt idx="1003">
                  <c:v>41754</c:v>
                </c:pt>
                <c:pt idx="1004">
                  <c:v>41753</c:v>
                </c:pt>
                <c:pt idx="1005">
                  <c:v>41752</c:v>
                </c:pt>
                <c:pt idx="1006">
                  <c:v>41751</c:v>
                </c:pt>
                <c:pt idx="1007">
                  <c:v>41750</c:v>
                </c:pt>
                <c:pt idx="1008">
                  <c:v>41747</c:v>
                </c:pt>
                <c:pt idx="1009">
                  <c:v>41746</c:v>
                </c:pt>
                <c:pt idx="1010">
                  <c:v>41745</c:v>
                </c:pt>
                <c:pt idx="1011">
                  <c:v>41744</c:v>
                </c:pt>
                <c:pt idx="1012">
                  <c:v>41743</c:v>
                </c:pt>
                <c:pt idx="1013">
                  <c:v>41740</c:v>
                </c:pt>
                <c:pt idx="1014">
                  <c:v>41739</c:v>
                </c:pt>
                <c:pt idx="1015">
                  <c:v>41738</c:v>
                </c:pt>
                <c:pt idx="1016">
                  <c:v>41737</c:v>
                </c:pt>
                <c:pt idx="1017">
                  <c:v>41733</c:v>
                </c:pt>
                <c:pt idx="1018">
                  <c:v>41732</c:v>
                </c:pt>
                <c:pt idx="1019">
                  <c:v>41731</c:v>
                </c:pt>
                <c:pt idx="1020">
                  <c:v>41730</c:v>
                </c:pt>
                <c:pt idx="1021">
                  <c:v>41729</c:v>
                </c:pt>
                <c:pt idx="1022">
                  <c:v>41726</c:v>
                </c:pt>
                <c:pt idx="1023">
                  <c:v>41725</c:v>
                </c:pt>
                <c:pt idx="1024">
                  <c:v>41724</c:v>
                </c:pt>
                <c:pt idx="1025">
                  <c:v>41723</c:v>
                </c:pt>
                <c:pt idx="1026">
                  <c:v>41722</c:v>
                </c:pt>
                <c:pt idx="1027">
                  <c:v>41719</c:v>
                </c:pt>
                <c:pt idx="1028">
                  <c:v>41718</c:v>
                </c:pt>
                <c:pt idx="1029">
                  <c:v>41717</c:v>
                </c:pt>
                <c:pt idx="1030">
                  <c:v>41716</c:v>
                </c:pt>
                <c:pt idx="1031">
                  <c:v>41715</c:v>
                </c:pt>
                <c:pt idx="1032">
                  <c:v>41712</c:v>
                </c:pt>
                <c:pt idx="1033">
                  <c:v>41711</c:v>
                </c:pt>
                <c:pt idx="1034">
                  <c:v>41710</c:v>
                </c:pt>
                <c:pt idx="1035">
                  <c:v>41709</c:v>
                </c:pt>
                <c:pt idx="1036">
                  <c:v>41708</c:v>
                </c:pt>
                <c:pt idx="1037">
                  <c:v>41705</c:v>
                </c:pt>
                <c:pt idx="1038">
                  <c:v>41704</c:v>
                </c:pt>
                <c:pt idx="1039">
                  <c:v>41703</c:v>
                </c:pt>
                <c:pt idx="1040">
                  <c:v>41702</c:v>
                </c:pt>
                <c:pt idx="1041">
                  <c:v>41701</c:v>
                </c:pt>
                <c:pt idx="1042">
                  <c:v>41698</c:v>
                </c:pt>
                <c:pt idx="1043">
                  <c:v>41697</c:v>
                </c:pt>
                <c:pt idx="1044">
                  <c:v>41696</c:v>
                </c:pt>
                <c:pt idx="1045">
                  <c:v>41695</c:v>
                </c:pt>
                <c:pt idx="1046">
                  <c:v>41694</c:v>
                </c:pt>
                <c:pt idx="1047">
                  <c:v>41691</c:v>
                </c:pt>
                <c:pt idx="1048">
                  <c:v>41690</c:v>
                </c:pt>
                <c:pt idx="1049">
                  <c:v>41689</c:v>
                </c:pt>
                <c:pt idx="1050">
                  <c:v>41688</c:v>
                </c:pt>
                <c:pt idx="1051">
                  <c:v>41687</c:v>
                </c:pt>
                <c:pt idx="1052">
                  <c:v>41684</c:v>
                </c:pt>
                <c:pt idx="1053">
                  <c:v>41683</c:v>
                </c:pt>
                <c:pt idx="1054">
                  <c:v>41682</c:v>
                </c:pt>
                <c:pt idx="1055">
                  <c:v>41681</c:v>
                </c:pt>
                <c:pt idx="1056">
                  <c:v>41680</c:v>
                </c:pt>
                <c:pt idx="1057">
                  <c:v>41678</c:v>
                </c:pt>
                <c:pt idx="1058">
                  <c:v>41677</c:v>
                </c:pt>
                <c:pt idx="1059">
                  <c:v>41669</c:v>
                </c:pt>
                <c:pt idx="1060">
                  <c:v>41668</c:v>
                </c:pt>
                <c:pt idx="1061">
                  <c:v>41667</c:v>
                </c:pt>
                <c:pt idx="1062">
                  <c:v>41666</c:v>
                </c:pt>
                <c:pt idx="1063">
                  <c:v>41665</c:v>
                </c:pt>
                <c:pt idx="1064">
                  <c:v>41663</c:v>
                </c:pt>
                <c:pt idx="1065">
                  <c:v>41662</c:v>
                </c:pt>
                <c:pt idx="1066">
                  <c:v>41661</c:v>
                </c:pt>
                <c:pt idx="1067">
                  <c:v>41660</c:v>
                </c:pt>
                <c:pt idx="1068">
                  <c:v>41659</c:v>
                </c:pt>
                <c:pt idx="1069">
                  <c:v>41656</c:v>
                </c:pt>
                <c:pt idx="1070">
                  <c:v>41655</c:v>
                </c:pt>
                <c:pt idx="1071">
                  <c:v>41654</c:v>
                </c:pt>
                <c:pt idx="1072">
                  <c:v>41653</c:v>
                </c:pt>
                <c:pt idx="1073">
                  <c:v>41652</c:v>
                </c:pt>
                <c:pt idx="1074">
                  <c:v>41649</c:v>
                </c:pt>
                <c:pt idx="1075">
                  <c:v>41648</c:v>
                </c:pt>
                <c:pt idx="1076">
                  <c:v>41647</c:v>
                </c:pt>
                <c:pt idx="1077">
                  <c:v>41646</c:v>
                </c:pt>
                <c:pt idx="1078">
                  <c:v>41645</c:v>
                </c:pt>
                <c:pt idx="1079">
                  <c:v>41642</c:v>
                </c:pt>
                <c:pt idx="1080">
                  <c:v>41641</c:v>
                </c:pt>
                <c:pt idx="1081">
                  <c:v>41639</c:v>
                </c:pt>
                <c:pt idx="1082">
                  <c:v>41638</c:v>
                </c:pt>
                <c:pt idx="1083">
                  <c:v>41635</c:v>
                </c:pt>
                <c:pt idx="1084">
                  <c:v>41634</c:v>
                </c:pt>
                <c:pt idx="1085">
                  <c:v>41633</c:v>
                </c:pt>
                <c:pt idx="1086">
                  <c:v>41632</c:v>
                </c:pt>
                <c:pt idx="1087">
                  <c:v>41631</c:v>
                </c:pt>
                <c:pt idx="1088">
                  <c:v>41628</c:v>
                </c:pt>
                <c:pt idx="1089">
                  <c:v>41627</c:v>
                </c:pt>
                <c:pt idx="1090">
                  <c:v>41626</c:v>
                </c:pt>
                <c:pt idx="1091">
                  <c:v>41625</c:v>
                </c:pt>
                <c:pt idx="1092">
                  <c:v>41624</c:v>
                </c:pt>
                <c:pt idx="1093">
                  <c:v>41621</c:v>
                </c:pt>
                <c:pt idx="1094">
                  <c:v>41620</c:v>
                </c:pt>
                <c:pt idx="1095">
                  <c:v>41619</c:v>
                </c:pt>
                <c:pt idx="1096">
                  <c:v>41618</c:v>
                </c:pt>
                <c:pt idx="1097">
                  <c:v>41617</c:v>
                </c:pt>
                <c:pt idx="1098">
                  <c:v>41614</c:v>
                </c:pt>
                <c:pt idx="1099">
                  <c:v>41613</c:v>
                </c:pt>
                <c:pt idx="1100">
                  <c:v>41612</c:v>
                </c:pt>
                <c:pt idx="1101">
                  <c:v>41611</c:v>
                </c:pt>
                <c:pt idx="1102">
                  <c:v>41610</c:v>
                </c:pt>
                <c:pt idx="1103">
                  <c:v>41607</c:v>
                </c:pt>
                <c:pt idx="1104">
                  <c:v>41606</c:v>
                </c:pt>
                <c:pt idx="1105">
                  <c:v>41605</c:v>
                </c:pt>
                <c:pt idx="1106">
                  <c:v>41604</c:v>
                </c:pt>
                <c:pt idx="1107">
                  <c:v>41603</c:v>
                </c:pt>
                <c:pt idx="1108">
                  <c:v>41600</c:v>
                </c:pt>
                <c:pt idx="1109">
                  <c:v>41599</c:v>
                </c:pt>
                <c:pt idx="1110">
                  <c:v>41598</c:v>
                </c:pt>
                <c:pt idx="1111">
                  <c:v>41597</c:v>
                </c:pt>
                <c:pt idx="1112">
                  <c:v>41596</c:v>
                </c:pt>
                <c:pt idx="1113">
                  <c:v>41593</c:v>
                </c:pt>
                <c:pt idx="1114">
                  <c:v>41592</c:v>
                </c:pt>
                <c:pt idx="1115">
                  <c:v>41591</c:v>
                </c:pt>
                <c:pt idx="1116">
                  <c:v>41590</c:v>
                </c:pt>
                <c:pt idx="1117">
                  <c:v>41589</c:v>
                </c:pt>
                <c:pt idx="1118">
                  <c:v>41586</c:v>
                </c:pt>
                <c:pt idx="1119">
                  <c:v>41585</c:v>
                </c:pt>
                <c:pt idx="1120">
                  <c:v>41584</c:v>
                </c:pt>
                <c:pt idx="1121">
                  <c:v>41583</c:v>
                </c:pt>
                <c:pt idx="1122">
                  <c:v>41582</c:v>
                </c:pt>
                <c:pt idx="1123">
                  <c:v>41579</c:v>
                </c:pt>
                <c:pt idx="1124">
                  <c:v>41578</c:v>
                </c:pt>
                <c:pt idx="1125">
                  <c:v>41577</c:v>
                </c:pt>
                <c:pt idx="1126">
                  <c:v>41576</c:v>
                </c:pt>
                <c:pt idx="1127">
                  <c:v>41575</c:v>
                </c:pt>
                <c:pt idx="1128">
                  <c:v>41572</c:v>
                </c:pt>
                <c:pt idx="1129">
                  <c:v>41571</c:v>
                </c:pt>
                <c:pt idx="1130">
                  <c:v>41570</c:v>
                </c:pt>
                <c:pt idx="1131">
                  <c:v>41569</c:v>
                </c:pt>
                <c:pt idx="1132">
                  <c:v>41568</c:v>
                </c:pt>
                <c:pt idx="1133">
                  <c:v>41565</c:v>
                </c:pt>
                <c:pt idx="1134">
                  <c:v>41564</c:v>
                </c:pt>
                <c:pt idx="1135">
                  <c:v>41563</c:v>
                </c:pt>
                <c:pt idx="1136">
                  <c:v>41562</c:v>
                </c:pt>
                <c:pt idx="1137">
                  <c:v>41561</c:v>
                </c:pt>
                <c:pt idx="1138">
                  <c:v>41559</c:v>
                </c:pt>
                <c:pt idx="1139">
                  <c:v>41558</c:v>
                </c:pt>
                <c:pt idx="1140">
                  <c:v>41557</c:v>
                </c:pt>
                <c:pt idx="1141">
                  <c:v>41556</c:v>
                </c:pt>
                <c:pt idx="1142">
                  <c:v>41555</c:v>
                </c:pt>
                <c:pt idx="1143">
                  <c:v>41547</c:v>
                </c:pt>
                <c:pt idx="1144">
                  <c:v>41546</c:v>
                </c:pt>
                <c:pt idx="1145">
                  <c:v>41544</c:v>
                </c:pt>
                <c:pt idx="1146">
                  <c:v>41543</c:v>
                </c:pt>
                <c:pt idx="1147">
                  <c:v>41542</c:v>
                </c:pt>
                <c:pt idx="1148">
                  <c:v>41541</c:v>
                </c:pt>
                <c:pt idx="1149">
                  <c:v>41540</c:v>
                </c:pt>
                <c:pt idx="1150">
                  <c:v>41539</c:v>
                </c:pt>
                <c:pt idx="1151">
                  <c:v>41535</c:v>
                </c:pt>
                <c:pt idx="1152">
                  <c:v>41534</c:v>
                </c:pt>
                <c:pt idx="1153">
                  <c:v>41533</c:v>
                </c:pt>
                <c:pt idx="1154">
                  <c:v>41530</c:v>
                </c:pt>
                <c:pt idx="1155">
                  <c:v>41529</c:v>
                </c:pt>
                <c:pt idx="1156">
                  <c:v>41528</c:v>
                </c:pt>
                <c:pt idx="1157">
                  <c:v>41527</c:v>
                </c:pt>
                <c:pt idx="1158">
                  <c:v>41526</c:v>
                </c:pt>
                <c:pt idx="1159">
                  <c:v>41523</c:v>
                </c:pt>
                <c:pt idx="1160">
                  <c:v>41522</c:v>
                </c:pt>
                <c:pt idx="1161">
                  <c:v>41521</c:v>
                </c:pt>
                <c:pt idx="1162">
                  <c:v>41520</c:v>
                </c:pt>
                <c:pt idx="1163">
                  <c:v>41519</c:v>
                </c:pt>
                <c:pt idx="1164">
                  <c:v>41516</c:v>
                </c:pt>
                <c:pt idx="1165">
                  <c:v>41515</c:v>
                </c:pt>
                <c:pt idx="1166">
                  <c:v>41514</c:v>
                </c:pt>
                <c:pt idx="1167">
                  <c:v>41513</c:v>
                </c:pt>
                <c:pt idx="1168">
                  <c:v>41512</c:v>
                </c:pt>
                <c:pt idx="1169">
                  <c:v>41509</c:v>
                </c:pt>
                <c:pt idx="1170">
                  <c:v>41508</c:v>
                </c:pt>
                <c:pt idx="1171">
                  <c:v>41507</c:v>
                </c:pt>
                <c:pt idx="1172">
                  <c:v>41506</c:v>
                </c:pt>
                <c:pt idx="1173">
                  <c:v>41505</c:v>
                </c:pt>
                <c:pt idx="1174">
                  <c:v>41502</c:v>
                </c:pt>
                <c:pt idx="1175">
                  <c:v>41501</c:v>
                </c:pt>
                <c:pt idx="1176">
                  <c:v>41500</c:v>
                </c:pt>
                <c:pt idx="1177">
                  <c:v>41499</c:v>
                </c:pt>
                <c:pt idx="1178">
                  <c:v>41498</c:v>
                </c:pt>
                <c:pt idx="1179">
                  <c:v>41495</c:v>
                </c:pt>
                <c:pt idx="1180">
                  <c:v>41494</c:v>
                </c:pt>
                <c:pt idx="1181">
                  <c:v>41493</c:v>
                </c:pt>
                <c:pt idx="1182">
                  <c:v>41492</c:v>
                </c:pt>
                <c:pt idx="1183">
                  <c:v>41491</c:v>
                </c:pt>
                <c:pt idx="1184">
                  <c:v>41488</c:v>
                </c:pt>
                <c:pt idx="1185">
                  <c:v>41487</c:v>
                </c:pt>
                <c:pt idx="1186">
                  <c:v>41486</c:v>
                </c:pt>
                <c:pt idx="1187">
                  <c:v>41485</c:v>
                </c:pt>
                <c:pt idx="1188">
                  <c:v>41484</c:v>
                </c:pt>
                <c:pt idx="1189">
                  <c:v>41481</c:v>
                </c:pt>
                <c:pt idx="1190">
                  <c:v>41480</c:v>
                </c:pt>
                <c:pt idx="1191">
                  <c:v>41479</c:v>
                </c:pt>
                <c:pt idx="1192">
                  <c:v>41478</c:v>
                </c:pt>
                <c:pt idx="1193">
                  <c:v>41477</c:v>
                </c:pt>
                <c:pt idx="1194">
                  <c:v>41474</c:v>
                </c:pt>
                <c:pt idx="1195">
                  <c:v>41473</c:v>
                </c:pt>
                <c:pt idx="1196">
                  <c:v>41472</c:v>
                </c:pt>
                <c:pt idx="1197">
                  <c:v>41471</c:v>
                </c:pt>
                <c:pt idx="1198">
                  <c:v>41470</c:v>
                </c:pt>
                <c:pt idx="1199">
                  <c:v>41467</c:v>
                </c:pt>
                <c:pt idx="1200">
                  <c:v>41466</c:v>
                </c:pt>
                <c:pt idx="1201">
                  <c:v>41465</c:v>
                </c:pt>
                <c:pt idx="1202">
                  <c:v>41464</c:v>
                </c:pt>
                <c:pt idx="1203">
                  <c:v>41463</c:v>
                </c:pt>
                <c:pt idx="1204">
                  <c:v>41460</c:v>
                </c:pt>
                <c:pt idx="1205">
                  <c:v>41459</c:v>
                </c:pt>
                <c:pt idx="1206">
                  <c:v>41458</c:v>
                </c:pt>
                <c:pt idx="1207">
                  <c:v>41457</c:v>
                </c:pt>
                <c:pt idx="1208">
                  <c:v>41456</c:v>
                </c:pt>
                <c:pt idx="1209">
                  <c:v>41453</c:v>
                </c:pt>
                <c:pt idx="1210">
                  <c:v>41452</c:v>
                </c:pt>
                <c:pt idx="1211">
                  <c:v>41451</c:v>
                </c:pt>
                <c:pt idx="1212">
                  <c:v>41450</c:v>
                </c:pt>
                <c:pt idx="1213">
                  <c:v>41449</c:v>
                </c:pt>
                <c:pt idx="1214">
                  <c:v>41446</c:v>
                </c:pt>
                <c:pt idx="1215">
                  <c:v>41445</c:v>
                </c:pt>
                <c:pt idx="1216">
                  <c:v>41444</c:v>
                </c:pt>
                <c:pt idx="1217">
                  <c:v>41443</c:v>
                </c:pt>
                <c:pt idx="1218">
                  <c:v>41442</c:v>
                </c:pt>
                <c:pt idx="1219">
                  <c:v>41439</c:v>
                </c:pt>
                <c:pt idx="1220">
                  <c:v>41438</c:v>
                </c:pt>
                <c:pt idx="1221">
                  <c:v>41434</c:v>
                </c:pt>
                <c:pt idx="1222">
                  <c:v>41433</c:v>
                </c:pt>
                <c:pt idx="1223">
                  <c:v>41432</c:v>
                </c:pt>
                <c:pt idx="1224">
                  <c:v>41431</c:v>
                </c:pt>
                <c:pt idx="1225">
                  <c:v>41430</c:v>
                </c:pt>
                <c:pt idx="1226">
                  <c:v>41429</c:v>
                </c:pt>
                <c:pt idx="1227">
                  <c:v>41428</c:v>
                </c:pt>
                <c:pt idx="1228">
                  <c:v>41425</c:v>
                </c:pt>
                <c:pt idx="1229">
                  <c:v>41424</c:v>
                </c:pt>
                <c:pt idx="1230">
                  <c:v>41423</c:v>
                </c:pt>
                <c:pt idx="1231">
                  <c:v>41422</c:v>
                </c:pt>
                <c:pt idx="1232">
                  <c:v>41421</c:v>
                </c:pt>
                <c:pt idx="1233">
                  <c:v>41418</c:v>
                </c:pt>
                <c:pt idx="1234">
                  <c:v>41417</c:v>
                </c:pt>
                <c:pt idx="1235">
                  <c:v>41416</c:v>
                </c:pt>
                <c:pt idx="1236">
                  <c:v>41415</c:v>
                </c:pt>
                <c:pt idx="1237">
                  <c:v>41414</c:v>
                </c:pt>
                <c:pt idx="1238">
                  <c:v>41411</c:v>
                </c:pt>
                <c:pt idx="1239">
                  <c:v>41410</c:v>
                </c:pt>
                <c:pt idx="1240">
                  <c:v>41409</c:v>
                </c:pt>
                <c:pt idx="1241">
                  <c:v>41408</c:v>
                </c:pt>
                <c:pt idx="1242">
                  <c:v>41407</c:v>
                </c:pt>
                <c:pt idx="1243">
                  <c:v>41404</c:v>
                </c:pt>
                <c:pt idx="1244">
                  <c:v>41403</c:v>
                </c:pt>
                <c:pt idx="1245">
                  <c:v>41402</c:v>
                </c:pt>
                <c:pt idx="1246">
                  <c:v>41401</c:v>
                </c:pt>
                <c:pt idx="1247">
                  <c:v>41400</c:v>
                </c:pt>
                <c:pt idx="1248">
                  <c:v>41397</c:v>
                </c:pt>
                <c:pt idx="1249">
                  <c:v>41396</c:v>
                </c:pt>
                <c:pt idx="1250">
                  <c:v>41392</c:v>
                </c:pt>
                <c:pt idx="1251">
                  <c:v>41391</c:v>
                </c:pt>
                <c:pt idx="1252">
                  <c:v>41390</c:v>
                </c:pt>
                <c:pt idx="1253">
                  <c:v>41389</c:v>
                </c:pt>
                <c:pt idx="1254">
                  <c:v>41388</c:v>
                </c:pt>
                <c:pt idx="1255">
                  <c:v>41387</c:v>
                </c:pt>
                <c:pt idx="1256">
                  <c:v>41386</c:v>
                </c:pt>
                <c:pt idx="1257">
                  <c:v>41383</c:v>
                </c:pt>
                <c:pt idx="1258">
                  <c:v>41382</c:v>
                </c:pt>
                <c:pt idx="1259">
                  <c:v>41381</c:v>
                </c:pt>
                <c:pt idx="1260">
                  <c:v>41380</c:v>
                </c:pt>
                <c:pt idx="1261">
                  <c:v>41379</c:v>
                </c:pt>
                <c:pt idx="1262">
                  <c:v>41376</c:v>
                </c:pt>
                <c:pt idx="1263">
                  <c:v>41375</c:v>
                </c:pt>
                <c:pt idx="1264">
                  <c:v>41374</c:v>
                </c:pt>
                <c:pt idx="1265">
                  <c:v>41373</c:v>
                </c:pt>
                <c:pt idx="1266">
                  <c:v>41372</c:v>
                </c:pt>
                <c:pt idx="1267">
                  <c:v>41371</c:v>
                </c:pt>
                <c:pt idx="1268">
                  <c:v>41367</c:v>
                </c:pt>
                <c:pt idx="1269">
                  <c:v>41366</c:v>
                </c:pt>
                <c:pt idx="1270">
                  <c:v>41365</c:v>
                </c:pt>
                <c:pt idx="1271">
                  <c:v>41362</c:v>
                </c:pt>
                <c:pt idx="1272">
                  <c:v>41361</c:v>
                </c:pt>
                <c:pt idx="1273">
                  <c:v>41360</c:v>
                </c:pt>
                <c:pt idx="1274">
                  <c:v>41359</c:v>
                </c:pt>
                <c:pt idx="1275">
                  <c:v>41358</c:v>
                </c:pt>
                <c:pt idx="1276">
                  <c:v>41355</c:v>
                </c:pt>
                <c:pt idx="1277">
                  <c:v>41354</c:v>
                </c:pt>
                <c:pt idx="1278">
                  <c:v>41353</c:v>
                </c:pt>
                <c:pt idx="1279">
                  <c:v>41352</c:v>
                </c:pt>
                <c:pt idx="1280">
                  <c:v>41351</c:v>
                </c:pt>
                <c:pt idx="1281">
                  <c:v>41348</c:v>
                </c:pt>
                <c:pt idx="1282">
                  <c:v>41347</c:v>
                </c:pt>
                <c:pt idx="1283">
                  <c:v>41346</c:v>
                </c:pt>
                <c:pt idx="1284">
                  <c:v>41345</c:v>
                </c:pt>
                <c:pt idx="1285">
                  <c:v>41344</c:v>
                </c:pt>
                <c:pt idx="1286">
                  <c:v>41341</c:v>
                </c:pt>
                <c:pt idx="1287">
                  <c:v>41340</c:v>
                </c:pt>
                <c:pt idx="1288">
                  <c:v>41339</c:v>
                </c:pt>
                <c:pt idx="1289">
                  <c:v>41338</c:v>
                </c:pt>
                <c:pt idx="1290">
                  <c:v>41337</c:v>
                </c:pt>
                <c:pt idx="1291">
                  <c:v>41334</c:v>
                </c:pt>
                <c:pt idx="1292">
                  <c:v>41333</c:v>
                </c:pt>
                <c:pt idx="1293">
                  <c:v>41332</c:v>
                </c:pt>
                <c:pt idx="1294">
                  <c:v>41331</c:v>
                </c:pt>
                <c:pt idx="1295">
                  <c:v>41330</c:v>
                </c:pt>
                <c:pt idx="1296">
                  <c:v>41327</c:v>
                </c:pt>
                <c:pt idx="1297">
                  <c:v>41326</c:v>
                </c:pt>
                <c:pt idx="1298">
                  <c:v>41325</c:v>
                </c:pt>
                <c:pt idx="1299">
                  <c:v>41324</c:v>
                </c:pt>
                <c:pt idx="1300">
                  <c:v>41323</c:v>
                </c:pt>
                <c:pt idx="1301">
                  <c:v>41322</c:v>
                </c:pt>
                <c:pt idx="1302">
                  <c:v>41321</c:v>
                </c:pt>
                <c:pt idx="1303">
                  <c:v>41313</c:v>
                </c:pt>
                <c:pt idx="1304">
                  <c:v>41312</c:v>
                </c:pt>
                <c:pt idx="1305">
                  <c:v>41311</c:v>
                </c:pt>
                <c:pt idx="1306">
                  <c:v>41310</c:v>
                </c:pt>
                <c:pt idx="1307">
                  <c:v>41309</c:v>
                </c:pt>
                <c:pt idx="1308">
                  <c:v>41306</c:v>
                </c:pt>
                <c:pt idx="1309">
                  <c:v>41305</c:v>
                </c:pt>
                <c:pt idx="1310">
                  <c:v>41304</c:v>
                </c:pt>
                <c:pt idx="1311">
                  <c:v>41303</c:v>
                </c:pt>
                <c:pt idx="1312">
                  <c:v>41302</c:v>
                </c:pt>
                <c:pt idx="1313">
                  <c:v>41299</c:v>
                </c:pt>
                <c:pt idx="1314">
                  <c:v>41298</c:v>
                </c:pt>
                <c:pt idx="1315">
                  <c:v>41297</c:v>
                </c:pt>
                <c:pt idx="1316">
                  <c:v>41296</c:v>
                </c:pt>
                <c:pt idx="1317">
                  <c:v>41295</c:v>
                </c:pt>
                <c:pt idx="1318">
                  <c:v>41292</c:v>
                </c:pt>
                <c:pt idx="1319">
                  <c:v>41291</c:v>
                </c:pt>
                <c:pt idx="1320">
                  <c:v>41290</c:v>
                </c:pt>
                <c:pt idx="1321">
                  <c:v>41289</c:v>
                </c:pt>
                <c:pt idx="1322">
                  <c:v>41288</c:v>
                </c:pt>
                <c:pt idx="1323">
                  <c:v>41285</c:v>
                </c:pt>
                <c:pt idx="1324">
                  <c:v>41284</c:v>
                </c:pt>
                <c:pt idx="1325">
                  <c:v>41283</c:v>
                </c:pt>
                <c:pt idx="1326">
                  <c:v>41282</c:v>
                </c:pt>
                <c:pt idx="1327">
                  <c:v>41281</c:v>
                </c:pt>
                <c:pt idx="1328">
                  <c:v>41280</c:v>
                </c:pt>
                <c:pt idx="1329">
                  <c:v>41279</c:v>
                </c:pt>
                <c:pt idx="1330">
                  <c:v>41278</c:v>
                </c:pt>
                <c:pt idx="1331">
                  <c:v>41274</c:v>
                </c:pt>
                <c:pt idx="1332">
                  <c:v>41271</c:v>
                </c:pt>
                <c:pt idx="1333">
                  <c:v>41270</c:v>
                </c:pt>
                <c:pt idx="1334">
                  <c:v>41269</c:v>
                </c:pt>
                <c:pt idx="1335">
                  <c:v>41268</c:v>
                </c:pt>
                <c:pt idx="1336">
                  <c:v>41267</c:v>
                </c:pt>
                <c:pt idx="1337">
                  <c:v>41264</c:v>
                </c:pt>
                <c:pt idx="1338">
                  <c:v>41263</c:v>
                </c:pt>
                <c:pt idx="1339">
                  <c:v>41262</c:v>
                </c:pt>
                <c:pt idx="1340">
                  <c:v>41261</c:v>
                </c:pt>
                <c:pt idx="1341">
                  <c:v>41260</c:v>
                </c:pt>
                <c:pt idx="1342">
                  <c:v>41257</c:v>
                </c:pt>
                <c:pt idx="1343">
                  <c:v>41256</c:v>
                </c:pt>
                <c:pt idx="1344">
                  <c:v>41255</c:v>
                </c:pt>
                <c:pt idx="1345">
                  <c:v>41254</c:v>
                </c:pt>
                <c:pt idx="1346">
                  <c:v>41253</c:v>
                </c:pt>
                <c:pt idx="1347">
                  <c:v>41250</c:v>
                </c:pt>
                <c:pt idx="1348">
                  <c:v>41249</c:v>
                </c:pt>
                <c:pt idx="1349">
                  <c:v>41248</c:v>
                </c:pt>
                <c:pt idx="1350">
                  <c:v>41247</c:v>
                </c:pt>
                <c:pt idx="1351">
                  <c:v>41246</c:v>
                </c:pt>
                <c:pt idx="1352">
                  <c:v>41243</c:v>
                </c:pt>
                <c:pt idx="1353">
                  <c:v>41242</c:v>
                </c:pt>
                <c:pt idx="1354">
                  <c:v>41241</c:v>
                </c:pt>
                <c:pt idx="1355">
                  <c:v>41240</c:v>
                </c:pt>
                <c:pt idx="1356">
                  <c:v>41239</c:v>
                </c:pt>
                <c:pt idx="1357">
                  <c:v>41236</c:v>
                </c:pt>
                <c:pt idx="1358">
                  <c:v>41235</c:v>
                </c:pt>
                <c:pt idx="1359">
                  <c:v>41234</c:v>
                </c:pt>
                <c:pt idx="1360">
                  <c:v>41233</c:v>
                </c:pt>
                <c:pt idx="1361">
                  <c:v>41232</c:v>
                </c:pt>
                <c:pt idx="1362">
                  <c:v>41229</c:v>
                </c:pt>
                <c:pt idx="1363">
                  <c:v>41228</c:v>
                </c:pt>
                <c:pt idx="1364">
                  <c:v>41227</c:v>
                </c:pt>
                <c:pt idx="1365">
                  <c:v>41226</c:v>
                </c:pt>
                <c:pt idx="1366">
                  <c:v>41225</c:v>
                </c:pt>
                <c:pt idx="1367">
                  <c:v>41222</c:v>
                </c:pt>
                <c:pt idx="1368">
                  <c:v>41221</c:v>
                </c:pt>
                <c:pt idx="1369">
                  <c:v>41220</c:v>
                </c:pt>
                <c:pt idx="1370">
                  <c:v>41219</c:v>
                </c:pt>
                <c:pt idx="1371">
                  <c:v>41218</c:v>
                </c:pt>
                <c:pt idx="1372">
                  <c:v>41215</c:v>
                </c:pt>
                <c:pt idx="1373">
                  <c:v>41214</c:v>
                </c:pt>
                <c:pt idx="1374">
                  <c:v>41213</c:v>
                </c:pt>
                <c:pt idx="1375">
                  <c:v>41212</c:v>
                </c:pt>
                <c:pt idx="1376">
                  <c:v>41211</c:v>
                </c:pt>
                <c:pt idx="1377">
                  <c:v>41208</c:v>
                </c:pt>
                <c:pt idx="1378">
                  <c:v>41207</c:v>
                </c:pt>
                <c:pt idx="1379">
                  <c:v>41206</c:v>
                </c:pt>
                <c:pt idx="1380">
                  <c:v>41205</c:v>
                </c:pt>
                <c:pt idx="1381">
                  <c:v>41204</c:v>
                </c:pt>
                <c:pt idx="1382">
                  <c:v>41201</c:v>
                </c:pt>
                <c:pt idx="1383">
                  <c:v>41200</c:v>
                </c:pt>
                <c:pt idx="1384">
                  <c:v>41199</c:v>
                </c:pt>
                <c:pt idx="1385">
                  <c:v>41198</c:v>
                </c:pt>
                <c:pt idx="1386">
                  <c:v>41197</c:v>
                </c:pt>
                <c:pt idx="1387">
                  <c:v>41194</c:v>
                </c:pt>
                <c:pt idx="1388">
                  <c:v>41193</c:v>
                </c:pt>
                <c:pt idx="1389">
                  <c:v>41192</c:v>
                </c:pt>
                <c:pt idx="1390">
                  <c:v>41191</c:v>
                </c:pt>
                <c:pt idx="1391">
                  <c:v>41190</c:v>
                </c:pt>
                <c:pt idx="1392">
                  <c:v>41181</c:v>
                </c:pt>
                <c:pt idx="1393">
                  <c:v>41180</c:v>
                </c:pt>
                <c:pt idx="1394">
                  <c:v>41179</c:v>
                </c:pt>
                <c:pt idx="1395">
                  <c:v>41178</c:v>
                </c:pt>
                <c:pt idx="1396">
                  <c:v>41177</c:v>
                </c:pt>
                <c:pt idx="1397">
                  <c:v>41176</c:v>
                </c:pt>
                <c:pt idx="1398">
                  <c:v>41173</c:v>
                </c:pt>
                <c:pt idx="1399">
                  <c:v>41172</c:v>
                </c:pt>
                <c:pt idx="1400">
                  <c:v>41171</c:v>
                </c:pt>
                <c:pt idx="1401">
                  <c:v>41170</c:v>
                </c:pt>
                <c:pt idx="1402">
                  <c:v>41169</c:v>
                </c:pt>
                <c:pt idx="1403">
                  <c:v>41166</c:v>
                </c:pt>
                <c:pt idx="1404">
                  <c:v>41165</c:v>
                </c:pt>
                <c:pt idx="1405">
                  <c:v>41164</c:v>
                </c:pt>
                <c:pt idx="1406">
                  <c:v>41163</c:v>
                </c:pt>
                <c:pt idx="1407">
                  <c:v>41162</c:v>
                </c:pt>
                <c:pt idx="1408">
                  <c:v>41159</c:v>
                </c:pt>
                <c:pt idx="1409">
                  <c:v>41158</c:v>
                </c:pt>
                <c:pt idx="1410">
                  <c:v>41157</c:v>
                </c:pt>
                <c:pt idx="1411">
                  <c:v>41156</c:v>
                </c:pt>
                <c:pt idx="1412">
                  <c:v>41155</c:v>
                </c:pt>
                <c:pt idx="1413">
                  <c:v>41152</c:v>
                </c:pt>
                <c:pt idx="1414">
                  <c:v>41151</c:v>
                </c:pt>
                <c:pt idx="1415">
                  <c:v>41150</c:v>
                </c:pt>
                <c:pt idx="1416">
                  <c:v>41149</c:v>
                </c:pt>
                <c:pt idx="1417">
                  <c:v>41148</c:v>
                </c:pt>
                <c:pt idx="1418">
                  <c:v>41145</c:v>
                </c:pt>
                <c:pt idx="1419">
                  <c:v>41144</c:v>
                </c:pt>
                <c:pt idx="1420">
                  <c:v>41143</c:v>
                </c:pt>
                <c:pt idx="1421">
                  <c:v>41142</c:v>
                </c:pt>
                <c:pt idx="1422">
                  <c:v>41141</c:v>
                </c:pt>
                <c:pt idx="1423">
                  <c:v>41138</c:v>
                </c:pt>
                <c:pt idx="1424">
                  <c:v>41137</c:v>
                </c:pt>
                <c:pt idx="1425">
                  <c:v>41136</c:v>
                </c:pt>
                <c:pt idx="1426">
                  <c:v>41135</c:v>
                </c:pt>
                <c:pt idx="1427">
                  <c:v>41134</c:v>
                </c:pt>
                <c:pt idx="1428">
                  <c:v>41131</c:v>
                </c:pt>
                <c:pt idx="1429">
                  <c:v>41130</c:v>
                </c:pt>
                <c:pt idx="1430">
                  <c:v>41129</c:v>
                </c:pt>
                <c:pt idx="1431">
                  <c:v>41128</c:v>
                </c:pt>
                <c:pt idx="1432">
                  <c:v>41127</c:v>
                </c:pt>
                <c:pt idx="1433">
                  <c:v>41124</c:v>
                </c:pt>
                <c:pt idx="1434">
                  <c:v>41123</c:v>
                </c:pt>
                <c:pt idx="1435">
                  <c:v>41122</c:v>
                </c:pt>
                <c:pt idx="1436">
                  <c:v>41121</c:v>
                </c:pt>
                <c:pt idx="1437">
                  <c:v>41120</c:v>
                </c:pt>
                <c:pt idx="1438">
                  <c:v>41117</c:v>
                </c:pt>
                <c:pt idx="1439">
                  <c:v>41116</c:v>
                </c:pt>
                <c:pt idx="1440">
                  <c:v>41115</c:v>
                </c:pt>
                <c:pt idx="1441">
                  <c:v>41114</c:v>
                </c:pt>
                <c:pt idx="1442">
                  <c:v>41113</c:v>
                </c:pt>
                <c:pt idx="1443">
                  <c:v>41110</c:v>
                </c:pt>
                <c:pt idx="1444">
                  <c:v>41109</c:v>
                </c:pt>
                <c:pt idx="1445">
                  <c:v>41108</c:v>
                </c:pt>
                <c:pt idx="1446">
                  <c:v>41107</c:v>
                </c:pt>
                <c:pt idx="1447">
                  <c:v>41106</c:v>
                </c:pt>
                <c:pt idx="1448">
                  <c:v>41103</c:v>
                </c:pt>
                <c:pt idx="1449">
                  <c:v>41102</c:v>
                </c:pt>
                <c:pt idx="1450">
                  <c:v>41101</c:v>
                </c:pt>
                <c:pt idx="1451">
                  <c:v>41100</c:v>
                </c:pt>
                <c:pt idx="1452">
                  <c:v>41099</c:v>
                </c:pt>
                <c:pt idx="1453">
                  <c:v>41096</c:v>
                </c:pt>
                <c:pt idx="1454">
                  <c:v>41095</c:v>
                </c:pt>
                <c:pt idx="1455">
                  <c:v>41094</c:v>
                </c:pt>
                <c:pt idx="1456">
                  <c:v>41093</c:v>
                </c:pt>
                <c:pt idx="1457">
                  <c:v>41092</c:v>
                </c:pt>
                <c:pt idx="1458">
                  <c:v>41089</c:v>
                </c:pt>
                <c:pt idx="1459">
                  <c:v>41088</c:v>
                </c:pt>
                <c:pt idx="1460">
                  <c:v>41087</c:v>
                </c:pt>
                <c:pt idx="1461">
                  <c:v>41086</c:v>
                </c:pt>
                <c:pt idx="1462">
                  <c:v>41085</c:v>
                </c:pt>
                <c:pt idx="1463">
                  <c:v>41081</c:v>
                </c:pt>
                <c:pt idx="1464">
                  <c:v>41080</c:v>
                </c:pt>
                <c:pt idx="1465">
                  <c:v>41079</c:v>
                </c:pt>
                <c:pt idx="1466">
                  <c:v>41078</c:v>
                </c:pt>
                <c:pt idx="1467">
                  <c:v>41075</c:v>
                </c:pt>
                <c:pt idx="1468">
                  <c:v>41074</c:v>
                </c:pt>
                <c:pt idx="1469">
                  <c:v>41073</c:v>
                </c:pt>
                <c:pt idx="1470">
                  <c:v>41072</c:v>
                </c:pt>
                <c:pt idx="1471">
                  <c:v>41071</c:v>
                </c:pt>
                <c:pt idx="1472">
                  <c:v>41068</c:v>
                </c:pt>
                <c:pt idx="1473">
                  <c:v>41067</c:v>
                </c:pt>
                <c:pt idx="1474">
                  <c:v>41066</c:v>
                </c:pt>
                <c:pt idx="1475">
                  <c:v>41065</c:v>
                </c:pt>
                <c:pt idx="1476">
                  <c:v>41064</c:v>
                </c:pt>
                <c:pt idx="1477">
                  <c:v>41061</c:v>
                </c:pt>
                <c:pt idx="1478">
                  <c:v>41060</c:v>
                </c:pt>
                <c:pt idx="1479">
                  <c:v>41059</c:v>
                </c:pt>
                <c:pt idx="1480">
                  <c:v>41058</c:v>
                </c:pt>
                <c:pt idx="1481">
                  <c:v>41057</c:v>
                </c:pt>
                <c:pt idx="1482">
                  <c:v>41054</c:v>
                </c:pt>
                <c:pt idx="1483">
                  <c:v>41053</c:v>
                </c:pt>
                <c:pt idx="1484">
                  <c:v>41052</c:v>
                </c:pt>
                <c:pt idx="1485">
                  <c:v>41051</c:v>
                </c:pt>
                <c:pt idx="1486">
                  <c:v>41050</c:v>
                </c:pt>
                <c:pt idx="1487">
                  <c:v>41047</c:v>
                </c:pt>
                <c:pt idx="1488">
                  <c:v>41046</c:v>
                </c:pt>
                <c:pt idx="1489">
                  <c:v>41045</c:v>
                </c:pt>
                <c:pt idx="1490">
                  <c:v>41044</c:v>
                </c:pt>
                <c:pt idx="1491">
                  <c:v>41043</c:v>
                </c:pt>
                <c:pt idx="1492">
                  <c:v>41040</c:v>
                </c:pt>
                <c:pt idx="1493">
                  <c:v>41039</c:v>
                </c:pt>
                <c:pt idx="1494">
                  <c:v>41038</c:v>
                </c:pt>
                <c:pt idx="1495">
                  <c:v>41037</c:v>
                </c:pt>
                <c:pt idx="1496">
                  <c:v>41036</c:v>
                </c:pt>
                <c:pt idx="1497">
                  <c:v>41033</c:v>
                </c:pt>
                <c:pt idx="1498">
                  <c:v>41032</c:v>
                </c:pt>
                <c:pt idx="1499">
                  <c:v>41031</c:v>
                </c:pt>
                <c:pt idx="1500">
                  <c:v>41027</c:v>
                </c:pt>
                <c:pt idx="1501">
                  <c:v>41026</c:v>
                </c:pt>
                <c:pt idx="1502">
                  <c:v>41025</c:v>
                </c:pt>
                <c:pt idx="1503">
                  <c:v>41024</c:v>
                </c:pt>
                <c:pt idx="1504">
                  <c:v>41023</c:v>
                </c:pt>
                <c:pt idx="1505">
                  <c:v>41022</c:v>
                </c:pt>
                <c:pt idx="1506">
                  <c:v>41019</c:v>
                </c:pt>
                <c:pt idx="1507">
                  <c:v>41018</c:v>
                </c:pt>
                <c:pt idx="1508">
                  <c:v>41017</c:v>
                </c:pt>
                <c:pt idx="1509">
                  <c:v>41016</c:v>
                </c:pt>
                <c:pt idx="1510">
                  <c:v>41015</c:v>
                </c:pt>
                <c:pt idx="1511">
                  <c:v>41012</c:v>
                </c:pt>
                <c:pt idx="1512">
                  <c:v>41011</c:v>
                </c:pt>
                <c:pt idx="1513">
                  <c:v>41010</c:v>
                </c:pt>
                <c:pt idx="1514">
                  <c:v>41009</c:v>
                </c:pt>
                <c:pt idx="1515">
                  <c:v>41008</c:v>
                </c:pt>
                <c:pt idx="1516">
                  <c:v>41005</c:v>
                </c:pt>
                <c:pt idx="1517">
                  <c:v>41004</c:v>
                </c:pt>
                <c:pt idx="1518">
                  <c:v>41000</c:v>
                </c:pt>
                <c:pt idx="1519">
                  <c:v>40999</c:v>
                </c:pt>
                <c:pt idx="1520">
                  <c:v>40998</c:v>
                </c:pt>
                <c:pt idx="1521">
                  <c:v>40997</c:v>
                </c:pt>
                <c:pt idx="1522">
                  <c:v>40996</c:v>
                </c:pt>
                <c:pt idx="1523">
                  <c:v>40995</c:v>
                </c:pt>
                <c:pt idx="1524">
                  <c:v>40994</c:v>
                </c:pt>
                <c:pt idx="1525">
                  <c:v>40991</c:v>
                </c:pt>
                <c:pt idx="1526">
                  <c:v>40990</c:v>
                </c:pt>
                <c:pt idx="1527">
                  <c:v>40989</c:v>
                </c:pt>
                <c:pt idx="1528">
                  <c:v>40988</c:v>
                </c:pt>
                <c:pt idx="1529">
                  <c:v>40987</c:v>
                </c:pt>
                <c:pt idx="1530">
                  <c:v>40984</c:v>
                </c:pt>
                <c:pt idx="1531">
                  <c:v>40983</c:v>
                </c:pt>
                <c:pt idx="1532">
                  <c:v>40982</c:v>
                </c:pt>
                <c:pt idx="1533">
                  <c:v>40981</c:v>
                </c:pt>
                <c:pt idx="1534">
                  <c:v>40980</c:v>
                </c:pt>
                <c:pt idx="1535">
                  <c:v>40977</c:v>
                </c:pt>
                <c:pt idx="1536">
                  <c:v>40976</c:v>
                </c:pt>
                <c:pt idx="1537">
                  <c:v>40975</c:v>
                </c:pt>
                <c:pt idx="1538">
                  <c:v>40974</c:v>
                </c:pt>
                <c:pt idx="1539">
                  <c:v>40973</c:v>
                </c:pt>
                <c:pt idx="1540">
                  <c:v>40970</c:v>
                </c:pt>
                <c:pt idx="1541">
                  <c:v>40969</c:v>
                </c:pt>
                <c:pt idx="1542">
                  <c:v>40968</c:v>
                </c:pt>
                <c:pt idx="1543">
                  <c:v>40967</c:v>
                </c:pt>
                <c:pt idx="1544">
                  <c:v>40966</c:v>
                </c:pt>
                <c:pt idx="1545">
                  <c:v>40963</c:v>
                </c:pt>
                <c:pt idx="1546">
                  <c:v>40962</c:v>
                </c:pt>
                <c:pt idx="1547">
                  <c:v>40961</c:v>
                </c:pt>
                <c:pt idx="1548">
                  <c:v>40960</c:v>
                </c:pt>
                <c:pt idx="1549">
                  <c:v>40959</c:v>
                </c:pt>
                <c:pt idx="1550">
                  <c:v>40956</c:v>
                </c:pt>
                <c:pt idx="1551">
                  <c:v>40955</c:v>
                </c:pt>
                <c:pt idx="1552">
                  <c:v>40954</c:v>
                </c:pt>
                <c:pt idx="1553">
                  <c:v>40953</c:v>
                </c:pt>
                <c:pt idx="1554">
                  <c:v>40952</c:v>
                </c:pt>
                <c:pt idx="1555">
                  <c:v>40949</c:v>
                </c:pt>
                <c:pt idx="1556">
                  <c:v>40948</c:v>
                </c:pt>
                <c:pt idx="1557">
                  <c:v>40947</c:v>
                </c:pt>
                <c:pt idx="1558">
                  <c:v>40946</c:v>
                </c:pt>
                <c:pt idx="1559">
                  <c:v>40945</c:v>
                </c:pt>
                <c:pt idx="1560">
                  <c:v>40942</c:v>
                </c:pt>
                <c:pt idx="1561">
                  <c:v>40941</c:v>
                </c:pt>
                <c:pt idx="1562">
                  <c:v>40940</c:v>
                </c:pt>
                <c:pt idx="1563">
                  <c:v>40939</c:v>
                </c:pt>
                <c:pt idx="1564">
                  <c:v>40938</c:v>
                </c:pt>
                <c:pt idx="1565">
                  <c:v>40937</c:v>
                </c:pt>
                <c:pt idx="1566">
                  <c:v>40929</c:v>
                </c:pt>
                <c:pt idx="1567">
                  <c:v>40928</c:v>
                </c:pt>
                <c:pt idx="1568">
                  <c:v>40927</c:v>
                </c:pt>
                <c:pt idx="1569">
                  <c:v>40926</c:v>
                </c:pt>
                <c:pt idx="1570">
                  <c:v>40925</c:v>
                </c:pt>
                <c:pt idx="1571">
                  <c:v>40924</c:v>
                </c:pt>
                <c:pt idx="1572">
                  <c:v>40921</c:v>
                </c:pt>
                <c:pt idx="1573">
                  <c:v>40920</c:v>
                </c:pt>
                <c:pt idx="1574">
                  <c:v>40919</c:v>
                </c:pt>
                <c:pt idx="1575">
                  <c:v>40918</c:v>
                </c:pt>
                <c:pt idx="1576">
                  <c:v>40917</c:v>
                </c:pt>
                <c:pt idx="1577">
                  <c:v>40914</c:v>
                </c:pt>
                <c:pt idx="1578">
                  <c:v>40913</c:v>
                </c:pt>
                <c:pt idx="1579">
                  <c:v>40912</c:v>
                </c:pt>
              </c:numCache>
            </c:numRef>
          </c:cat>
          <c:val>
            <c:numRef>
              <c:f>Sheet1!$C$4:$C$1583</c:f>
              <c:numCache>
                <c:formatCode>###,###,###,###,##0.0000</c:formatCode>
                <c:ptCount val="1580"/>
                <c:pt idx="0">
                  <c:v>3.3919999999999999</c:v>
                </c:pt>
                <c:pt idx="1">
                  <c:v>3.1381999999999999</c:v>
                </c:pt>
                <c:pt idx="2">
                  <c:v>3.0543</c:v>
                </c:pt>
                <c:pt idx="3">
                  <c:v>3.4121000000000001</c:v>
                </c:pt>
                <c:pt idx="4">
                  <c:v>2.8845999999999998</c:v>
                </c:pt>
                <c:pt idx="5">
                  <c:v>2.9235000000000002</c:v>
                </c:pt>
                <c:pt idx="6">
                  <c:v>2.6057000000000001</c:v>
                </c:pt>
                <c:pt idx="7">
                  <c:v>2.4773999999999998</c:v>
                </c:pt>
                <c:pt idx="8">
                  <c:v>2.5442999999999998</c:v>
                </c:pt>
                <c:pt idx="9">
                  <c:v>2.4925000000000002</c:v>
                </c:pt>
                <c:pt idx="10">
                  <c:v>2.5617000000000001</c:v>
                </c:pt>
                <c:pt idx="11">
                  <c:v>2.5672999999999999</c:v>
                </c:pt>
                <c:pt idx="12">
                  <c:v>2.5996999999999999</c:v>
                </c:pt>
                <c:pt idx="13">
                  <c:v>2.5929000000000002</c:v>
                </c:pt>
                <c:pt idx="14">
                  <c:v>2.7951000000000001</c:v>
                </c:pt>
                <c:pt idx="15">
                  <c:v>2.7951000000000001</c:v>
                </c:pt>
                <c:pt idx="16">
                  <c:v>2.7951000000000001</c:v>
                </c:pt>
                <c:pt idx="17">
                  <c:v>2.8993000000000002</c:v>
                </c:pt>
                <c:pt idx="18">
                  <c:v>3.0569999999999999</c:v>
                </c:pt>
                <c:pt idx="19">
                  <c:v>3.0920999999999998</c:v>
                </c:pt>
                <c:pt idx="20">
                  <c:v>3.0062000000000002</c:v>
                </c:pt>
                <c:pt idx="21">
                  <c:v>2.9876</c:v>
                </c:pt>
                <c:pt idx="22">
                  <c:v>2.9859</c:v>
                </c:pt>
                <c:pt idx="23">
                  <c:v>2.9940000000000002</c:v>
                </c:pt>
                <c:pt idx="24">
                  <c:v>2.9691999999999998</c:v>
                </c:pt>
                <c:pt idx="25">
                  <c:v>3.0489999999999999</c:v>
                </c:pt>
                <c:pt idx="26">
                  <c:v>3.0015999999999998</c:v>
                </c:pt>
                <c:pt idx="27">
                  <c:v>2.99</c:v>
                </c:pt>
                <c:pt idx="28">
                  <c:v>2.9607999999999999</c:v>
                </c:pt>
                <c:pt idx="29">
                  <c:v>2.9824999999999999</c:v>
                </c:pt>
                <c:pt idx="30">
                  <c:v>2.9933000000000001</c:v>
                </c:pt>
                <c:pt idx="31">
                  <c:v>2.9929999999999999</c:v>
                </c:pt>
                <c:pt idx="32">
                  <c:v>3.0752000000000002</c:v>
                </c:pt>
                <c:pt idx="33">
                  <c:v>3.1105</c:v>
                </c:pt>
                <c:pt idx="34">
                  <c:v>3.1103000000000001</c:v>
                </c:pt>
                <c:pt idx="35">
                  <c:v>3.0381999999999998</c:v>
                </c:pt>
                <c:pt idx="36">
                  <c:v>3.0005999999999999</c:v>
                </c:pt>
                <c:pt idx="37">
                  <c:v>2.9780000000000002</c:v>
                </c:pt>
                <c:pt idx="38">
                  <c:v>2.9369000000000001</c:v>
                </c:pt>
                <c:pt idx="39">
                  <c:v>2.9318</c:v>
                </c:pt>
                <c:pt idx="40">
                  <c:v>2.8186</c:v>
                </c:pt>
                <c:pt idx="41">
                  <c:v>2.7262</c:v>
                </c:pt>
                <c:pt idx="42">
                  <c:v>2.6320000000000001</c:v>
                </c:pt>
                <c:pt idx="43">
                  <c:v>2.6476999999999999</c:v>
                </c:pt>
                <c:pt idx="44">
                  <c:v>2.6073</c:v>
                </c:pt>
                <c:pt idx="45">
                  <c:v>2.6103999999999998</c:v>
                </c:pt>
                <c:pt idx="46">
                  <c:v>2.6854</c:v>
                </c:pt>
                <c:pt idx="47">
                  <c:v>2.6604000000000001</c:v>
                </c:pt>
                <c:pt idx="48">
                  <c:v>2.7155</c:v>
                </c:pt>
                <c:pt idx="49">
                  <c:v>2.6831999999999998</c:v>
                </c:pt>
                <c:pt idx="50">
                  <c:v>2.6829000000000001</c:v>
                </c:pt>
                <c:pt idx="51">
                  <c:v>2.6682000000000001</c:v>
                </c:pt>
                <c:pt idx="52">
                  <c:v>2.6869000000000001</c:v>
                </c:pt>
                <c:pt idx="53">
                  <c:v>2.6901999999999999</c:v>
                </c:pt>
                <c:pt idx="54">
                  <c:v>2.7273000000000001</c:v>
                </c:pt>
                <c:pt idx="55">
                  <c:v>2.75</c:v>
                </c:pt>
                <c:pt idx="56">
                  <c:v>2.7507999999999999</c:v>
                </c:pt>
                <c:pt idx="57">
                  <c:v>2.8266</c:v>
                </c:pt>
                <c:pt idx="58">
                  <c:v>2.8982999999999999</c:v>
                </c:pt>
                <c:pt idx="59">
                  <c:v>2.8281999999999998</c:v>
                </c:pt>
                <c:pt idx="60">
                  <c:v>2.8256000000000001</c:v>
                </c:pt>
                <c:pt idx="61">
                  <c:v>2.7947000000000002</c:v>
                </c:pt>
                <c:pt idx="62">
                  <c:v>2.7919999999999998</c:v>
                </c:pt>
                <c:pt idx="63">
                  <c:v>2.8944000000000001</c:v>
                </c:pt>
                <c:pt idx="64">
                  <c:v>3.0619999999999998</c:v>
                </c:pt>
                <c:pt idx="65">
                  <c:v>3.0964999999999998</c:v>
                </c:pt>
                <c:pt idx="66">
                  <c:v>3.1648000000000001</c:v>
                </c:pt>
                <c:pt idx="67">
                  <c:v>3.1465999999999998</c:v>
                </c:pt>
                <c:pt idx="68">
                  <c:v>3.1465999999999998</c:v>
                </c:pt>
                <c:pt idx="69">
                  <c:v>3.1337000000000002</c:v>
                </c:pt>
                <c:pt idx="70">
                  <c:v>3.1456</c:v>
                </c:pt>
                <c:pt idx="71">
                  <c:v>3.0994999999999999</c:v>
                </c:pt>
                <c:pt idx="72">
                  <c:v>3.0733000000000001</c:v>
                </c:pt>
                <c:pt idx="73">
                  <c:v>3.0632999999999999</c:v>
                </c:pt>
                <c:pt idx="74">
                  <c:v>2.9731000000000001</c:v>
                </c:pt>
                <c:pt idx="75">
                  <c:v>3.0308000000000002</c:v>
                </c:pt>
                <c:pt idx="76">
                  <c:v>2.9845000000000002</c:v>
                </c:pt>
                <c:pt idx="77">
                  <c:v>3.2801999999999998</c:v>
                </c:pt>
                <c:pt idx="78">
                  <c:v>3.4274</c:v>
                </c:pt>
                <c:pt idx="79">
                  <c:v>3.5118</c:v>
                </c:pt>
                <c:pt idx="80">
                  <c:v>4.1501000000000001</c:v>
                </c:pt>
                <c:pt idx="81">
                  <c:v>4.1501000000000001</c:v>
                </c:pt>
                <c:pt idx="82">
                  <c:v>4.1501000000000001</c:v>
                </c:pt>
                <c:pt idx="83">
                  <c:v>4.2713000000000001</c:v>
                </c:pt>
                <c:pt idx="84">
                  <c:v>4.1327999999999996</c:v>
                </c:pt>
                <c:pt idx="85">
                  <c:v>4.0686999999999998</c:v>
                </c:pt>
                <c:pt idx="86">
                  <c:v>3.9821</c:v>
                </c:pt>
                <c:pt idx="87">
                  <c:v>3.9815999999999998</c:v>
                </c:pt>
                <c:pt idx="88">
                  <c:v>4.0810000000000004</c:v>
                </c:pt>
                <c:pt idx="89">
                  <c:v>3.7938000000000001</c:v>
                </c:pt>
                <c:pt idx="90">
                  <c:v>3.7208000000000001</c:v>
                </c:pt>
                <c:pt idx="91">
                  <c:v>3.6320000000000001</c:v>
                </c:pt>
                <c:pt idx="92">
                  <c:v>3.5325000000000002</c:v>
                </c:pt>
                <c:pt idx="93">
                  <c:v>3.5600999999999998</c:v>
                </c:pt>
                <c:pt idx="94">
                  <c:v>3.5272999999999999</c:v>
                </c:pt>
                <c:pt idx="95">
                  <c:v>3.5089000000000001</c:v>
                </c:pt>
                <c:pt idx="96">
                  <c:v>3.1789000000000001</c:v>
                </c:pt>
                <c:pt idx="97">
                  <c:v>3.056</c:v>
                </c:pt>
                <c:pt idx="98">
                  <c:v>2.9121999999999999</c:v>
                </c:pt>
                <c:pt idx="99">
                  <c:v>3.0276000000000001</c:v>
                </c:pt>
                <c:pt idx="100">
                  <c:v>2.8881999999999999</c:v>
                </c:pt>
                <c:pt idx="101">
                  <c:v>2.9097</c:v>
                </c:pt>
                <c:pt idx="102">
                  <c:v>2.9097</c:v>
                </c:pt>
                <c:pt idx="103">
                  <c:v>3.0116999999999998</c:v>
                </c:pt>
                <c:pt idx="104">
                  <c:v>3.085</c:v>
                </c:pt>
                <c:pt idx="105">
                  <c:v>3.2063000000000001</c:v>
                </c:pt>
                <c:pt idx="106">
                  <c:v>3.1110000000000002</c:v>
                </c:pt>
                <c:pt idx="107">
                  <c:v>3.2014</c:v>
                </c:pt>
                <c:pt idx="108">
                  <c:v>3.2225000000000001</c:v>
                </c:pt>
                <c:pt idx="109">
                  <c:v>3.1002000000000001</c:v>
                </c:pt>
                <c:pt idx="110">
                  <c:v>3.0478000000000001</c:v>
                </c:pt>
                <c:pt idx="111">
                  <c:v>3.0234999999999999</c:v>
                </c:pt>
                <c:pt idx="112">
                  <c:v>2.9956</c:v>
                </c:pt>
                <c:pt idx="113">
                  <c:v>3.0874999999999999</c:v>
                </c:pt>
                <c:pt idx="114">
                  <c:v>3.0871</c:v>
                </c:pt>
                <c:pt idx="115">
                  <c:v>3.1017999999999999</c:v>
                </c:pt>
                <c:pt idx="116">
                  <c:v>3.0853999999999999</c:v>
                </c:pt>
                <c:pt idx="117">
                  <c:v>2.9958</c:v>
                </c:pt>
                <c:pt idx="118">
                  <c:v>2.9925000000000002</c:v>
                </c:pt>
                <c:pt idx="119">
                  <c:v>2.9984000000000002</c:v>
                </c:pt>
                <c:pt idx="120">
                  <c:v>3.0127000000000002</c:v>
                </c:pt>
                <c:pt idx="121">
                  <c:v>3.0085999999999999</c:v>
                </c:pt>
                <c:pt idx="122">
                  <c:v>3.0051999999999999</c:v>
                </c:pt>
                <c:pt idx="123">
                  <c:v>2.9885999999999999</c:v>
                </c:pt>
                <c:pt idx="124">
                  <c:v>3.08</c:v>
                </c:pt>
                <c:pt idx="125">
                  <c:v>3.16</c:v>
                </c:pt>
                <c:pt idx="126">
                  <c:v>2.9805999999999999</c:v>
                </c:pt>
                <c:pt idx="127">
                  <c:v>2.8986999999999998</c:v>
                </c:pt>
                <c:pt idx="128">
                  <c:v>2.9064000000000001</c:v>
                </c:pt>
                <c:pt idx="129">
                  <c:v>2.9041000000000001</c:v>
                </c:pt>
                <c:pt idx="130">
                  <c:v>2.8679999999999999</c:v>
                </c:pt>
                <c:pt idx="131">
                  <c:v>2.8633000000000002</c:v>
                </c:pt>
                <c:pt idx="132">
                  <c:v>2.8919000000000001</c:v>
                </c:pt>
                <c:pt idx="133">
                  <c:v>2.9144000000000001</c:v>
                </c:pt>
                <c:pt idx="134">
                  <c:v>2.9315000000000002</c:v>
                </c:pt>
                <c:pt idx="135">
                  <c:v>2.9045000000000001</c:v>
                </c:pt>
                <c:pt idx="136">
                  <c:v>2.9548999999999999</c:v>
                </c:pt>
                <c:pt idx="137">
                  <c:v>2.9857999999999998</c:v>
                </c:pt>
                <c:pt idx="138">
                  <c:v>3.1255999999999999</c:v>
                </c:pt>
                <c:pt idx="139">
                  <c:v>3.1783999999999999</c:v>
                </c:pt>
                <c:pt idx="140">
                  <c:v>3.2385999999999999</c:v>
                </c:pt>
                <c:pt idx="141">
                  <c:v>3.1650999999999998</c:v>
                </c:pt>
                <c:pt idx="142">
                  <c:v>3.2454999999999998</c:v>
                </c:pt>
                <c:pt idx="143">
                  <c:v>3.2505000000000002</c:v>
                </c:pt>
                <c:pt idx="144">
                  <c:v>3.3995000000000002</c:v>
                </c:pt>
                <c:pt idx="145">
                  <c:v>3.2663000000000002</c:v>
                </c:pt>
                <c:pt idx="146">
                  <c:v>3.1888999999999998</c:v>
                </c:pt>
                <c:pt idx="147">
                  <c:v>3.0905</c:v>
                </c:pt>
                <c:pt idx="148">
                  <c:v>3.0611000000000002</c:v>
                </c:pt>
                <c:pt idx="149">
                  <c:v>3.0760999999999998</c:v>
                </c:pt>
                <c:pt idx="150">
                  <c:v>3.0807000000000002</c:v>
                </c:pt>
                <c:pt idx="151">
                  <c:v>3.0285000000000002</c:v>
                </c:pt>
                <c:pt idx="152">
                  <c:v>3.0051999999999999</c:v>
                </c:pt>
                <c:pt idx="153">
                  <c:v>3.0139</c:v>
                </c:pt>
                <c:pt idx="154">
                  <c:v>2.9557000000000002</c:v>
                </c:pt>
                <c:pt idx="155">
                  <c:v>2.9439000000000002</c:v>
                </c:pt>
                <c:pt idx="156">
                  <c:v>2.9426999999999999</c:v>
                </c:pt>
                <c:pt idx="157">
                  <c:v>2.9163999999999999</c:v>
                </c:pt>
                <c:pt idx="158">
                  <c:v>2.8892000000000002</c:v>
                </c:pt>
                <c:pt idx="159">
                  <c:v>2.8365</c:v>
                </c:pt>
                <c:pt idx="160">
                  <c:v>2.8668</c:v>
                </c:pt>
                <c:pt idx="161">
                  <c:v>2.8273000000000001</c:v>
                </c:pt>
                <c:pt idx="162">
                  <c:v>2.8336999999999999</c:v>
                </c:pt>
                <c:pt idx="163">
                  <c:v>2.9060999999999999</c:v>
                </c:pt>
                <c:pt idx="164">
                  <c:v>2.8622999999999998</c:v>
                </c:pt>
                <c:pt idx="165">
                  <c:v>2.8174000000000001</c:v>
                </c:pt>
                <c:pt idx="166">
                  <c:v>2.6714000000000002</c:v>
                </c:pt>
                <c:pt idx="167">
                  <c:v>2.4519000000000002</c:v>
                </c:pt>
                <c:pt idx="168">
                  <c:v>2.4251</c:v>
                </c:pt>
                <c:pt idx="169">
                  <c:v>2.4169999999999998</c:v>
                </c:pt>
                <c:pt idx="170">
                  <c:v>2.4988999999999999</c:v>
                </c:pt>
                <c:pt idx="171">
                  <c:v>2.5937000000000001</c:v>
                </c:pt>
                <c:pt idx="172">
                  <c:v>2.4863</c:v>
                </c:pt>
                <c:pt idx="173">
                  <c:v>2.4748000000000001</c:v>
                </c:pt>
                <c:pt idx="174">
                  <c:v>2.5154000000000001</c:v>
                </c:pt>
                <c:pt idx="175">
                  <c:v>2.3942000000000001</c:v>
                </c:pt>
                <c:pt idx="176">
                  <c:v>2.3940999999999999</c:v>
                </c:pt>
                <c:pt idx="177">
                  <c:v>2.3340000000000001</c:v>
                </c:pt>
                <c:pt idx="178">
                  <c:v>2.3601000000000001</c:v>
                </c:pt>
                <c:pt idx="179">
                  <c:v>2.3483999999999998</c:v>
                </c:pt>
                <c:pt idx="180">
                  <c:v>2.3660000000000001</c:v>
                </c:pt>
                <c:pt idx="181">
                  <c:v>2.3891</c:v>
                </c:pt>
                <c:pt idx="182">
                  <c:v>2.4390999999999998</c:v>
                </c:pt>
                <c:pt idx="183">
                  <c:v>2.5821999999999998</c:v>
                </c:pt>
                <c:pt idx="184">
                  <c:v>2.7458</c:v>
                </c:pt>
                <c:pt idx="185">
                  <c:v>2.8159000000000001</c:v>
                </c:pt>
                <c:pt idx="186">
                  <c:v>2.8754</c:v>
                </c:pt>
                <c:pt idx="187">
                  <c:v>2.9169999999999998</c:v>
                </c:pt>
                <c:pt idx="188">
                  <c:v>2.9297</c:v>
                </c:pt>
                <c:pt idx="189">
                  <c:v>2.9327999999999999</c:v>
                </c:pt>
                <c:pt idx="190">
                  <c:v>2.9378000000000002</c:v>
                </c:pt>
                <c:pt idx="191">
                  <c:v>2.9441999999999999</c:v>
                </c:pt>
                <c:pt idx="192">
                  <c:v>2.8555999999999999</c:v>
                </c:pt>
                <c:pt idx="193">
                  <c:v>2.8957000000000002</c:v>
                </c:pt>
                <c:pt idx="194">
                  <c:v>2.9598</c:v>
                </c:pt>
                <c:pt idx="195">
                  <c:v>2.9824000000000002</c:v>
                </c:pt>
                <c:pt idx="196">
                  <c:v>3.0436000000000001</c:v>
                </c:pt>
                <c:pt idx="197">
                  <c:v>2.9157000000000002</c:v>
                </c:pt>
                <c:pt idx="198">
                  <c:v>2.9792999999999998</c:v>
                </c:pt>
                <c:pt idx="199">
                  <c:v>2.9803000000000002</c:v>
                </c:pt>
                <c:pt idx="200">
                  <c:v>3.0714999999999999</c:v>
                </c:pt>
                <c:pt idx="201">
                  <c:v>3.03</c:v>
                </c:pt>
                <c:pt idx="202">
                  <c:v>3.0495999999999999</c:v>
                </c:pt>
                <c:pt idx="203">
                  <c:v>3.0859999999999999</c:v>
                </c:pt>
                <c:pt idx="204">
                  <c:v>3.1025999999999998</c:v>
                </c:pt>
                <c:pt idx="205">
                  <c:v>3.1267999999999998</c:v>
                </c:pt>
                <c:pt idx="206">
                  <c:v>3.1158000000000001</c:v>
                </c:pt>
                <c:pt idx="207">
                  <c:v>3.1164999999999998</c:v>
                </c:pt>
                <c:pt idx="208">
                  <c:v>3.0548000000000002</c:v>
                </c:pt>
                <c:pt idx="209">
                  <c:v>3.0808</c:v>
                </c:pt>
                <c:pt idx="210">
                  <c:v>3.1374</c:v>
                </c:pt>
                <c:pt idx="211">
                  <c:v>3.2890999999999999</c:v>
                </c:pt>
                <c:pt idx="212">
                  <c:v>3.3393000000000002</c:v>
                </c:pt>
                <c:pt idx="213">
                  <c:v>3.3666999999999998</c:v>
                </c:pt>
                <c:pt idx="214">
                  <c:v>3.4405000000000001</c:v>
                </c:pt>
                <c:pt idx="215">
                  <c:v>3.4659</c:v>
                </c:pt>
                <c:pt idx="216">
                  <c:v>3.4668000000000001</c:v>
                </c:pt>
                <c:pt idx="217">
                  <c:v>3.4790999999999999</c:v>
                </c:pt>
                <c:pt idx="218">
                  <c:v>3.4447999999999999</c:v>
                </c:pt>
                <c:pt idx="219">
                  <c:v>3.427</c:v>
                </c:pt>
                <c:pt idx="220">
                  <c:v>3.3315000000000001</c:v>
                </c:pt>
                <c:pt idx="221">
                  <c:v>3.2602000000000002</c:v>
                </c:pt>
                <c:pt idx="222">
                  <c:v>3.1747999999999998</c:v>
                </c:pt>
                <c:pt idx="223">
                  <c:v>3.2303000000000002</c:v>
                </c:pt>
                <c:pt idx="224">
                  <c:v>3.1252</c:v>
                </c:pt>
                <c:pt idx="225">
                  <c:v>3.0404</c:v>
                </c:pt>
                <c:pt idx="226">
                  <c:v>2.9983</c:v>
                </c:pt>
                <c:pt idx="227">
                  <c:v>2.8856000000000002</c:v>
                </c:pt>
                <c:pt idx="228">
                  <c:v>2.8624999999999998</c:v>
                </c:pt>
                <c:pt idx="229">
                  <c:v>2.8045</c:v>
                </c:pt>
                <c:pt idx="230">
                  <c:v>2.806</c:v>
                </c:pt>
                <c:pt idx="231">
                  <c:v>2.7256999999999998</c:v>
                </c:pt>
                <c:pt idx="232">
                  <c:v>2.6976</c:v>
                </c:pt>
                <c:pt idx="233">
                  <c:v>2.7370000000000001</c:v>
                </c:pt>
                <c:pt idx="234">
                  <c:v>2.7077</c:v>
                </c:pt>
                <c:pt idx="235">
                  <c:v>2.7339000000000002</c:v>
                </c:pt>
                <c:pt idx="236">
                  <c:v>2.7128000000000001</c:v>
                </c:pt>
                <c:pt idx="237">
                  <c:v>2.7090000000000001</c:v>
                </c:pt>
                <c:pt idx="238">
                  <c:v>2.7031999999999998</c:v>
                </c:pt>
                <c:pt idx="239">
                  <c:v>2.6560999999999999</c:v>
                </c:pt>
                <c:pt idx="240">
                  <c:v>2.7281</c:v>
                </c:pt>
                <c:pt idx="241">
                  <c:v>2.7000999999999999</c:v>
                </c:pt>
                <c:pt idx="242">
                  <c:v>2.7322000000000002</c:v>
                </c:pt>
                <c:pt idx="243">
                  <c:v>2.7671000000000001</c:v>
                </c:pt>
                <c:pt idx="244">
                  <c:v>2.7843</c:v>
                </c:pt>
                <c:pt idx="245">
                  <c:v>2.7193000000000001</c:v>
                </c:pt>
                <c:pt idx="246">
                  <c:v>2.7483</c:v>
                </c:pt>
                <c:pt idx="247">
                  <c:v>2.7772999999999999</c:v>
                </c:pt>
                <c:pt idx="248">
                  <c:v>2.7111000000000001</c:v>
                </c:pt>
                <c:pt idx="249">
                  <c:v>2.6983000000000001</c:v>
                </c:pt>
                <c:pt idx="250">
                  <c:v>2.6528</c:v>
                </c:pt>
                <c:pt idx="251">
                  <c:v>2.6381999999999999</c:v>
                </c:pt>
                <c:pt idx="252">
                  <c:v>2.5522999999999998</c:v>
                </c:pt>
                <c:pt idx="253">
                  <c:v>2.5385</c:v>
                </c:pt>
                <c:pt idx="254">
                  <c:v>2.5929000000000002</c:v>
                </c:pt>
                <c:pt idx="255">
                  <c:v>2.6072000000000002</c:v>
                </c:pt>
                <c:pt idx="256">
                  <c:v>2.6135999999999999</c:v>
                </c:pt>
                <c:pt idx="257">
                  <c:v>2.6629999999999998</c:v>
                </c:pt>
                <c:pt idx="258">
                  <c:v>2.6069</c:v>
                </c:pt>
                <c:pt idx="259">
                  <c:v>2.633</c:v>
                </c:pt>
                <c:pt idx="260">
                  <c:v>2.6507000000000001</c:v>
                </c:pt>
                <c:pt idx="261">
                  <c:v>2.5956999999999999</c:v>
                </c:pt>
                <c:pt idx="262">
                  <c:v>2.7107000000000001</c:v>
                </c:pt>
                <c:pt idx="263">
                  <c:v>2.7103999999999999</c:v>
                </c:pt>
                <c:pt idx="264">
                  <c:v>2.7174</c:v>
                </c:pt>
                <c:pt idx="265">
                  <c:v>2.7789999999999999</c:v>
                </c:pt>
                <c:pt idx="266">
                  <c:v>2.8113999999999999</c:v>
                </c:pt>
                <c:pt idx="267">
                  <c:v>2.8529</c:v>
                </c:pt>
                <c:pt idx="268">
                  <c:v>2.8511000000000002</c:v>
                </c:pt>
                <c:pt idx="269">
                  <c:v>2.7957000000000001</c:v>
                </c:pt>
                <c:pt idx="270">
                  <c:v>2.8531</c:v>
                </c:pt>
                <c:pt idx="271">
                  <c:v>2.8853</c:v>
                </c:pt>
                <c:pt idx="272">
                  <c:v>2.8662999999999998</c:v>
                </c:pt>
                <c:pt idx="273">
                  <c:v>2.8115000000000001</c:v>
                </c:pt>
                <c:pt idx="274">
                  <c:v>2.8054999999999999</c:v>
                </c:pt>
                <c:pt idx="275">
                  <c:v>2.7930000000000001</c:v>
                </c:pt>
                <c:pt idx="276">
                  <c:v>2.7452999999999999</c:v>
                </c:pt>
                <c:pt idx="277">
                  <c:v>2.8340000000000001</c:v>
                </c:pt>
                <c:pt idx="278">
                  <c:v>2.6749999999999998</c:v>
                </c:pt>
                <c:pt idx="279">
                  <c:v>2.585</c:v>
                </c:pt>
                <c:pt idx="280">
                  <c:v>2.6303999999999998</c:v>
                </c:pt>
                <c:pt idx="281">
                  <c:v>2.5729000000000002</c:v>
                </c:pt>
                <c:pt idx="282">
                  <c:v>2.5108999999999999</c:v>
                </c:pt>
                <c:pt idx="283">
                  <c:v>2.4750000000000001</c:v>
                </c:pt>
                <c:pt idx="284">
                  <c:v>2.5470999999999999</c:v>
                </c:pt>
                <c:pt idx="285">
                  <c:v>2.5390000000000001</c:v>
                </c:pt>
                <c:pt idx="286">
                  <c:v>2.4472999999999998</c:v>
                </c:pt>
                <c:pt idx="287">
                  <c:v>2.5198999999999998</c:v>
                </c:pt>
                <c:pt idx="288">
                  <c:v>2.5693999999999999</c:v>
                </c:pt>
                <c:pt idx="289">
                  <c:v>2.5548999999999999</c:v>
                </c:pt>
                <c:pt idx="290">
                  <c:v>2.5491000000000001</c:v>
                </c:pt>
                <c:pt idx="291">
                  <c:v>2.5991</c:v>
                </c:pt>
                <c:pt idx="292">
                  <c:v>2.5823</c:v>
                </c:pt>
                <c:pt idx="293">
                  <c:v>2.5634000000000001</c:v>
                </c:pt>
                <c:pt idx="294">
                  <c:v>2.5478000000000001</c:v>
                </c:pt>
                <c:pt idx="295">
                  <c:v>2.5171999999999999</c:v>
                </c:pt>
                <c:pt idx="296">
                  <c:v>2.4933999999999998</c:v>
                </c:pt>
                <c:pt idx="297">
                  <c:v>2.4904999999999999</c:v>
                </c:pt>
                <c:pt idx="298">
                  <c:v>2.4483999999999999</c:v>
                </c:pt>
                <c:pt idx="299">
                  <c:v>2.4464999999999999</c:v>
                </c:pt>
                <c:pt idx="300">
                  <c:v>2.4622999999999999</c:v>
                </c:pt>
                <c:pt idx="301">
                  <c:v>2.3814000000000002</c:v>
                </c:pt>
                <c:pt idx="302">
                  <c:v>2.4073000000000002</c:v>
                </c:pt>
                <c:pt idx="303">
                  <c:v>2.403</c:v>
                </c:pt>
                <c:pt idx="304">
                  <c:v>2.4382999999999999</c:v>
                </c:pt>
                <c:pt idx="305">
                  <c:v>2.4287000000000001</c:v>
                </c:pt>
                <c:pt idx="306">
                  <c:v>2.4007000000000001</c:v>
                </c:pt>
                <c:pt idx="307">
                  <c:v>2.4304999999999999</c:v>
                </c:pt>
                <c:pt idx="308">
                  <c:v>2.4373999999999998</c:v>
                </c:pt>
                <c:pt idx="309">
                  <c:v>2.3797000000000001</c:v>
                </c:pt>
                <c:pt idx="310">
                  <c:v>2.3622999999999998</c:v>
                </c:pt>
                <c:pt idx="311">
                  <c:v>2.3477000000000001</c:v>
                </c:pt>
                <c:pt idx="312">
                  <c:v>2.3723999999999998</c:v>
                </c:pt>
                <c:pt idx="313">
                  <c:v>2.3552</c:v>
                </c:pt>
                <c:pt idx="314">
                  <c:v>2.4196</c:v>
                </c:pt>
                <c:pt idx="315">
                  <c:v>2.4820000000000002</c:v>
                </c:pt>
                <c:pt idx="316">
                  <c:v>2.4883000000000002</c:v>
                </c:pt>
                <c:pt idx="317">
                  <c:v>2.5065</c:v>
                </c:pt>
                <c:pt idx="318">
                  <c:v>2.5571999999999999</c:v>
                </c:pt>
                <c:pt idx="319">
                  <c:v>2.5057999999999998</c:v>
                </c:pt>
                <c:pt idx="320">
                  <c:v>2.4527000000000001</c:v>
                </c:pt>
                <c:pt idx="321">
                  <c:v>2.3258000000000001</c:v>
                </c:pt>
                <c:pt idx="322">
                  <c:v>2.3666999999999998</c:v>
                </c:pt>
                <c:pt idx="323">
                  <c:v>2.4272</c:v>
                </c:pt>
                <c:pt idx="324">
                  <c:v>2.4163000000000001</c:v>
                </c:pt>
                <c:pt idx="325">
                  <c:v>2.5045999999999999</c:v>
                </c:pt>
                <c:pt idx="326">
                  <c:v>2.4933999999999998</c:v>
                </c:pt>
                <c:pt idx="327">
                  <c:v>2.4885999999999999</c:v>
                </c:pt>
                <c:pt idx="328">
                  <c:v>2.4601999999999999</c:v>
                </c:pt>
                <c:pt idx="329">
                  <c:v>2.4796</c:v>
                </c:pt>
                <c:pt idx="330">
                  <c:v>2.4851999999999999</c:v>
                </c:pt>
                <c:pt idx="331">
                  <c:v>2.4657</c:v>
                </c:pt>
                <c:pt idx="332">
                  <c:v>2.4657</c:v>
                </c:pt>
                <c:pt idx="333">
                  <c:v>2.7037</c:v>
                </c:pt>
                <c:pt idx="334">
                  <c:v>2.8117999999999999</c:v>
                </c:pt>
                <c:pt idx="335">
                  <c:v>2.8035000000000001</c:v>
                </c:pt>
                <c:pt idx="336">
                  <c:v>2.8334999999999999</c:v>
                </c:pt>
                <c:pt idx="337">
                  <c:v>2.8774999999999999</c:v>
                </c:pt>
                <c:pt idx="338">
                  <c:v>2.9493999999999998</c:v>
                </c:pt>
                <c:pt idx="339">
                  <c:v>2.9531000000000001</c:v>
                </c:pt>
                <c:pt idx="340">
                  <c:v>3.1560000000000001</c:v>
                </c:pt>
                <c:pt idx="341">
                  <c:v>3.016</c:v>
                </c:pt>
                <c:pt idx="342">
                  <c:v>2.6793</c:v>
                </c:pt>
                <c:pt idx="343">
                  <c:v>2.5990000000000002</c:v>
                </c:pt>
                <c:pt idx="344">
                  <c:v>2.4975999999999998</c:v>
                </c:pt>
                <c:pt idx="345">
                  <c:v>2.3283</c:v>
                </c:pt>
                <c:pt idx="346">
                  <c:v>2.3700999999999999</c:v>
                </c:pt>
                <c:pt idx="347">
                  <c:v>2.3574000000000002</c:v>
                </c:pt>
                <c:pt idx="348">
                  <c:v>2.2997999999999998</c:v>
                </c:pt>
                <c:pt idx="349">
                  <c:v>2.3580000000000001</c:v>
                </c:pt>
                <c:pt idx="350">
                  <c:v>2.3715999999999999</c:v>
                </c:pt>
                <c:pt idx="351">
                  <c:v>2.3428</c:v>
                </c:pt>
                <c:pt idx="352">
                  <c:v>2.3563999999999998</c:v>
                </c:pt>
                <c:pt idx="353">
                  <c:v>2.4104999999999999</c:v>
                </c:pt>
                <c:pt idx="354">
                  <c:v>2.2976999999999999</c:v>
                </c:pt>
                <c:pt idx="355">
                  <c:v>2.1438000000000001</c:v>
                </c:pt>
                <c:pt idx="356">
                  <c:v>2.0785</c:v>
                </c:pt>
                <c:pt idx="357">
                  <c:v>2.0636999999999999</c:v>
                </c:pt>
                <c:pt idx="358">
                  <c:v>2.0697999999999999</c:v>
                </c:pt>
                <c:pt idx="359">
                  <c:v>2.0425</c:v>
                </c:pt>
                <c:pt idx="360">
                  <c:v>2.0352999999999999</c:v>
                </c:pt>
                <c:pt idx="361">
                  <c:v>2.0335000000000001</c:v>
                </c:pt>
                <c:pt idx="362">
                  <c:v>1.9952000000000001</c:v>
                </c:pt>
                <c:pt idx="363">
                  <c:v>1.9665999999999999</c:v>
                </c:pt>
                <c:pt idx="364">
                  <c:v>1.9789000000000001</c:v>
                </c:pt>
                <c:pt idx="365">
                  <c:v>2.0268000000000002</c:v>
                </c:pt>
                <c:pt idx="366">
                  <c:v>2.0146000000000002</c:v>
                </c:pt>
                <c:pt idx="367">
                  <c:v>2.0053999999999998</c:v>
                </c:pt>
                <c:pt idx="368">
                  <c:v>2.0228999999999999</c:v>
                </c:pt>
                <c:pt idx="369">
                  <c:v>1.9963</c:v>
                </c:pt>
                <c:pt idx="370">
                  <c:v>2.0211999999999999</c:v>
                </c:pt>
                <c:pt idx="371">
                  <c:v>1.9928999999999999</c:v>
                </c:pt>
                <c:pt idx="372">
                  <c:v>2.0005000000000002</c:v>
                </c:pt>
                <c:pt idx="373">
                  <c:v>1.9950000000000001</c:v>
                </c:pt>
                <c:pt idx="374">
                  <c:v>2.0179999999999998</c:v>
                </c:pt>
                <c:pt idx="375">
                  <c:v>2.0001000000000002</c:v>
                </c:pt>
                <c:pt idx="376">
                  <c:v>1.9802</c:v>
                </c:pt>
                <c:pt idx="377">
                  <c:v>1.9540999999999999</c:v>
                </c:pt>
                <c:pt idx="378">
                  <c:v>2.0011999999999999</c:v>
                </c:pt>
                <c:pt idx="379">
                  <c:v>2.0143</c:v>
                </c:pt>
                <c:pt idx="380">
                  <c:v>1.9717</c:v>
                </c:pt>
                <c:pt idx="381">
                  <c:v>1.9278999999999999</c:v>
                </c:pt>
                <c:pt idx="382">
                  <c:v>1.9656</c:v>
                </c:pt>
                <c:pt idx="383">
                  <c:v>1.9258</c:v>
                </c:pt>
                <c:pt idx="384">
                  <c:v>1.9341999999999999</c:v>
                </c:pt>
                <c:pt idx="385">
                  <c:v>1.9368000000000001</c:v>
                </c:pt>
                <c:pt idx="386">
                  <c:v>1.9548000000000001</c:v>
                </c:pt>
                <c:pt idx="387">
                  <c:v>1.9097999999999999</c:v>
                </c:pt>
                <c:pt idx="388">
                  <c:v>1.9240999999999999</c:v>
                </c:pt>
                <c:pt idx="389">
                  <c:v>1.9308000000000001</c:v>
                </c:pt>
                <c:pt idx="390">
                  <c:v>1.9388000000000001</c:v>
                </c:pt>
                <c:pt idx="391">
                  <c:v>1.9193</c:v>
                </c:pt>
                <c:pt idx="392">
                  <c:v>1.9779</c:v>
                </c:pt>
                <c:pt idx="393">
                  <c:v>1.9782</c:v>
                </c:pt>
                <c:pt idx="394">
                  <c:v>1.9908999999999999</c:v>
                </c:pt>
                <c:pt idx="395">
                  <c:v>2.0036</c:v>
                </c:pt>
                <c:pt idx="396">
                  <c:v>2.0495000000000001</c:v>
                </c:pt>
                <c:pt idx="397">
                  <c:v>2.0985</c:v>
                </c:pt>
                <c:pt idx="398">
                  <c:v>2.0529000000000002</c:v>
                </c:pt>
                <c:pt idx="399">
                  <c:v>2.0495999999999999</c:v>
                </c:pt>
                <c:pt idx="400">
                  <c:v>2.0943999999999998</c:v>
                </c:pt>
                <c:pt idx="401">
                  <c:v>2.0996000000000001</c:v>
                </c:pt>
                <c:pt idx="402">
                  <c:v>2.0821999999999998</c:v>
                </c:pt>
                <c:pt idx="403">
                  <c:v>2.0712999999999999</c:v>
                </c:pt>
                <c:pt idx="404">
                  <c:v>2.0926999999999998</c:v>
                </c:pt>
                <c:pt idx="405">
                  <c:v>2.0838999999999999</c:v>
                </c:pt>
                <c:pt idx="406">
                  <c:v>2.0566</c:v>
                </c:pt>
                <c:pt idx="407">
                  <c:v>2.0436999999999999</c:v>
                </c:pt>
                <c:pt idx="408">
                  <c:v>2.0335999999999999</c:v>
                </c:pt>
                <c:pt idx="409">
                  <c:v>2.0179</c:v>
                </c:pt>
                <c:pt idx="410">
                  <c:v>1.994</c:v>
                </c:pt>
                <c:pt idx="411">
                  <c:v>1.9890000000000001</c:v>
                </c:pt>
                <c:pt idx="412">
                  <c:v>1.9975000000000001</c:v>
                </c:pt>
                <c:pt idx="413">
                  <c:v>2.0076999999999998</c:v>
                </c:pt>
                <c:pt idx="414">
                  <c:v>1.9944</c:v>
                </c:pt>
                <c:pt idx="415">
                  <c:v>1.9936</c:v>
                </c:pt>
                <c:pt idx="416">
                  <c:v>1.9662999999999999</c:v>
                </c:pt>
                <c:pt idx="417">
                  <c:v>1.9862</c:v>
                </c:pt>
                <c:pt idx="418">
                  <c:v>1.9964999999999999</c:v>
                </c:pt>
                <c:pt idx="419">
                  <c:v>1.9835</c:v>
                </c:pt>
                <c:pt idx="420">
                  <c:v>1.9649000000000001</c:v>
                </c:pt>
                <c:pt idx="421">
                  <c:v>1.9518</c:v>
                </c:pt>
                <c:pt idx="422">
                  <c:v>1.9322999999999999</c:v>
                </c:pt>
                <c:pt idx="423">
                  <c:v>1.972</c:v>
                </c:pt>
                <c:pt idx="424">
                  <c:v>1.9551000000000001</c:v>
                </c:pt>
                <c:pt idx="425">
                  <c:v>1.9463999999999999</c:v>
                </c:pt>
                <c:pt idx="426">
                  <c:v>1.9527000000000001</c:v>
                </c:pt>
                <c:pt idx="427">
                  <c:v>2.0030000000000001</c:v>
                </c:pt>
                <c:pt idx="428">
                  <c:v>2.0629</c:v>
                </c:pt>
                <c:pt idx="429">
                  <c:v>2.085</c:v>
                </c:pt>
                <c:pt idx="430">
                  <c:v>2.08</c:v>
                </c:pt>
                <c:pt idx="431">
                  <c:v>2.0596000000000001</c:v>
                </c:pt>
                <c:pt idx="432">
                  <c:v>2.0954000000000002</c:v>
                </c:pt>
                <c:pt idx="433">
                  <c:v>2.0411000000000001</c:v>
                </c:pt>
                <c:pt idx="434">
                  <c:v>2.0592999999999999</c:v>
                </c:pt>
                <c:pt idx="435">
                  <c:v>2.0651000000000002</c:v>
                </c:pt>
                <c:pt idx="436">
                  <c:v>2.0933999999999999</c:v>
                </c:pt>
                <c:pt idx="437">
                  <c:v>2.0402</c:v>
                </c:pt>
                <c:pt idx="438">
                  <c:v>2.0606</c:v>
                </c:pt>
                <c:pt idx="439">
                  <c:v>2.0493000000000001</c:v>
                </c:pt>
                <c:pt idx="440">
                  <c:v>2.0657999999999999</c:v>
                </c:pt>
                <c:pt idx="441">
                  <c:v>2.0625</c:v>
                </c:pt>
                <c:pt idx="442">
                  <c:v>2.0274000000000001</c:v>
                </c:pt>
                <c:pt idx="443">
                  <c:v>2.0089000000000001</c:v>
                </c:pt>
                <c:pt idx="444">
                  <c:v>2.0322</c:v>
                </c:pt>
                <c:pt idx="445">
                  <c:v>2.0686</c:v>
                </c:pt>
                <c:pt idx="446">
                  <c:v>2.0752999999999999</c:v>
                </c:pt>
                <c:pt idx="447">
                  <c:v>2.1309</c:v>
                </c:pt>
                <c:pt idx="448">
                  <c:v>2.1383999999999999</c:v>
                </c:pt>
                <c:pt idx="449">
                  <c:v>2.1465000000000001</c:v>
                </c:pt>
                <c:pt idx="450">
                  <c:v>2.1985000000000001</c:v>
                </c:pt>
                <c:pt idx="451">
                  <c:v>2.1486999999999998</c:v>
                </c:pt>
                <c:pt idx="452">
                  <c:v>2.1025</c:v>
                </c:pt>
                <c:pt idx="453">
                  <c:v>2.1065999999999998</c:v>
                </c:pt>
                <c:pt idx="454">
                  <c:v>2.0960000000000001</c:v>
                </c:pt>
                <c:pt idx="455">
                  <c:v>2.044</c:v>
                </c:pt>
                <c:pt idx="456">
                  <c:v>2.0345</c:v>
                </c:pt>
                <c:pt idx="457">
                  <c:v>2.0836000000000001</c:v>
                </c:pt>
                <c:pt idx="458">
                  <c:v>2.0773000000000001</c:v>
                </c:pt>
                <c:pt idx="459">
                  <c:v>2.0996999999999999</c:v>
                </c:pt>
                <c:pt idx="460">
                  <c:v>2.1265000000000001</c:v>
                </c:pt>
                <c:pt idx="461">
                  <c:v>2.1410999999999998</c:v>
                </c:pt>
                <c:pt idx="462">
                  <c:v>2.1408</c:v>
                </c:pt>
                <c:pt idx="463">
                  <c:v>2.0863999999999998</c:v>
                </c:pt>
                <c:pt idx="464">
                  <c:v>2.1251000000000002</c:v>
                </c:pt>
                <c:pt idx="465">
                  <c:v>2.1353</c:v>
                </c:pt>
                <c:pt idx="466">
                  <c:v>2.1139000000000001</c:v>
                </c:pt>
                <c:pt idx="467">
                  <c:v>2.1137999999999999</c:v>
                </c:pt>
                <c:pt idx="468">
                  <c:v>2.0954000000000002</c:v>
                </c:pt>
                <c:pt idx="469">
                  <c:v>2.0722999999999998</c:v>
                </c:pt>
                <c:pt idx="470">
                  <c:v>2.0823</c:v>
                </c:pt>
                <c:pt idx="471">
                  <c:v>2.0750000000000002</c:v>
                </c:pt>
                <c:pt idx="472">
                  <c:v>2.1162999999999998</c:v>
                </c:pt>
                <c:pt idx="473">
                  <c:v>2.0991</c:v>
                </c:pt>
                <c:pt idx="474">
                  <c:v>2.0951</c:v>
                </c:pt>
                <c:pt idx="475">
                  <c:v>2.1488</c:v>
                </c:pt>
                <c:pt idx="476">
                  <c:v>2.1863999999999999</c:v>
                </c:pt>
                <c:pt idx="477">
                  <c:v>2.1720999999999999</c:v>
                </c:pt>
                <c:pt idx="478">
                  <c:v>2.1225999999999998</c:v>
                </c:pt>
                <c:pt idx="479">
                  <c:v>2.1257999999999999</c:v>
                </c:pt>
                <c:pt idx="480">
                  <c:v>2.1031</c:v>
                </c:pt>
                <c:pt idx="481">
                  <c:v>2.1150000000000002</c:v>
                </c:pt>
                <c:pt idx="482">
                  <c:v>2.1145999999999998</c:v>
                </c:pt>
                <c:pt idx="483">
                  <c:v>2.1135999999999999</c:v>
                </c:pt>
                <c:pt idx="484">
                  <c:v>2.0846</c:v>
                </c:pt>
                <c:pt idx="485">
                  <c:v>2.0846</c:v>
                </c:pt>
                <c:pt idx="486">
                  <c:v>2.1160999999999999</c:v>
                </c:pt>
                <c:pt idx="487">
                  <c:v>2.1067</c:v>
                </c:pt>
                <c:pt idx="488">
                  <c:v>2.1126999999999998</c:v>
                </c:pt>
                <c:pt idx="489">
                  <c:v>2.0463</c:v>
                </c:pt>
                <c:pt idx="490">
                  <c:v>2.0505</c:v>
                </c:pt>
                <c:pt idx="491">
                  <c:v>2.0926999999999998</c:v>
                </c:pt>
                <c:pt idx="492">
                  <c:v>2.0891999999999999</c:v>
                </c:pt>
                <c:pt idx="493">
                  <c:v>2.0851000000000002</c:v>
                </c:pt>
                <c:pt idx="494">
                  <c:v>2.1179000000000001</c:v>
                </c:pt>
                <c:pt idx="495">
                  <c:v>2.1009000000000002</c:v>
                </c:pt>
                <c:pt idx="496">
                  <c:v>2.1227999999999998</c:v>
                </c:pt>
                <c:pt idx="497">
                  <c:v>2.1238000000000001</c:v>
                </c:pt>
                <c:pt idx="498">
                  <c:v>2.1364000000000001</c:v>
                </c:pt>
                <c:pt idx="499">
                  <c:v>2.1497000000000002</c:v>
                </c:pt>
                <c:pt idx="500">
                  <c:v>2.125</c:v>
                </c:pt>
                <c:pt idx="501">
                  <c:v>2.1320000000000001</c:v>
                </c:pt>
                <c:pt idx="502">
                  <c:v>2.1667999999999998</c:v>
                </c:pt>
                <c:pt idx="503">
                  <c:v>2.1490999999999998</c:v>
                </c:pt>
                <c:pt idx="504">
                  <c:v>2.1455000000000002</c:v>
                </c:pt>
                <c:pt idx="505">
                  <c:v>2.1808000000000001</c:v>
                </c:pt>
                <c:pt idx="506">
                  <c:v>2.1631999999999998</c:v>
                </c:pt>
                <c:pt idx="507">
                  <c:v>2.0750999999999999</c:v>
                </c:pt>
                <c:pt idx="508">
                  <c:v>2.0249999999999999</c:v>
                </c:pt>
                <c:pt idx="509">
                  <c:v>2.0158</c:v>
                </c:pt>
                <c:pt idx="510">
                  <c:v>2.0148000000000001</c:v>
                </c:pt>
                <c:pt idx="511">
                  <c:v>2.0148000000000001</c:v>
                </c:pt>
                <c:pt idx="512">
                  <c:v>2.0148000000000001</c:v>
                </c:pt>
                <c:pt idx="513">
                  <c:v>2.0148000000000001</c:v>
                </c:pt>
                <c:pt idx="514">
                  <c:v>2.0127999999999999</c:v>
                </c:pt>
                <c:pt idx="515">
                  <c:v>2.0405000000000002</c:v>
                </c:pt>
                <c:pt idx="516">
                  <c:v>2.0270999999999999</c:v>
                </c:pt>
                <c:pt idx="517">
                  <c:v>2.0154000000000001</c:v>
                </c:pt>
                <c:pt idx="518">
                  <c:v>1.9750000000000001</c:v>
                </c:pt>
                <c:pt idx="519">
                  <c:v>1.9894000000000001</c:v>
                </c:pt>
                <c:pt idx="520">
                  <c:v>1.9842</c:v>
                </c:pt>
                <c:pt idx="521">
                  <c:v>2.1150000000000002</c:v>
                </c:pt>
                <c:pt idx="522">
                  <c:v>2.0947</c:v>
                </c:pt>
                <c:pt idx="523">
                  <c:v>2.0571999999999999</c:v>
                </c:pt>
                <c:pt idx="524">
                  <c:v>2.0674000000000001</c:v>
                </c:pt>
                <c:pt idx="525">
                  <c:v>2.0634000000000001</c:v>
                </c:pt>
                <c:pt idx="526">
                  <c:v>2.0817000000000001</c:v>
                </c:pt>
                <c:pt idx="527">
                  <c:v>2.0367999999999999</c:v>
                </c:pt>
                <c:pt idx="528">
                  <c:v>2.0333000000000001</c:v>
                </c:pt>
                <c:pt idx="529">
                  <c:v>2.0263</c:v>
                </c:pt>
                <c:pt idx="530">
                  <c:v>2.0049000000000001</c:v>
                </c:pt>
                <c:pt idx="531">
                  <c:v>2.0049000000000001</c:v>
                </c:pt>
                <c:pt idx="532">
                  <c:v>2.0013999999999998</c:v>
                </c:pt>
                <c:pt idx="533">
                  <c:v>2.0019</c:v>
                </c:pt>
                <c:pt idx="534">
                  <c:v>2.0019</c:v>
                </c:pt>
                <c:pt idx="535">
                  <c:v>2.0175999999999998</c:v>
                </c:pt>
                <c:pt idx="536">
                  <c:v>2.0226000000000002</c:v>
                </c:pt>
                <c:pt idx="537">
                  <c:v>1.9979</c:v>
                </c:pt>
                <c:pt idx="538">
                  <c:v>2.0581999999999998</c:v>
                </c:pt>
                <c:pt idx="539">
                  <c:v>2.0387</c:v>
                </c:pt>
                <c:pt idx="540">
                  <c:v>2.0861000000000001</c:v>
                </c:pt>
                <c:pt idx="541">
                  <c:v>2.0569000000000002</c:v>
                </c:pt>
                <c:pt idx="542">
                  <c:v>2.0407999999999999</c:v>
                </c:pt>
                <c:pt idx="543">
                  <c:v>2.0735999999999999</c:v>
                </c:pt>
                <c:pt idx="544">
                  <c:v>2.1993999999999998</c:v>
                </c:pt>
                <c:pt idx="545">
                  <c:v>2.2511999999999999</c:v>
                </c:pt>
                <c:pt idx="546">
                  <c:v>2.2475000000000001</c:v>
                </c:pt>
                <c:pt idx="547">
                  <c:v>2.145</c:v>
                </c:pt>
                <c:pt idx="548">
                  <c:v>2.161</c:v>
                </c:pt>
                <c:pt idx="549">
                  <c:v>2.1246</c:v>
                </c:pt>
                <c:pt idx="550">
                  <c:v>2.1417999999999999</c:v>
                </c:pt>
                <c:pt idx="551">
                  <c:v>2.1486000000000001</c:v>
                </c:pt>
                <c:pt idx="552">
                  <c:v>2.0977000000000001</c:v>
                </c:pt>
                <c:pt idx="553">
                  <c:v>2.0996000000000001</c:v>
                </c:pt>
                <c:pt idx="554">
                  <c:v>2.0899000000000001</c:v>
                </c:pt>
                <c:pt idx="555">
                  <c:v>2.1002999999999998</c:v>
                </c:pt>
                <c:pt idx="556">
                  <c:v>2.1867999999999999</c:v>
                </c:pt>
                <c:pt idx="557">
                  <c:v>2.1286999999999998</c:v>
                </c:pt>
                <c:pt idx="558">
                  <c:v>2.2023000000000001</c:v>
                </c:pt>
                <c:pt idx="559">
                  <c:v>2.1208</c:v>
                </c:pt>
                <c:pt idx="560">
                  <c:v>2.2014999999999998</c:v>
                </c:pt>
                <c:pt idx="561">
                  <c:v>2.1909999999999998</c:v>
                </c:pt>
                <c:pt idx="562">
                  <c:v>2.2023999999999999</c:v>
                </c:pt>
                <c:pt idx="563">
                  <c:v>2.2458999999999998</c:v>
                </c:pt>
                <c:pt idx="564">
                  <c:v>2.2092000000000001</c:v>
                </c:pt>
                <c:pt idx="565">
                  <c:v>2.2414000000000001</c:v>
                </c:pt>
                <c:pt idx="566">
                  <c:v>2.3003999999999998</c:v>
                </c:pt>
                <c:pt idx="567">
                  <c:v>2.2517999999999998</c:v>
                </c:pt>
                <c:pt idx="568">
                  <c:v>2.3266</c:v>
                </c:pt>
                <c:pt idx="569">
                  <c:v>2.3666</c:v>
                </c:pt>
                <c:pt idx="570">
                  <c:v>2.2576000000000001</c:v>
                </c:pt>
                <c:pt idx="571">
                  <c:v>2.1974999999999998</c:v>
                </c:pt>
                <c:pt idx="572">
                  <c:v>2.2105000000000001</c:v>
                </c:pt>
                <c:pt idx="573">
                  <c:v>2.2242999999999999</c:v>
                </c:pt>
                <c:pt idx="574">
                  <c:v>2.2256999999999998</c:v>
                </c:pt>
                <c:pt idx="575">
                  <c:v>2.2256999999999998</c:v>
                </c:pt>
                <c:pt idx="576">
                  <c:v>2.2568000000000001</c:v>
                </c:pt>
                <c:pt idx="577">
                  <c:v>2.2966000000000002</c:v>
                </c:pt>
                <c:pt idx="578">
                  <c:v>2.2917999999999998</c:v>
                </c:pt>
                <c:pt idx="579">
                  <c:v>2.3264</c:v>
                </c:pt>
                <c:pt idx="580">
                  <c:v>2.2816000000000001</c:v>
                </c:pt>
                <c:pt idx="581">
                  <c:v>2.2663000000000002</c:v>
                </c:pt>
                <c:pt idx="582">
                  <c:v>2.2017000000000002</c:v>
                </c:pt>
                <c:pt idx="583">
                  <c:v>2.1987000000000001</c:v>
                </c:pt>
                <c:pt idx="584">
                  <c:v>2.2892999999999999</c:v>
                </c:pt>
                <c:pt idx="585">
                  <c:v>2.2930999999999999</c:v>
                </c:pt>
                <c:pt idx="586">
                  <c:v>2.3250999999999999</c:v>
                </c:pt>
                <c:pt idx="587">
                  <c:v>2.3264999999999998</c:v>
                </c:pt>
                <c:pt idx="588">
                  <c:v>2.2873999999999999</c:v>
                </c:pt>
                <c:pt idx="589">
                  <c:v>2.2452000000000001</c:v>
                </c:pt>
                <c:pt idx="590">
                  <c:v>2.2944</c:v>
                </c:pt>
                <c:pt idx="591">
                  <c:v>2.3651</c:v>
                </c:pt>
                <c:pt idx="592">
                  <c:v>2.3386999999999998</c:v>
                </c:pt>
                <c:pt idx="593">
                  <c:v>2.3704000000000001</c:v>
                </c:pt>
                <c:pt idx="594">
                  <c:v>2.3849999999999998</c:v>
                </c:pt>
                <c:pt idx="595">
                  <c:v>2.3637999999999999</c:v>
                </c:pt>
                <c:pt idx="596">
                  <c:v>2.2785000000000002</c:v>
                </c:pt>
                <c:pt idx="597">
                  <c:v>2.2585000000000002</c:v>
                </c:pt>
                <c:pt idx="598">
                  <c:v>2.2574999999999998</c:v>
                </c:pt>
                <c:pt idx="599">
                  <c:v>2.2075</c:v>
                </c:pt>
                <c:pt idx="600">
                  <c:v>2.2075</c:v>
                </c:pt>
                <c:pt idx="601">
                  <c:v>2.2075</c:v>
                </c:pt>
                <c:pt idx="602">
                  <c:v>2.2075</c:v>
                </c:pt>
                <c:pt idx="603">
                  <c:v>2.1551999999999998</c:v>
                </c:pt>
                <c:pt idx="604">
                  <c:v>2.1718999999999999</c:v>
                </c:pt>
                <c:pt idx="605">
                  <c:v>2.1745000000000001</c:v>
                </c:pt>
                <c:pt idx="606">
                  <c:v>2.1684999999999999</c:v>
                </c:pt>
                <c:pt idx="607">
                  <c:v>2.1644999999999999</c:v>
                </c:pt>
                <c:pt idx="608">
                  <c:v>2.1922000000000001</c:v>
                </c:pt>
                <c:pt idx="609">
                  <c:v>2.1911999999999998</c:v>
                </c:pt>
                <c:pt idx="610">
                  <c:v>2.2212000000000001</c:v>
                </c:pt>
                <c:pt idx="611">
                  <c:v>2.2686000000000002</c:v>
                </c:pt>
                <c:pt idx="612">
                  <c:v>2.2686000000000002</c:v>
                </c:pt>
                <c:pt idx="613">
                  <c:v>2.2664</c:v>
                </c:pt>
                <c:pt idx="614">
                  <c:v>2.3163999999999998</c:v>
                </c:pt>
                <c:pt idx="615">
                  <c:v>2.3681999999999999</c:v>
                </c:pt>
                <c:pt idx="616">
                  <c:v>2.3681999999999999</c:v>
                </c:pt>
                <c:pt idx="617">
                  <c:v>2.3628999999999998</c:v>
                </c:pt>
                <c:pt idx="618">
                  <c:v>2.3411</c:v>
                </c:pt>
                <c:pt idx="619">
                  <c:v>2.3334000000000001</c:v>
                </c:pt>
                <c:pt idx="620">
                  <c:v>2.3329</c:v>
                </c:pt>
                <c:pt idx="621">
                  <c:v>2.2856999999999998</c:v>
                </c:pt>
                <c:pt idx="622">
                  <c:v>2.2624</c:v>
                </c:pt>
                <c:pt idx="623">
                  <c:v>2.2507999999999999</c:v>
                </c:pt>
                <c:pt idx="624">
                  <c:v>2.2423000000000002</c:v>
                </c:pt>
                <c:pt idx="625">
                  <c:v>2.2423000000000002</c:v>
                </c:pt>
                <c:pt idx="626">
                  <c:v>2.2423000000000002</c:v>
                </c:pt>
                <c:pt idx="627">
                  <c:v>2.2423000000000002</c:v>
                </c:pt>
                <c:pt idx="628">
                  <c:v>2.2341000000000002</c:v>
                </c:pt>
                <c:pt idx="629">
                  <c:v>2.2940999999999998</c:v>
                </c:pt>
                <c:pt idx="630">
                  <c:v>2.2810000000000001</c:v>
                </c:pt>
                <c:pt idx="631">
                  <c:v>2.2284999999999999</c:v>
                </c:pt>
                <c:pt idx="632">
                  <c:v>2.2235</c:v>
                </c:pt>
                <c:pt idx="633">
                  <c:v>2.1728999999999998</c:v>
                </c:pt>
                <c:pt idx="634">
                  <c:v>2.1728999999999998</c:v>
                </c:pt>
                <c:pt idx="635">
                  <c:v>2.1911999999999998</c:v>
                </c:pt>
                <c:pt idx="636">
                  <c:v>2.1901999999999999</c:v>
                </c:pt>
                <c:pt idx="637">
                  <c:v>2.1932</c:v>
                </c:pt>
                <c:pt idx="638">
                  <c:v>2.1932</c:v>
                </c:pt>
                <c:pt idx="639">
                  <c:v>2.1932</c:v>
                </c:pt>
                <c:pt idx="640">
                  <c:v>2.2566999999999999</c:v>
                </c:pt>
                <c:pt idx="641">
                  <c:v>2.2576999999999998</c:v>
                </c:pt>
                <c:pt idx="642">
                  <c:v>2.2576999999999998</c:v>
                </c:pt>
                <c:pt idx="643">
                  <c:v>2.2547000000000001</c:v>
                </c:pt>
                <c:pt idx="644">
                  <c:v>2.2536999999999998</c:v>
                </c:pt>
                <c:pt idx="645">
                  <c:v>2.2536999999999998</c:v>
                </c:pt>
                <c:pt idx="646">
                  <c:v>2.2907000000000002</c:v>
                </c:pt>
                <c:pt idx="647">
                  <c:v>2.3407</c:v>
                </c:pt>
                <c:pt idx="648">
                  <c:v>2.2907000000000002</c:v>
                </c:pt>
                <c:pt idx="649">
                  <c:v>2.2065000000000001</c:v>
                </c:pt>
                <c:pt idx="650">
                  <c:v>2.2801</c:v>
                </c:pt>
                <c:pt idx="651">
                  <c:v>2.2301000000000002</c:v>
                </c:pt>
                <c:pt idx="652">
                  <c:v>2.1269</c:v>
                </c:pt>
                <c:pt idx="653">
                  <c:v>2.1669</c:v>
                </c:pt>
                <c:pt idx="654">
                  <c:v>2.1869999999999998</c:v>
                </c:pt>
                <c:pt idx="655">
                  <c:v>2.137</c:v>
                </c:pt>
                <c:pt idx="656">
                  <c:v>2.0836999999999999</c:v>
                </c:pt>
                <c:pt idx="657">
                  <c:v>2.1015999999999999</c:v>
                </c:pt>
                <c:pt idx="658">
                  <c:v>2.1046</c:v>
                </c:pt>
                <c:pt idx="659">
                  <c:v>2.0646</c:v>
                </c:pt>
                <c:pt idx="660">
                  <c:v>2.1554000000000002</c:v>
                </c:pt>
                <c:pt idx="661">
                  <c:v>2.2957000000000001</c:v>
                </c:pt>
                <c:pt idx="662">
                  <c:v>2.3569</c:v>
                </c:pt>
                <c:pt idx="663">
                  <c:v>2.3679000000000001</c:v>
                </c:pt>
                <c:pt idx="664">
                  <c:v>2.3569</c:v>
                </c:pt>
                <c:pt idx="665">
                  <c:v>2.5413000000000001</c:v>
                </c:pt>
                <c:pt idx="666">
                  <c:v>2.1819000000000002</c:v>
                </c:pt>
                <c:pt idx="667">
                  <c:v>2.1408999999999998</c:v>
                </c:pt>
                <c:pt idx="668">
                  <c:v>2.1339000000000001</c:v>
                </c:pt>
                <c:pt idx="669">
                  <c:v>2.1335000000000002</c:v>
                </c:pt>
                <c:pt idx="670">
                  <c:v>2.2515000000000001</c:v>
                </c:pt>
                <c:pt idx="671">
                  <c:v>2.2305000000000001</c:v>
                </c:pt>
                <c:pt idx="672">
                  <c:v>2.2004999999999999</c:v>
                </c:pt>
                <c:pt idx="673">
                  <c:v>2.1617999999999999</c:v>
                </c:pt>
                <c:pt idx="674">
                  <c:v>2.0545</c:v>
                </c:pt>
                <c:pt idx="675">
                  <c:v>2.0893999999999999</c:v>
                </c:pt>
                <c:pt idx="676">
                  <c:v>2.02</c:v>
                </c:pt>
                <c:pt idx="677">
                  <c:v>1.9778</c:v>
                </c:pt>
                <c:pt idx="678">
                  <c:v>1.9578</c:v>
                </c:pt>
                <c:pt idx="679">
                  <c:v>1.9731000000000001</c:v>
                </c:pt>
                <c:pt idx="680">
                  <c:v>1.9796</c:v>
                </c:pt>
                <c:pt idx="681">
                  <c:v>1.8909</c:v>
                </c:pt>
                <c:pt idx="682">
                  <c:v>1.7968</c:v>
                </c:pt>
                <c:pt idx="683">
                  <c:v>1.7688999999999999</c:v>
                </c:pt>
                <c:pt idx="684">
                  <c:v>1.7557</c:v>
                </c:pt>
                <c:pt idx="685">
                  <c:v>1.7557</c:v>
                </c:pt>
                <c:pt idx="686">
                  <c:v>1.8022</c:v>
                </c:pt>
                <c:pt idx="687">
                  <c:v>1.8386</c:v>
                </c:pt>
                <c:pt idx="688">
                  <c:v>1.9367000000000001</c:v>
                </c:pt>
                <c:pt idx="689">
                  <c:v>2.0066999999999999</c:v>
                </c:pt>
                <c:pt idx="690">
                  <c:v>1.923</c:v>
                </c:pt>
                <c:pt idx="691">
                  <c:v>1.9524999999999999</c:v>
                </c:pt>
                <c:pt idx="692">
                  <c:v>2.0506000000000002</c:v>
                </c:pt>
                <c:pt idx="693">
                  <c:v>2.0246</c:v>
                </c:pt>
                <c:pt idx="694">
                  <c:v>2.1556000000000002</c:v>
                </c:pt>
                <c:pt idx="695">
                  <c:v>2.0548000000000002</c:v>
                </c:pt>
                <c:pt idx="696">
                  <c:v>2.1015999999999999</c:v>
                </c:pt>
                <c:pt idx="697">
                  <c:v>2.1482999999999999</c:v>
                </c:pt>
                <c:pt idx="698">
                  <c:v>2.1042000000000001</c:v>
                </c:pt>
                <c:pt idx="699">
                  <c:v>2.0630000000000002</c:v>
                </c:pt>
                <c:pt idx="700">
                  <c:v>2.0609999999999999</c:v>
                </c:pt>
                <c:pt idx="701">
                  <c:v>2.0556000000000001</c:v>
                </c:pt>
                <c:pt idx="702">
                  <c:v>1.9456</c:v>
                </c:pt>
                <c:pt idx="703">
                  <c:v>1.8773</c:v>
                </c:pt>
                <c:pt idx="704">
                  <c:v>1.9276</c:v>
                </c:pt>
                <c:pt idx="705">
                  <c:v>1.9616</c:v>
                </c:pt>
                <c:pt idx="706">
                  <c:v>2.0206</c:v>
                </c:pt>
                <c:pt idx="707">
                  <c:v>2.0606</c:v>
                </c:pt>
                <c:pt idx="708">
                  <c:v>1.9996</c:v>
                </c:pt>
                <c:pt idx="709">
                  <c:v>1.9996</c:v>
                </c:pt>
                <c:pt idx="710">
                  <c:v>2.3214999999999999</c:v>
                </c:pt>
                <c:pt idx="711">
                  <c:v>2.4714999999999998</c:v>
                </c:pt>
                <c:pt idx="712">
                  <c:v>2.4714999999999998</c:v>
                </c:pt>
                <c:pt idx="713">
                  <c:v>2.3576000000000001</c:v>
                </c:pt>
                <c:pt idx="714">
                  <c:v>2.0421999999999998</c:v>
                </c:pt>
                <c:pt idx="715">
                  <c:v>2.0722</c:v>
                </c:pt>
                <c:pt idx="716">
                  <c:v>1.8224</c:v>
                </c:pt>
                <c:pt idx="717">
                  <c:v>1.6929000000000001</c:v>
                </c:pt>
                <c:pt idx="718">
                  <c:v>1.6832</c:v>
                </c:pt>
                <c:pt idx="719">
                  <c:v>1.7911999999999999</c:v>
                </c:pt>
                <c:pt idx="720">
                  <c:v>1.7611000000000001</c:v>
                </c:pt>
                <c:pt idx="721">
                  <c:v>1.758</c:v>
                </c:pt>
                <c:pt idx="722">
                  <c:v>1.9172</c:v>
                </c:pt>
                <c:pt idx="723">
                  <c:v>1.7971999999999999</c:v>
                </c:pt>
                <c:pt idx="724">
                  <c:v>1.819</c:v>
                </c:pt>
                <c:pt idx="725">
                  <c:v>1.8768</c:v>
                </c:pt>
                <c:pt idx="726">
                  <c:v>1.829</c:v>
                </c:pt>
                <c:pt idx="727">
                  <c:v>1.9246000000000001</c:v>
                </c:pt>
                <c:pt idx="728">
                  <c:v>1.9621999999999999</c:v>
                </c:pt>
                <c:pt idx="729">
                  <c:v>1.9611000000000001</c:v>
                </c:pt>
                <c:pt idx="730">
                  <c:v>1.9016999999999999</c:v>
                </c:pt>
                <c:pt idx="731">
                  <c:v>1.9538</c:v>
                </c:pt>
                <c:pt idx="732">
                  <c:v>1.9174</c:v>
                </c:pt>
                <c:pt idx="733">
                  <c:v>1.9674</c:v>
                </c:pt>
                <c:pt idx="734">
                  <c:v>2.1031</c:v>
                </c:pt>
                <c:pt idx="735">
                  <c:v>2.0716999999999999</c:v>
                </c:pt>
                <c:pt idx="736">
                  <c:v>1.9712000000000001</c:v>
                </c:pt>
                <c:pt idx="737">
                  <c:v>1.9863999999999999</c:v>
                </c:pt>
                <c:pt idx="738">
                  <c:v>1.8885000000000001</c:v>
                </c:pt>
                <c:pt idx="739">
                  <c:v>1.8378000000000001</c:v>
                </c:pt>
                <c:pt idx="740">
                  <c:v>1.8877999999999999</c:v>
                </c:pt>
                <c:pt idx="741">
                  <c:v>2.0377999999999998</c:v>
                </c:pt>
                <c:pt idx="742">
                  <c:v>2.1377999999999999</c:v>
                </c:pt>
                <c:pt idx="743">
                  <c:v>2.1878000000000002</c:v>
                </c:pt>
                <c:pt idx="744">
                  <c:v>2.1972</c:v>
                </c:pt>
                <c:pt idx="745">
                  <c:v>2.4258000000000002</c:v>
                </c:pt>
                <c:pt idx="746">
                  <c:v>2.3885999999999998</c:v>
                </c:pt>
                <c:pt idx="747">
                  <c:v>2.2858999999999998</c:v>
                </c:pt>
                <c:pt idx="748">
                  <c:v>2.2774999999999999</c:v>
                </c:pt>
                <c:pt idx="749">
                  <c:v>2.3056999999999999</c:v>
                </c:pt>
                <c:pt idx="750">
                  <c:v>2.4358</c:v>
                </c:pt>
                <c:pt idx="751">
                  <c:v>2.4350000000000001</c:v>
                </c:pt>
                <c:pt idx="752">
                  <c:v>2.4174000000000002</c:v>
                </c:pt>
                <c:pt idx="753">
                  <c:v>2.3997999999999999</c:v>
                </c:pt>
                <c:pt idx="754">
                  <c:v>2.3822000000000001</c:v>
                </c:pt>
                <c:pt idx="755">
                  <c:v>2.3647</c:v>
                </c:pt>
                <c:pt idx="756">
                  <c:v>2.3365999999999998</c:v>
                </c:pt>
                <c:pt idx="757">
                  <c:v>2.7934000000000001</c:v>
                </c:pt>
                <c:pt idx="758">
                  <c:v>2.8934000000000002</c:v>
                </c:pt>
                <c:pt idx="759">
                  <c:v>3.0430999999999999</c:v>
                </c:pt>
                <c:pt idx="760">
                  <c:v>3.1135999999999999</c:v>
                </c:pt>
                <c:pt idx="761">
                  <c:v>3.0291000000000001</c:v>
                </c:pt>
                <c:pt idx="762">
                  <c:v>3.0291000000000001</c:v>
                </c:pt>
                <c:pt idx="763">
                  <c:v>3.0291000000000001</c:v>
                </c:pt>
                <c:pt idx="764">
                  <c:v>3.089</c:v>
                </c:pt>
                <c:pt idx="765">
                  <c:v>3.1204999999999998</c:v>
                </c:pt>
                <c:pt idx="766">
                  <c:v>3.2404000000000002</c:v>
                </c:pt>
                <c:pt idx="767">
                  <c:v>3.2275999999999998</c:v>
                </c:pt>
                <c:pt idx="768">
                  <c:v>3.2959999999999998</c:v>
                </c:pt>
                <c:pt idx="769">
                  <c:v>3.3254000000000001</c:v>
                </c:pt>
                <c:pt idx="770">
                  <c:v>3.4495</c:v>
                </c:pt>
                <c:pt idx="771">
                  <c:v>3.5895000000000001</c:v>
                </c:pt>
                <c:pt idx="772">
                  <c:v>3.5470000000000002</c:v>
                </c:pt>
                <c:pt idx="773">
                  <c:v>3.58</c:v>
                </c:pt>
                <c:pt idx="774">
                  <c:v>3.58</c:v>
                </c:pt>
                <c:pt idx="775">
                  <c:v>3.5076999999999998</c:v>
                </c:pt>
                <c:pt idx="776">
                  <c:v>3.5735000000000001</c:v>
                </c:pt>
                <c:pt idx="777">
                  <c:v>3.5375000000000001</c:v>
                </c:pt>
                <c:pt idx="778">
                  <c:v>3.5076999999999998</c:v>
                </c:pt>
                <c:pt idx="779">
                  <c:v>3.5746000000000002</c:v>
                </c:pt>
                <c:pt idx="780">
                  <c:v>3.6236000000000002</c:v>
                </c:pt>
                <c:pt idx="781">
                  <c:v>3.5709</c:v>
                </c:pt>
                <c:pt idx="782">
                  <c:v>3.5709</c:v>
                </c:pt>
                <c:pt idx="783">
                  <c:v>3.5053999999999998</c:v>
                </c:pt>
                <c:pt idx="784">
                  <c:v>3.5571000000000002</c:v>
                </c:pt>
                <c:pt idx="785">
                  <c:v>3.5070999999999999</c:v>
                </c:pt>
                <c:pt idx="786">
                  <c:v>3.5314000000000001</c:v>
                </c:pt>
                <c:pt idx="787">
                  <c:v>3.4314</c:v>
                </c:pt>
                <c:pt idx="788">
                  <c:v>3.3138000000000001</c:v>
                </c:pt>
                <c:pt idx="789">
                  <c:v>3.2698999999999998</c:v>
                </c:pt>
                <c:pt idx="790">
                  <c:v>3.2719</c:v>
                </c:pt>
                <c:pt idx="791">
                  <c:v>3.2728999999999999</c:v>
                </c:pt>
                <c:pt idx="792">
                  <c:v>3.2429000000000001</c:v>
                </c:pt>
                <c:pt idx="793">
                  <c:v>3.2572000000000001</c:v>
                </c:pt>
                <c:pt idx="794">
                  <c:v>3.2570999999999999</c:v>
                </c:pt>
                <c:pt idx="795">
                  <c:v>3.2160000000000002</c:v>
                </c:pt>
                <c:pt idx="796">
                  <c:v>3.2132000000000001</c:v>
                </c:pt>
                <c:pt idx="797">
                  <c:v>3.1646000000000001</c:v>
                </c:pt>
                <c:pt idx="798">
                  <c:v>3.1646000000000001</c:v>
                </c:pt>
                <c:pt idx="799">
                  <c:v>3.1545999999999998</c:v>
                </c:pt>
                <c:pt idx="800">
                  <c:v>3.1246999999999998</c:v>
                </c:pt>
                <c:pt idx="801">
                  <c:v>3.1739999999999999</c:v>
                </c:pt>
                <c:pt idx="802">
                  <c:v>3.1629999999999998</c:v>
                </c:pt>
                <c:pt idx="803">
                  <c:v>3.15</c:v>
                </c:pt>
                <c:pt idx="804">
                  <c:v>3.1440000000000001</c:v>
                </c:pt>
                <c:pt idx="805">
                  <c:v>3.1440000000000001</c:v>
                </c:pt>
                <c:pt idx="806">
                  <c:v>3.1511999999999998</c:v>
                </c:pt>
                <c:pt idx="807">
                  <c:v>3.3029999999999999</c:v>
                </c:pt>
                <c:pt idx="808">
                  <c:v>3.2416999999999998</c:v>
                </c:pt>
                <c:pt idx="809">
                  <c:v>3.2229999999999999</c:v>
                </c:pt>
                <c:pt idx="810">
                  <c:v>3.1850000000000001</c:v>
                </c:pt>
                <c:pt idx="811">
                  <c:v>3.1307</c:v>
                </c:pt>
                <c:pt idx="812">
                  <c:v>3.1577999999999999</c:v>
                </c:pt>
                <c:pt idx="813">
                  <c:v>3.1516000000000002</c:v>
                </c:pt>
                <c:pt idx="814">
                  <c:v>3.1751999999999998</c:v>
                </c:pt>
                <c:pt idx="815">
                  <c:v>3.3161999999999998</c:v>
                </c:pt>
                <c:pt idx="816">
                  <c:v>3.3572000000000002</c:v>
                </c:pt>
                <c:pt idx="817">
                  <c:v>3.3912</c:v>
                </c:pt>
                <c:pt idx="818">
                  <c:v>3.3347000000000002</c:v>
                </c:pt>
                <c:pt idx="819">
                  <c:v>3.2782</c:v>
                </c:pt>
                <c:pt idx="820">
                  <c:v>3.3431000000000002</c:v>
                </c:pt>
                <c:pt idx="821">
                  <c:v>3.4171</c:v>
                </c:pt>
                <c:pt idx="822">
                  <c:v>3.4190999999999998</c:v>
                </c:pt>
                <c:pt idx="823">
                  <c:v>3.5223</c:v>
                </c:pt>
                <c:pt idx="824">
                  <c:v>3.5173000000000001</c:v>
                </c:pt>
                <c:pt idx="825">
                  <c:v>3.5163000000000002</c:v>
                </c:pt>
                <c:pt idx="826">
                  <c:v>3.4963000000000002</c:v>
                </c:pt>
                <c:pt idx="827">
                  <c:v>3.4462999999999999</c:v>
                </c:pt>
                <c:pt idx="828">
                  <c:v>3.3584000000000001</c:v>
                </c:pt>
                <c:pt idx="829">
                  <c:v>3.3578000000000001</c:v>
                </c:pt>
                <c:pt idx="830">
                  <c:v>3.6227999999999998</c:v>
                </c:pt>
                <c:pt idx="831">
                  <c:v>3.5817999999999999</c:v>
                </c:pt>
                <c:pt idx="832">
                  <c:v>3.6326999999999998</c:v>
                </c:pt>
                <c:pt idx="833">
                  <c:v>3.6627000000000001</c:v>
                </c:pt>
                <c:pt idx="834">
                  <c:v>3.7326999999999999</c:v>
                </c:pt>
                <c:pt idx="835">
                  <c:v>3.7326999999999999</c:v>
                </c:pt>
                <c:pt idx="836">
                  <c:v>3.7827000000000002</c:v>
                </c:pt>
                <c:pt idx="837">
                  <c:v>3.8410000000000002</c:v>
                </c:pt>
                <c:pt idx="838">
                  <c:v>3.851</c:v>
                </c:pt>
                <c:pt idx="839">
                  <c:v>3.871</c:v>
                </c:pt>
                <c:pt idx="840">
                  <c:v>3.911</c:v>
                </c:pt>
                <c:pt idx="841">
                  <c:v>3.6844000000000001</c:v>
                </c:pt>
                <c:pt idx="842">
                  <c:v>3.4392</c:v>
                </c:pt>
                <c:pt idx="843">
                  <c:v>3.3386999999999998</c:v>
                </c:pt>
                <c:pt idx="844">
                  <c:v>3.3266</c:v>
                </c:pt>
                <c:pt idx="845">
                  <c:v>3.2139000000000002</c:v>
                </c:pt>
                <c:pt idx="846">
                  <c:v>3.2479</c:v>
                </c:pt>
                <c:pt idx="847">
                  <c:v>3.3502999999999998</c:v>
                </c:pt>
                <c:pt idx="848">
                  <c:v>3.1736</c:v>
                </c:pt>
                <c:pt idx="849">
                  <c:v>3.1472000000000002</c:v>
                </c:pt>
                <c:pt idx="850">
                  <c:v>3.1280999999999999</c:v>
                </c:pt>
                <c:pt idx="851">
                  <c:v>3.1636000000000002</c:v>
                </c:pt>
                <c:pt idx="852">
                  <c:v>3.2155</c:v>
                </c:pt>
                <c:pt idx="853">
                  <c:v>3.2185000000000001</c:v>
                </c:pt>
                <c:pt idx="854">
                  <c:v>3.2244999999999999</c:v>
                </c:pt>
                <c:pt idx="855">
                  <c:v>3.2244000000000002</c:v>
                </c:pt>
                <c:pt idx="856">
                  <c:v>3.2244000000000002</c:v>
                </c:pt>
                <c:pt idx="857">
                  <c:v>3.2654000000000001</c:v>
                </c:pt>
                <c:pt idx="858">
                  <c:v>3.1724000000000001</c:v>
                </c:pt>
                <c:pt idx="859">
                  <c:v>3.2174</c:v>
                </c:pt>
                <c:pt idx="860">
                  <c:v>3.2574000000000001</c:v>
                </c:pt>
                <c:pt idx="861">
                  <c:v>3.1364000000000001</c:v>
                </c:pt>
                <c:pt idx="862">
                  <c:v>3.1055999999999999</c:v>
                </c:pt>
                <c:pt idx="863">
                  <c:v>3.1166</c:v>
                </c:pt>
                <c:pt idx="864">
                  <c:v>3.121</c:v>
                </c:pt>
                <c:pt idx="865">
                  <c:v>3.0960000000000001</c:v>
                </c:pt>
                <c:pt idx="866">
                  <c:v>3.1208</c:v>
                </c:pt>
                <c:pt idx="867">
                  <c:v>3.1656</c:v>
                </c:pt>
                <c:pt idx="868">
                  <c:v>3.1818</c:v>
                </c:pt>
                <c:pt idx="869">
                  <c:v>3.1598000000000002</c:v>
                </c:pt>
                <c:pt idx="870">
                  <c:v>3.1617999999999999</c:v>
                </c:pt>
                <c:pt idx="871">
                  <c:v>3.1478000000000002</c:v>
                </c:pt>
                <c:pt idx="872">
                  <c:v>3.2018</c:v>
                </c:pt>
                <c:pt idx="873">
                  <c:v>3.2198000000000002</c:v>
                </c:pt>
                <c:pt idx="874">
                  <c:v>3.2957999999999998</c:v>
                </c:pt>
                <c:pt idx="875">
                  <c:v>3.2978000000000001</c:v>
                </c:pt>
                <c:pt idx="876">
                  <c:v>3.2667999999999999</c:v>
                </c:pt>
                <c:pt idx="877">
                  <c:v>3.3068</c:v>
                </c:pt>
                <c:pt idx="878">
                  <c:v>3.3170000000000002</c:v>
                </c:pt>
                <c:pt idx="879">
                  <c:v>3.3174000000000001</c:v>
                </c:pt>
                <c:pt idx="880">
                  <c:v>3.3502999999999998</c:v>
                </c:pt>
                <c:pt idx="881">
                  <c:v>3.3702000000000001</c:v>
                </c:pt>
                <c:pt idx="882">
                  <c:v>3.3702000000000001</c:v>
                </c:pt>
                <c:pt idx="883">
                  <c:v>3.4205999999999999</c:v>
                </c:pt>
                <c:pt idx="884">
                  <c:v>3.4445999999999999</c:v>
                </c:pt>
                <c:pt idx="885">
                  <c:v>3.4535999999999998</c:v>
                </c:pt>
                <c:pt idx="886">
                  <c:v>3.4763999999999999</c:v>
                </c:pt>
                <c:pt idx="887">
                  <c:v>3.5735999999999999</c:v>
                </c:pt>
                <c:pt idx="888">
                  <c:v>3.6625999999999999</c:v>
                </c:pt>
                <c:pt idx="889">
                  <c:v>3.6105999999999998</c:v>
                </c:pt>
                <c:pt idx="890">
                  <c:v>3.5815999999999999</c:v>
                </c:pt>
                <c:pt idx="891">
                  <c:v>3.5550999999999999</c:v>
                </c:pt>
                <c:pt idx="892">
                  <c:v>3.5316000000000001</c:v>
                </c:pt>
                <c:pt idx="893">
                  <c:v>3.4883999999999999</c:v>
                </c:pt>
                <c:pt idx="894">
                  <c:v>3.4964</c:v>
                </c:pt>
                <c:pt idx="895">
                  <c:v>3.5512999999999999</c:v>
                </c:pt>
                <c:pt idx="896">
                  <c:v>3.5562999999999998</c:v>
                </c:pt>
                <c:pt idx="897">
                  <c:v>3.5423</c:v>
                </c:pt>
                <c:pt idx="898">
                  <c:v>3.5442</c:v>
                </c:pt>
                <c:pt idx="899">
                  <c:v>3.4922</c:v>
                </c:pt>
                <c:pt idx="900">
                  <c:v>3.4912000000000001</c:v>
                </c:pt>
                <c:pt idx="901">
                  <c:v>3.5268999999999999</c:v>
                </c:pt>
                <c:pt idx="902">
                  <c:v>3.5769000000000002</c:v>
                </c:pt>
                <c:pt idx="903">
                  <c:v>3.4569000000000001</c:v>
                </c:pt>
                <c:pt idx="904">
                  <c:v>3.5009000000000001</c:v>
                </c:pt>
                <c:pt idx="905">
                  <c:v>3.4948999999999999</c:v>
                </c:pt>
                <c:pt idx="906">
                  <c:v>3.4289000000000001</c:v>
                </c:pt>
                <c:pt idx="907">
                  <c:v>3.3464999999999998</c:v>
                </c:pt>
                <c:pt idx="908">
                  <c:v>3.3140999999999998</c:v>
                </c:pt>
                <c:pt idx="909">
                  <c:v>3.2841</c:v>
                </c:pt>
                <c:pt idx="910">
                  <c:v>3.2311000000000001</c:v>
                </c:pt>
                <c:pt idx="911">
                  <c:v>3.2361</c:v>
                </c:pt>
                <c:pt idx="912">
                  <c:v>3.2991000000000001</c:v>
                </c:pt>
                <c:pt idx="913">
                  <c:v>3.3620999999999999</c:v>
                </c:pt>
                <c:pt idx="914">
                  <c:v>3.3231000000000002</c:v>
                </c:pt>
                <c:pt idx="915">
                  <c:v>3.3801000000000001</c:v>
                </c:pt>
                <c:pt idx="916">
                  <c:v>3.3990999999999998</c:v>
                </c:pt>
                <c:pt idx="917">
                  <c:v>3.4441000000000002</c:v>
                </c:pt>
                <c:pt idx="918">
                  <c:v>3.4661</c:v>
                </c:pt>
                <c:pt idx="919">
                  <c:v>3.4451000000000001</c:v>
                </c:pt>
                <c:pt idx="920">
                  <c:v>3.4388999999999998</c:v>
                </c:pt>
                <c:pt idx="921">
                  <c:v>3.4321000000000002</c:v>
                </c:pt>
                <c:pt idx="922">
                  <c:v>3.4801000000000002</c:v>
                </c:pt>
                <c:pt idx="923">
                  <c:v>3.5571000000000002</c:v>
                </c:pt>
                <c:pt idx="924">
                  <c:v>3.5041000000000002</c:v>
                </c:pt>
                <c:pt idx="925">
                  <c:v>3.3980999999999999</c:v>
                </c:pt>
                <c:pt idx="926">
                  <c:v>3.4571000000000001</c:v>
                </c:pt>
                <c:pt idx="927">
                  <c:v>3.4441000000000002</c:v>
                </c:pt>
                <c:pt idx="928">
                  <c:v>3.3780999999999999</c:v>
                </c:pt>
                <c:pt idx="929">
                  <c:v>3.3900999999999999</c:v>
                </c:pt>
                <c:pt idx="930">
                  <c:v>3.3250999999999999</c:v>
                </c:pt>
                <c:pt idx="931">
                  <c:v>3.3851</c:v>
                </c:pt>
                <c:pt idx="932">
                  <c:v>3.3780999999999999</c:v>
                </c:pt>
                <c:pt idx="933">
                  <c:v>3.3801000000000001</c:v>
                </c:pt>
                <c:pt idx="934">
                  <c:v>3.4291</c:v>
                </c:pt>
                <c:pt idx="935">
                  <c:v>3.4841000000000002</c:v>
                </c:pt>
                <c:pt idx="936">
                  <c:v>3.4741</c:v>
                </c:pt>
                <c:pt idx="937">
                  <c:v>3.4180999999999999</c:v>
                </c:pt>
                <c:pt idx="938">
                  <c:v>3.3151000000000002</c:v>
                </c:pt>
                <c:pt idx="939">
                  <c:v>3.3125</c:v>
                </c:pt>
                <c:pt idx="940">
                  <c:v>3.4102999999999999</c:v>
                </c:pt>
                <c:pt idx="941">
                  <c:v>3.6682999999999999</c:v>
                </c:pt>
                <c:pt idx="942">
                  <c:v>3.7913000000000001</c:v>
                </c:pt>
                <c:pt idx="943">
                  <c:v>3.7652999999999999</c:v>
                </c:pt>
                <c:pt idx="944">
                  <c:v>3.6802999999999999</c:v>
                </c:pt>
                <c:pt idx="945">
                  <c:v>3.3803000000000001</c:v>
                </c:pt>
                <c:pt idx="946">
                  <c:v>3.2383000000000002</c:v>
                </c:pt>
                <c:pt idx="947">
                  <c:v>3.1423000000000001</c:v>
                </c:pt>
                <c:pt idx="948">
                  <c:v>3.0672999999999999</c:v>
                </c:pt>
                <c:pt idx="949">
                  <c:v>2.9933000000000001</c:v>
                </c:pt>
                <c:pt idx="950">
                  <c:v>2.9232999999999998</c:v>
                </c:pt>
                <c:pt idx="951">
                  <c:v>2.8348</c:v>
                </c:pt>
                <c:pt idx="952">
                  <c:v>2.7803</c:v>
                </c:pt>
                <c:pt idx="953">
                  <c:v>2.7263000000000002</c:v>
                </c:pt>
                <c:pt idx="954">
                  <c:v>2.7273000000000001</c:v>
                </c:pt>
                <c:pt idx="955">
                  <c:v>2.7433000000000001</c:v>
                </c:pt>
                <c:pt idx="956">
                  <c:v>2.8123</c:v>
                </c:pt>
                <c:pt idx="957">
                  <c:v>3.2713000000000001</c:v>
                </c:pt>
                <c:pt idx="958">
                  <c:v>3.3813</c:v>
                </c:pt>
                <c:pt idx="959">
                  <c:v>3.3843000000000001</c:v>
                </c:pt>
                <c:pt idx="960">
                  <c:v>3.3923000000000001</c:v>
                </c:pt>
                <c:pt idx="961">
                  <c:v>3.4152999999999998</c:v>
                </c:pt>
                <c:pt idx="962">
                  <c:v>3.6223000000000001</c:v>
                </c:pt>
                <c:pt idx="963">
                  <c:v>3.7483</c:v>
                </c:pt>
                <c:pt idx="964">
                  <c:v>3.6362999999999999</c:v>
                </c:pt>
                <c:pt idx="965">
                  <c:v>3.5453000000000001</c:v>
                </c:pt>
                <c:pt idx="966">
                  <c:v>3.2732999999999999</c:v>
                </c:pt>
                <c:pt idx="967">
                  <c:v>3.0123000000000002</c:v>
                </c:pt>
                <c:pt idx="968">
                  <c:v>2.8121999999999998</c:v>
                </c:pt>
                <c:pt idx="969">
                  <c:v>2.9291999999999998</c:v>
                </c:pt>
                <c:pt idx="970">
                  <c:v>2.9352</c:v>
                </c:pt>
                <c:pt idx="971">
                  <c:v>3.0002</c:v>
                </c:pt>
                <c:pt idx="972">
                  <c:v>2.9411999999999998</c:v>
                </c:pt>
                <c:pt idx="973">
                  <c:v>2.9392</c:v>
                </c:pt>
                <c:pt idx="974">
                  <c:v>2.9392</c:v>
                </c:pt>
                <c:pt idx="975">
                  <c:v>2.8121999999999998</c:v>
                </c:pt>
                <c:pt idx="976">
                  <c:v>2.7452000000000001</c:v>
                </c:pt>
                <c:pt idx="977">
                  <c:v>2.7145000000000001</c:v>
                </c:pt>
                <c:pt idx="978">
                  <c:v>2.4994999999999998</c:v>
                </c:pt>
                <c:pt idx="979">
                  <c:v>2.6444999999999999</c:v>
                </c:pt>
                <c:pt idx="980">
                  <c:v>2.6604999999999999</c:v>
                </c:pt>
                <c:pt idx="981">
                  <c:v>2.7235</c:v>
                </c:pt>
                <c:pt idx="982">
                  <c:v>2.782</c:v>
                </c:pt>
                <c:pt idx="983">
                  <c:v>2.8837999999999999</c:v>
                </c:pt>
                <c:pt idx="984">
                  <c:v>2.9129999999999998</c:v>
                </c:pt>
                <c:pt idx="985">
                  <c:v>3.0474999999999999</c:v>
                </c:pt>
                <c:pt idx="986">
                  <c:v>3.0445000000000002</c:v>
                </c:pt>
                <c:pt idx="987">
                  <c:v>3.0394999999999999</c:v>
                </c:pt>
                <c:pt idx="988">
                  <c:v>2.6804999999999999</c:v>
                </c:pt>
                <c:pt idx="989">
                  <c:v>2.6345000000000001</c:v>
                </c:pt>
                <c:pt idx="990">
                  <c:v>2.5954999999999999</c:v>
                </c:pt>
                <c:pt idx="991">
                  <c:v>2.512</c:v>
                </c:pt>
                <c:pt idx="992">
                  <c:v>2.5615000000000001</c:v>
                </c:pt>
                <c:pt idx="993">
                  <c:v>2.6044999999999998</c:v>
                </c:pt>
                <c:pt idx="994">
                  <c:v>2.7174999999999998</c:v>
                </c:pt>
                <c:pt idx="995">
                  <c:v>2.7345000000000002</c:v>
                </c:pt>
                <c:pt idx="996">
                  <c:v>2.8264999999999998</c:v>
                </c:pt>
                <c:pt idx="997">
                  <c:v>2.8855</c:v>
                </c:pt>
                <c:pt idx="998">
                  <c:v>3.0024999999999999</c:v>
                </c:pt>
                <c:pt idx="999">
                  <c:v>3.2235</c:v>
                </c:pt>
                <c:pt idx="1000">
                  <c:v>3.3275000000000001</c:v>
                </c:pt>
                <c:pt idx="1001">
                  <c:v>3.3664999999999998</c:v>
                </c:pt>
                <c:pt idx="1002">
                  <c:v>3.3946999999999998</c:v>
                </c:pt>
                <c:pt idx="1003">
                  <c:v>3.0807000000000002</c:v>
                </c:pt>
                <c:pt idx="1004">
                  <c:v>3.1147</c:v>
                </c:pt>
                <c:pt idx="1005">
                  <c:v>2.7458</c:v>
                </c:pt>
                <c:pt idx="1006">
                  <c:v>2.6027</c:v>
                </c:pt>
                <c:pt idx="1007">
                  <c:v>2.5617000000000001</c:v>
                </c:pt>
                <c:pt idx="1008">
                  <c:v>2.7246999999999999</c:v>
                </c:pt>
                <c:pt idx="1009">
                  <c:v>2.8235999999999999</c:v>
                </c:pt>
                <c:pt idx="1010">
                  <c:v>2.8485999999999998</c:v>
                </c:pt>
                <c:pt idx="1011">
                  <c:v>2.8523000000000001</c:v>
                </c:pt>
                <c:pt idx="1012">
                  <c:v>2.9152999999999998</c:v>
                </c:pt>
                <c:pt idx="1013">
                  <c:v>2.9367000000000001</c:v>
                </c:pt>
                <c:pt idx="1014">
                  <c:v>2.8687</c:v>
                </c:pt>
                <c:pt idx="1015">
                  <c:v>2.8946999999999998</c:v>
                </c:pt>
                <c:pt idx="1016">
                  <c:v>2.9306999999999999</c:v>
                </c:pt>
                <c:pt idx="1017">
                  <c:v>3.0907</c:v>
                </c:pt>
                <c:pt idx="1018">
                  <c:v>3.0937000000000001</c:v>
                </c:pt>
                <c:pt idx="1019">
                  <c:v>3.0937000000000001</c:v>
                </c:pt>
                <c:pt idx="1020">
                  <c:v>3.0937000000000001</c:v>
                </c:pt>
                <c:pt idx="1021">
                  <c:v>3.1107</c:v>
                </c:pt>
                <c:pt idx="1022">
                  <c:v>3.2627000000000002</c:v>
                </c:pt>
                <c:pt idx="1023">
                  <c:v>3.4317000000000002</c:v>
                </c:pt>
                <c:pt idx="1024">
                  <c:v>3.3287</c:v>
                </c:pt>
                <c:pt idx="1025">
                  <c:v>3.4737</c:v>
                </c:pt>
                <c:pt idx="1026">
                  <c:v>3.3351999999999999</c:v>
                </c:pt>
                <c:pt idx="1027">
                  <c:v>3.2086999999999999</c:v>
                </c:pt>
                <c:pt idx="1028">
                  <c:v>3.1827000000000001</c:v>
                </c:pt>
                <c:pt idx="1029">
                  <c:v>3.0756999999999999</c:v>
                </c:pt>
                <c:pt idx="1030">
                  <c:v>2.8448000000000002</c:v>
                </c:pt>
                <c:pt idx="1031">
                  <c:v>2.8405999999999998</c:v>
                </c:pt>
                <c:pt idx="1032">
                  <c:v>3.0110000000000001</c:v>
                </c:pt>
                <c:pt idx="1033">
                  <c:v>2.9609999999999999</c:v>
                </c:pt>
                <c:pt idx="1034">
                  <c:v>2.911</c:v>
                </c:pt>
                <c:pt idx="1035">
                  <c:v>3.081</c:v>
                </c:pt>
                <c:pt idx="1036">
                  <c:v>3.1131000000000002</c:v>
                </c:pt>
                <c:pt idx="1037">
                  <c:v>3.1530999999999998</c:v>
                </c:pt>
                <c:pt idx="1038">
                  <c:v>3.2261000000000002</c:v>
                </c:pt>
                <c:pt idx="1039">
                  <c:v>3.2261000000000002</c:v>
                </c:pt>
                <c:pt idx="1040">
                  <c:v>3.1930000000000001</c:v>
                </c:pt>
                <c:pt idx="1041">
                  <c:v>3.1259999999999999</c:v>
                </c:pt>
                <c:pt idx="1042">
                  <c:v>3.12</c:v>
                </c:pt>
                <c:pt idx="1043">
                  <c:v>3.1720000000000002</c:v>
                </c:pt>
                <c:pt idx="1044">
                  <c:v>3.2475000000000001</c:v>
                </c:pt>
                <c:pt idx="1045">
                  <c:v>3.3159999999999998</c:v>
                </c:pt>
                <c:pt idx="1046">
                  <c:v>3.3359999999999999</c:v>
                </c:pt>
                <c:pt idx="1047">
                  <c:v>3.544</c:v>
                </c:pt>
                <c:pt idx="1048">
                  <c:v>3.5880000000000001</c:v>
                </c:pt>
                <c:pt idx="1049">
                  <c:v>3.7622</c:v>
                </c:pt>
                <c:pt idx="1050">
                  <c:v>3.7665000000000002</c:v>
                </c:pt>
                <c:pt idx="1051">
                  <c:v>3.8330000000000002</c:v>
                </c:pt>
                <c:pt idx="1052">
                  <c:v>3.8610000000000002</c:v>
                </c:pt>
                <c:pt idx="1053">
                  <c:v>3.9969999999999999</c:v>
                </c:pt>
                <c:pt idx="1054">
                  <c:v>4.0179999999999998</c:v>
                </c:pt>
                <c:pt idx="1055">
                  <c:v>4.1260000000000003</c:v>
                </c:pt>
                <c:pt idx="1056">
                  <c:v>4.2169999999999996</c:v>
                </c:pt>
                <c:pt idx="1057">
                  <c:v>4.2290000000000001</c:v>
                </c:pt>
                <c:pt idx="1058">
                  <c:v>3.968</c:v>
                </c:pt>
                <c:pt idx="1059">
                  <c:v>3.9885000000000002</c:v>
                </c:pt>
                <c:pt idx="1060">
                  <c:v>4.8940000000000001</c:v>
                </c:pt>
                <c:pt idx="1061">
                  <c:v>5.0350000000000001</c:v>
                </c:pt>
                <c:pt idx="1062">
                  <c:v>4.7320000000000002</c:v>
                </c:pt>
                <c:pt idx="1063">
                  <c:v>4.8970000000000002</c:v>
                </c:pt>
                <c:pt idx="1064">
                  <c:v>4.7190000000000003</c:v>
                </c:pt>
                <c:pt idx="1065">
                  <c:v>4.7190000000000003</c:v>
                </c:pt>
                <c:pt idx="1066">
                  <c:v>4.8609999999999998</c:v>
                </c:pt>
                <c:pt idx="1067">
                  <c:v>5.3380000000000001</c:v>
                </c:pt>
                <c:pt idx="1068">
                  <c:v>5.383</c:v>
                </c:pt>
                <c:pt idx="1069">
                  <c:v>5.1749999999999998</c:v>
                </c:pt>
                <c:pt idx="1070">
                  <c:v>4.9039999999999999</c:v>
                </c:pt>
                <c:pt idx="1071">
                  <c:v>4.9530000000000003</c:v>
                </c:pt>
                <c:pt idx="1072">
                  <c:v>4.9530000000000003</c:v>
                </c:pt>
                <c:pt idx="1073">
                  <c:v>4.9481999999999999</c:v>
                </c:pt>
                <c:pt idx="1074">
                  <c:v>4.9981999999999998</c:v>
                </c:pt>
                <c:pt idx="1075">
                  <c:v>5.3177000000000003</c:v>
                </c:pt>
                <c:pt idx="1076">
                  <c:v>4.9856999999999996</c:v>
                </c:pt>
                <c:pt idx="1077">
                  <c:v>5.2606999999999999</c:v>
                </c:pt>
                <c:pt idx="1078">
                  <c:v>5.4107000000000003</c:v>
                </c:pt>
                <c:pt idx="1079">
                  <c:v>5.1367000000000003</c:v>
                </c:pt>
                <c:pt idx="1080">
                  <c:v>4.8456999999999999</c:v>
                </c:pt>
                <c:pt idx="1081">
                  <c:v>4.7457000000000003</c:v>
                </c:pt>
                <c:pt idx="1082">
                  <c:v>4.9546999999999999</c:v>
                </c:pt>
                <c:pt idx="1083">
                  <c:v>4.9546999999999999</c:v>
                </c:pt>
                <c:pt idx="1084">
                  <c:v>5.0547000000000004</c:v>
                </c:pt>
                <c:pt idx="1085">
                  <c:v>5.0747</c:v>
                </c:pt>
                <c:pt idx="1086">
                  <c:v>5.1707000000000001</c:v>
                </c:pt>
                <c:pt idx="1087">
                  <c:v>5.3962000000000003</c:v>
                </c:pt>
                <c:pt idx="1088">
                  <c:v>5.2702</c:v>
                </c:pt>
                <c:pt idx="1089">
                  <c:v>5.2702</c:v>
                </c:pt>
                <c:pt idx="1090">
                  <c:v>5.1201999999999996</c:v>
                </c:pt>
                <c:pt idx="1091">
                  <c:v>4.7801999999999998</c:v>
                </c:pt>
                <c:pt idx="1092">
                  <c:v>4.6501999999999999</c:v>
                </c:pt>
                <c:pt idx="1093">
                  <c:v>4.5713999999999997</c:v>
                </c:pt>
                <c:pt idx="1094">
                  <c:v>4.6017000000000001</c:v>
                </c:pt>
                <c:pt idx="1095">
                  <c:v>4.5517000000000003</c:v>
                </c:pt>
                <c:pt idx="1096">
                  <c:v>4.5574000000000003</c:v>
                </c:pt>
                <c:pt idx="1097">
                  <c:v>4.5350000000000001</c:v>
                </c:pt>
                <c:pt idx="1098">
                  <c:v>4.492</c:v>
                </c:pt>
                <c:pt idx="1099">
                  <c:v>4.5354999999999999</c:v>
                </c:pt>
                <c:pt idx="1100">
                  <c:v>4.6497999999999999</c:v>
                </c:pt>
                <c:pt idx="1101">
                  <c:v>4.6947999999999999</c:v>
                </c:pt>
                <c:pt idx="1102">
                  <c:v>4.6947999999999999</c:v>
                </c:pt>
                <c:pt idx="1103">
                  <c:v>4.7709999999999999</c:v>
                </c:pt>
                <c:pt idx="1104">
                  <c:v>4.8609999999999998</c:v>
                </c:pt>
                <c:pt idx="1105">
                  <c:v>4.8609999999999998</c:v>
                </c:pt>
                <c:pt idx="1106">
                  <c:v>4.9109999999999996</c:v>
                </c:pt>
                <c:pt idx="1107">
                  <c:v>4.891</c:v>
                </c:pt>
                <c:pt idx="1108">
                  <c:v>4.8710000000000004</c:v>
                </c:pt>
                <c:pt idx="1109">
                  <c:v>4.9210000000000003</c:v>
                </c:pt>
                <c:pt idx="1110">
                  <c:v>4.9151999999999996</c:v>
                </c:pt>
                <c:pt idx="1111">
                  <c:v>4.8571999999999997</c:v>
                </c:pt>
                <c:pt idx="1112">
                  <c:v>5.1412000000000004</c:v>
                </c:pt>
                <c:pt idx="1113">
                  <c:v>4.6852</c:v>
                </c:pt>
                <c:pt idx="1114">
                  <c:v>4.0612000000000004</c:v>
                </c:pt>
                <c:pt idx="1115">
                  <c:v>3.9872000000000001</c:v>
                </c:pt>
                <c:pt idx="1116">
                  <c:v>3.9371999999999998</c:v>
                </c:pt>
                <c:pt idx="1117">
                  <c:v>4.0834999999999999</c:v>
                </c:pt>
                <c:pt idx="1118">
                  <c:v>3.8915000000000002</c:v>
                </c:pt>
                <c:pt idx="1119">
                  <c:v>3.7885</c:v>
                </c:pt>
                <c:pt idx="1120">
                  <c:v>3.6835</c:v>
                </c:pt>
                <c:pt idx="1121">
                  <c:v>3.5823999999999998</c:v>
                </c:pt>
                <c:pt idx="1122">
                  <c:v>3.5324</c:v>
                </c:pt>
                <c:pt idx="1123">
                  <c:v>3.8894000000000002</c:v>
                </c:pt>
                <c:pt idx="1124">
                  <c:v>3.9710000000000001</c:v>
                </c:pt>
                <c:pt idx="1125">
                  <c:v>4.0834000000000001</c:v>
                </c:pt>
                <c:pt idx="1126">
                  <c:v>4.1340000000000003</c:v>
                </c:pt>
                <c:pt idx="1127">
                  <c:v>4.1848000000000001</c:v>
                </c:pt>
                <c:pt idx="1128">
                  <c:v>4.1848000000000001</c:v>
                </c:pt>
                <c:pt idx="1129">
                  <c:v>4.1848000000000001</c:v>
                </c:pt>
                <c:pt idx="1130">
                  <c:v>3.5988000000000002</c:v>
                </c:pt>
                <c:pt idx="1131">
                  <c:v>3.6187999999999998</c:v>
                </c:pt>
                <c:pt idx="1132">
                  <c:v>3.6387999999999998</c:v>
                </c:pt>
                <c:pt idx="1133">
                  <c:v>3.6983999999999999</c:v>
                </c:pt>
                <c:pt idx="1134">
                  <c:v>3.7848000000000002</c:v>
                </c:pt>
                <c:pt idx="1135">
                  <c:v>3.7917999999999998</c:v>
                </c:pt>
                <c:pt idx="1136">
                  <c:v>3.7988</c:v>
                </c:pt>
                <c:pt idx="1137">
                  <c:v>3.8058000000000001</c:v>
                </c:pt>
                <c:pt idx="1138">
                  <c:v>3.7608000000000001</c:v>
                </c:pt>
                <c:pt idx="1139">
                  <c:v>3.8557999999999999</c:v>
                </c:pt>
                <c:pt idx="1140">
                  <c:v>3.8557999999999999</c:v>
                </c:pt>
                <c:pt idx="1141">
                  <c:v>3.8557999999999999</c:v>
                </c:pt>
                <c:pt idx="1142">
                  <c:v>3.8208000000000002</c:v>
                </c:pt>
                <c:pt idx="1143">
                  <c:v>3.9428000000000001</c:v>
                </c:pt>
                <c:pt idx="1144">
                  <c:v>3.9727999999999999</c:v>
                </c:pt>
                <c:pt idx="1145">
                  <c:v>4.0027999999999997</c:v>
                </c:pt>
                <c:pt idx="1146">
                  <c:v>4.0278</c:v>
                </c:pt>
                <c:pt idx="1147">
                  <c:v>4.2488000000000001</c:v>
                </c:pt>
                <c:pt idx="1148">
                  <c:v>4.3017000000000003</c:v>
                </c:pt>
                <c:pt idx="1149">
                  <c:v>4.1967999999999996</c:v>
                </c:pt>
                <c:pt idx="1150">
                  <c:v>4.1407999999999996</c:v>
                </c:pt>
                <c:pt idx="1151">
                  <c:v>4.1407999999999996</c:v>
                </c:pt>
                <c:pt idx="1152">
                  <c:v>4.1707999999999998</c:v>
                </c:pt>
                <c:pt idx="1153">
                  <c:v>4.1707999999999998</c:v>
                </c:pt>
                <c:pt idx="1154">
                  <c:v>4.2207999999999997</c:v>
                </c:pt>
                <c:pt idx="1155">
                  <c:v>4.1661000000000001</c:v>
                </c:pt>
                <c:pt idx="1156">
                  <c:v>4.0480999999999998</c:v>
                </c:pt>
                <c:pt idx="1157">
                  <c:v>3.7721</c:v>
                </c:pt>
                <c:pt idx="1158">
                  <c:v>3.5081000000000002</c:v>
                </c:pt>
                <c:pt idx="1159">
                  <c:v>3.3940999999999999</c:v>
                </c:pt>
                <c:pt idx="1160">
                  <c:v>3.3912</c:v>
                </c:pt>
                <c:pt idx="1161">
                  <c:v>3.3982000000000001</c:v>
                </c:pt>
                <c:pt idx="1162">
                  <c:v>3.3401999999999998</c:v>
                </c:pt>
                <c:pt idx="1163">
                  <c:v>3.4171999999999998</c:v>
                </c:pt>
                <c:pt idx="1164">
                  <c:v>3.6221999999999999</c:v>
                </c:pt>
                <c:pt idx="1165">
                  <c:v>3.6202000000000001</c:v>
                </c:pt>
                <c:pt idx="1166">
                  <c:v>3.6461999999999999</c:v>
                </c:pt>
                <c:pt idx="1167">
                  <c:v>3.6911999999999998</c:v>
                </c:pt>
                <c:pt idx="1168">
                  <c:v>3.7242000000000002</c:v>
                </c:pt>
                <c:pt idx="1169">
                  <c:v>3.7332000000000001</c:v>
                </c:pt>
                <c:pt idx="1170">
                  <c:v>3.7831999999999999</c:v>
                </c:pt>
                <c:pt idx="1171">
                  <c:v>3.8052000000000001</c:v>
                </c:pt>
                <c:pt idx="1172">
                  <c:v>3.9432</c:v>
                </c:pt>
                <c:pt idx="1173">
                  <c:v>3.6501999999999999</c:v>
                </c:pt>
                <c:pt idx="1174">
                  <c:v>3.4676999999999998</c:v>
                </c:pt>
                <c:pt idx="1175">
                  <c:v>3.4220999999999999</c:v>
                </c:pt>
                <c:pt idx="1176">
                  <c:v>3.3765000000000001</c:v>
                </c:pt>
                <c:pt idx="1177">
                  <c:v>3.3774999999999999</c:v>
                </c:pt>
                <c:pt idx="1178">
                  <c:v>3.3975</c:v>
                </c:pt>
                <c:pt idx="1179">
                  <c:v>3.3975</c:v>
                </c:pt>
                <c:pt idx="1180">
                  <c:v>3.5175000000000001</c:v>
                </c:pt>
                <c:pt idx="1181">
                  <c:v>3.5024999999999999</c:v>
                </c:pt>
                <c:pt idx="1182">
                  <c:v>3.5230000000000001</c:v>
                </c:pt>
                <c:pt idx="1183">
                  <c:v>3.4312</c:v>
                </c:pt>
                <c:pt idx="1184">
                  <c:v>3.3919999999999999</c:v>
                </c:pt>
                <c:pt idx="1185">
                  <c:v>3.5019999999999998</c:v>
                </c:pt>
                <c:pt idx="1186">
                  <c:v>3.5419999999999998</c:v>
                </c:pt>
                <c:pt idx="1187">
                  <c:v>3.5619999999999998</c:v>
                </c:pt>
                <c:pt idx="1188">
                  <c:v>3.6219999999999999</c:v>
                </c:pt>
                <c:pt idx="1189">
                  <c:v>3.5920000000000001</c:v>
                </c:pt>
                <c:pt idx="1190">
                  <c:v>3.6823999999999999</c:v>
                </c:pt>
                <c:pt idx="1191">
                  <c:v>3.7124000000000001</c:v>
                </c:pt>
                <c:pt idx="1192">
                  <c:v>3.6124000000000001</c:v>
                </c:pt>
                <c:pt idx="1193">
                  <c:v>3.5924</c:v>
                </c:pt>
                <c:pt idx="1194">
                  <c:v>3.5238999999999998</c:v>
                </c:pt>
                <c:pt idx="1195">
                  <c:v>3.4649000000000001</c:v>
                </c:pt>
                <c:pt idx="1196">
                  <c:v>3.4870000000000001</c:v>
                </c:pt>
                <c:pt idx="1197">
                  <c:v>3.4420999999999999</c:v>
                </c:pt>
                <c:pt idx="1198">
                  <c:v>3.5133999999999999</c:v>
                </c:pt>
                <c:pt idx="1199">
                  <c:v>3.4962</c:v>
                </c:pt>
                <c:pt idx="1200">
                  <c:v>3.4786000000000001</c:v>
                </c:pt>
                <c:pt idx="1201">
                  <c:v>3.4575999999999998</c:v>
                </c:pt>
                <c:pt idx="1202">
                  <c:v>3.3786999999999998</c:v>
                </c:pt>
                <c:pt idx="1203">
                  <c:v>3.3144</c:v>
                </c:pt>
                <c:pt idx="1204">
                  <c:v>3.4312</c:v>
                </c:pt>
                <c:pt idx="1205">
                  <c:v>3.6644999999999999</c:v>
                </c:pt>
                <c:pt idx="1206">
                  <c:v>3.7669000000000001</c:v>
                </c:pt>
                <c:pt idx="1207">
                  <c:v>3.9396</c:v>
                </c:pt>
                <c:pt idx="1208">
                  <c:v>4.3250000000000002</c:v>
                </c:pt>
                <c:pt idx="1209">
                  <c:v>4.5449999999999999</c:v>
                </c:pt>
                <c:pt idx="1210">
                  <c:v>4.6927000000000003</c:v>
                </c:pt>
                <c:pt idx="1211">
                  <c:v>4.8536999999999999</c:v>
                </c:pt>
                <c:pt idx="1212">
                  <c:v>5.1388999999999996</c:v>
                </c:pt>
                <c:pt idx="1213">
                  <c:v>5.6231</c:v>
                </c:pt>
                <c:pt idx="1214">
                  <c:v>6.4661</c:v>
                </c:pt>
                <c:pt idx="1215">
                  <c:v>6.5750000000000002</c:v>
                </c:pt>
                <c:pt idx="1216">
                  <c:v>4.8914999999999997</c:v>
                </c:pt>
                <c:pt idx="1217">
                  <c:v>4.4545000000000003</c:v>
                </c:pt>
                <c:pt idx="1218">
                  <c:v>4.3589000000000002</c:v>
                </c:pt>
                <c:pt idx="1219">
                  <c:v>4.2089999999999996</c:v>
                </c:pt>
                <c:pt idx="1220">
                  <c:v>4.2493999999999996</c:v>
                </c:pt>
                <c:pt idx="1221">
                  <c:v>4.4084000000000003</c:v>
                </c:pt>
                <c:pt idx="1222">
                  <c:v>4.8197000000000001</c:v>
                </c:pt>
                <c:pt idx="1223">
                  <c:v>4.8151999999999999</c:v>
                </c:pt>
                <c:pt idx="1224">
                  <c:v>3.7637</c:v>
                </c:pt>
                <c:pt idx="1225">
                  <c:v>3.4775999999999998</c:v>
                </c:pt>
                <c:pt idx="1226">
                  <c:v>3.3325999999999998</c:v>
                </c:pt>
                <c:pt idx="1227">
                  <c:v>3.359</c:v>
                </c:pt>
                <c:pt idx="1228">
                  <c:v>3.1577999999999999</c:v>
                </c:pt>
                <c:pt idx="1229">
                  <c:v>2.8917999999999999</c:v>
                </c:pt>
                <c:pt idx="1230">
                  <c:v>2.8218000000000001</c:v>
                </c:pt>
                <c:pt idx="1231">
                  <c:v>3.0874999999999999</c:v>
                </c:pt>
                <c:pt idx="1232">
                  <c:v>3.1328</c:v>
                </c:pt>
                <c:pt idx="1233">
                  <c:v>3.3368000000000002</c:v>
                </c:pt>
                <c:pt idx="1234">
                  <c:v>3.3767999999999998</c:v>
                </c:pt>
                <c:pt idx="1235">
                  <c:v>3.3978000000000002</c:v>
                </c:pt>
                <c:pt idx="1236">
                  <c:v>3.4538000000000002</c:v>
                </c:pt>
                <c:pt idx="1237">
                  <c:v>3.4588000000000001</c:v>
                </c:pt>
                <c:pt idx="1238">
                  <c:v>3.0087999999999999</c:v>
                </c:pt>
                <c:pt idx="1239">
                  <c:v>2.7086999999999999</c:v>
                </c:pt>
                <c:pt idx="1240">
                  <c:v>2.5617000000000001</c:v>
                </c:pt>
                <c:pt idx="1241">
                  <c:v>2.6187</c:v>
                </c:pt>
                <c:pt idx="1242">
                  <c:v>2.6267</c:v>
                </c:pt>
                <c:pt idx="1243">
                  <c:v>2.5827</c:v>
                </c:pt>
                <c:pt idx="1244">
                  <c:v>2.5811999999999999</c:v>
                </c:pt>
                <c:pt idx="1245">
                  <c:v>2.5651999999999999</c:v>
                </c:pt>
                <c:pt idx="1246">
                  <c:v>2.5587</c:v>
                </c:pt>
                <c:pt idx="1247">
                  <c:v>2.5417000000000001</c:v>
                </c:pt>
                <c:pt idx="1248">
                  <c:v>2.5417000000000001</c:v>
                </c:pt>
                <c:pt idx="1249">
                  <c:v>2.6080000000000001</c:v>
                </c:pt>
                <c:pt idx="1250">
                  <c:v>2.75</c:v>
                </c:pt>
                <c:pt idx="1251">
                  <c:v>2.81</c:v>
                </c:pt>
                <c:pt idx="1252">
                  <c:v>2.8534000000000002</c:v>
                </c:pt>
                <c:pt idx="1253">
                  <c:v>2.8138999999999998</c:v>
                </c:pt>
                <c:pt idx="1254">
                  <c:v>2.6901000000000002</c:v>
                </c:pt>
                <c:pt idx="1255">
                  <c:v>2.5293999999999999</c:v>
                </c:pt>
                <c:pt idx="1256">
                  <c:v>2.3740000000000001</c:v>
                </c:pt>
                <c:pt idx="1257">
                  <c:v>2.3271000000000002</c:v>
                </c:pt>
                <c:pt idx="1258">
                  <c:v>2.1979000000000002</c:v>
                </c:pt>
                <c:pt idx="1259">
                  <c:v>2.1139000000000001</c:v>
                </c:pt>
                <c:pt idx="1260">
                  <c:v>2.1185</c:v>
                </c:pt>
                <c:pt idx="1261">
                  <c:v>2.1783000000000001</c:v>
                </c:pt>
                <c:pt idx="1262">
                  <c:v>2.1680999999999999</c:v>
                </c:pt>
                <c:pt idx="1263">
                  <c:v>2.1917</c:v>
                </c:pt>
                <c:pt idx="1264">
                  <c:v>2.2233000000000001</c:v>
                </c:pt>
                <c:pt idx="1265">
                  <c:v>2.2313000000000001</c:v>
                </c:pt>
                <c:pt idx="1266">
                  <c:v>2.2427000000000001</c:v>
                </c:pt>
                <c:pt idx="1267">
                  <c:v>2.1970999999999998</c:v>
                </c:pt>
                <c:pt idx="1268">
                  <c:v>2.2488999999999999</c:v>
                </c:pt>
                <c:pt idx="1269">
                  <c:v>2.2206999999999999</c:v>
                </c:pt>
                <c:pt idx="1270">
                  <c:v>2.2080000000000002</c:v>
                </c:pt>
                <c:pt idx="1271">
                  <c:v>2.4849000000000001</c:v>
                </c:pt>
                <c:pt idx="1272">
                  <c:v>2.1183999999999998</c:v>
                </c:pt>
                <c:pt idx="1273">
                  <c:v>2.0928</c:v>
                </c:pt>
                <c:pt idx="1274">
                  <c:v>2.0579999999999998</c:v>
                </c:pt>
                <c:pt idx="1275">
                  <c:v>1.9922</c:v>
                </c:pt>
                <c:pt idx="1276">
                  <c:v>2.0186999999999999</c:v>
                </c:pt>
                <c:pt idx="1277">
                  <c:v>2.0807000000000002</c:v>
                </c:pt>
                <c:pt idx="1278">
                  <c:v>2.1181000000000001</c:v>
                </c:pt>
                <c:pt idx="1279">
                  <c:v>2.2103000000000002</c:v>
                </c:pt>
                <c:pt idx="1280">
                  <c:v>2.3125</c:v>
                </c:pt>
                <c:pt idx="1281">
                  <c:v>2.1265999999999998</c:v>
                </c:pt>
                <c:pt idx="1282">
                  <c:v>2.1137999999999999</c:v>
                </c:pt>
                <c:pt idx="1283">
                  <c:v>2.1164000000000001</c:v>
                </c:pt>
                <c:pt idx="1284">
                  <c:v>2.1240000000000001</c:v>
                </c:pt>
                <c:pt idx="1285">
                  <c:v>2.1724000000000001</c:v>
                </c:pt>
                <c:pt idx="1286">
                  <c:v>2.2465000000000002</c:v>
                </c:pt>
                <c:pt idx="1287">
                  <c:v>2.2669999999999999</c:v>
                </c:pt>
                <c:pt idx="1288">
                  <c:v>2.4009</c:v>
                </c:pt>
                <c:pt idx="1289">
                  <c:v>2.4613</c:v>
                </c:pt>
                <c:pt idx="1290">
                  <c:v>2.6009000000000002</c:v>
                </c:pt>
                <c:pt idx="1291">
                  <c:v>2.9449000000000001</c:v>
                </c:pt>
                <c:pt idx="1292">
                  <c:v>2.8948</c:v>
                </c:pt>
                <c:pt idx="1293">
                  <c:v>2.8241999999999998</c:v>
                </c:pt>
                <c:pt idx="1294">
                  <c:v>2.7343000000000002</c:v>
                </c:pt>
                <c:pt idx="1295">
                  <c:v>2.1711999999999998</c:v>
                </c:pt>
                <c:pt idx="1296">
                  <c:v>2.0589</c:v>
                </c:pt>
                <c:pt idx="1297">
                  <c:v>2.0464000000000002</c:v>
                </c:pt>
                <c:pt idx="1298">
                  <c:v>1.9836</c:v>
                </c:pt>
                <c:pt idx="1299">
                  <c:v>1.9530000000000001</c:v>
                </c:pt>
                <c:pt idx="1300">
                  <c:v>1.9404999999999999</c:v>
                </c:pt>
                <c:pt idx="1301">
                  <c:v>1.9076</c:v>
                </c:pt>
                <c:pt idx="1302">
                  <c:v>2.0177999999999998</c:v>
                </c:pt>
                <c:pt idx="1303">
                  <c:v>2.3414999999999999</c:v>
                </c:pt>
                <c:pt idx="1304">
                  <c:v>2.7387999999999999</c:v>
                </c:pt>
                <c:pt idx="1305">
                  <c:v>2.7185000000000001</c:v>
                </c:pt>
                <c:pt idx="1306">
                  <c:v>2.5642</c:v>
                </c:pt>
                <c:pt idx="1307">
                  <c:v>2.3892000000000002</c:v>
                </c:pt>
                <c:pt idx="1308">
                  <c:v>2.3117999999999999</c:v>
                </c:pt>
                <c:pt idx="1309">
                  <c:v>2.1806000000000001</c:v>
                </c:pt>
                <c:pt idx="1310">
                  <c:v>2.0649000000000002</c:v>
                </c:pt>
                <c:pt idx="1311">
                  <c:v>2.0832999999999999</c:v>
                </c:pt>
                <c:pt idx="1312">
                  <c:v>2.0535999999999999</c:v>
                </c:pt>
                <c:pt idx="1313">
                  <c:v>2.1377999999999999</c:v>
                </c:pt>
                <c:pt idx="1314">
                  <c:v>2.0962000000000001</c:v>
                </c:pt>
                <c:pt idx="1315">
                  <c:v>2.0419</c:v>
                </c:pt>
                <c:pt idx="1316">
                  <c:v>2.0453000000000001</c:v>
                </c:pt>
                <c:pt idx="1317">
                  <c:v>2.048</c:v>
                </c:pt>
                <c:pt idx="1318">
                  <c:v>2.0571999999999999</c:v>
                </c:pt>
                <c:pt idx="1319">
                  <c:v>2.1617000000000002</c:v>
                </c:pt>
                <c:pt idx="1320">
                  <c:v>2.1886000000000001</c:v>
                </c:pt>
                <c:pt idx="1321">
                  <c:v>2.2410999999999999</c:v>
                </c:pt>
                <c:pt idx="1322">
                  <c:v>2.2235</c:v>
                </c:pt>
                <c:pt idx="1323">
                  <c:v>2.3024</c:v>
                </c:pt>
                <c:pt idx="1324">
                  <c:v>2.2940999999999998</c:v>
                </c:pt>
                <c:pt idx="1325">
                  <c:v>2.2953000000000001</c:v>
                </c:pt>
                <c:pt idx="1326">
                  <c:v>2.3089</c:v>
                </c:pt>
                <c:pt idx="1327">
                  <c:v>2.3315999999999999</c:v>
                </c:pt>
                <c:pt idx="1328">
                  <c:v>2.3500999999999999</c:v>
                </c:pt>
                <c:pt idx="1329">
                  <c:v>2.3980999999999999</c:v>
                </c:pt>
                <c:pt idx="1330">
                  <c:v>2.5112999999999999</c:v>
                </c:pt>
                <c:pt idx="1331">
                  <c:v>3.0821999999999998</c:v>
                </c:pt>
                <c:pt idx="1332">
                  <c:v>2.4020000000000001</c:v>
                </c:pt>
                <c:pt idx="1333">
                  <c:v>2.4146000000000001</c:v>
                </c:pt>
                <c:pt idx="1334">
                  <c:v>2.6456</c:v>
                </c:pt>
                <c:pt idx="1335">
                  <c:v>2.6221999999999999</c:v>
                </c:pt>
                <c:pt idx="1336">
                  <c:v>2.5099</c:v>
                </c:pt>
                <c:pt idx="1337">
                  <c:v>2.5055999999999998</c:v>
                </c:pt>
                <c:pt idx="1338">
                  <c:v>2.544</c:v>
                </c:pt>
                <c:pt idx="1339">
                  <c:v>2.4213</c:v>
                </c:pt>
                <c:pt idx="1340">
                  <c:v>2.4281999999999999</c:v>
                </c:pt>
                <c:pt idx="1341">
                  <c:v>2.4121999999999999</c:v>
                </c:pt>
                <c:pt idx="1342">
                  <c:v>2.3696999999999999</c:v>
                </c:pt>
                <c:pt idx="1343">
                  <c:v>2.4489000000000001</c:v>
                </c:pt>
                <c:pt idx="1344">
                  <c:v>2.4607000000000001</c:v>
                </c:pt>
                <c:pt idx="1345">
                  <c:v>2.4634999999999998</c:v>
                </c:pt>
                <c:pt idx="1346">
                  <c:v>2.4174000000000002</c:v>
                </c:pt>
                <c:pt idx="1347">
                  <c:v>2.4102999999999999</c:v>
                </c:pt>
                <c:pt idx="1348">
                  <c:v>2.3780000000000001</c:v>
                </c:pt>
                <c:pt idx="1349">
                  <c:v>2.3479999999999999</c:v>
                </c:pt>
                <c:pt idx="1350">
                  <c:v>2.3024</c:v>
                </c:pt>
                <c:pt idx="1351">
                  <c:v>2.2928999999999999</c:v>
                </c:pt>
                <c:pt idx="1352">
                  <c:v>2.3153000000000001</c:v>
                </c:pt>
                <c:pt idx="1353">
                  <c:v>2.3622000000000001</c:v>
                </c:pt>
                <c:pt idx="1354">
                  <c:v>2.3784999999999998</c:v>
                </c:pt>
                <c:pt idx="1355">
                  <c:v>2.4502000000000002</c:v>
                </c:pt>
                <c:pt idx="1356">
                  <c:v>2.4403000000000001</c:v>
                </c:pt>
                <c:pt idx="1357">
                  <c:v>2.5261</c:v>
                </c:pt>
                <c:pt idx="1358">
                  <c:v>2.5282</c:v>
                </c:pt>
                <c:pt idx="1359">
                  <c:v>2.5198</c:v>
                </c:pt>
                <c:pt idx="1360">
                  <c:v>2.4798</c:v>
                </c:pt>
                <c:pt idx="1361">
                  <c:v>2.4750999999999999</c:v>
                </c:pt>
                <c:pt idx="1362">
                  <c:v>2.4961000000000002</c:v>
                </c:pt>
                <c:pt idx="1363">
                  <c:v>2.4910999999999999</c:v>
                </c:pt>
                <c:pt idx="1364">
                  <c:v>2.4731000000000001</c:v>
                </c:pt>
                <c:pt idx="1365">
                  <c:v>2.5049000000000001</c:v>
                </c:pt>
                <c:pt idx="1366">
                  <c:v>2.5836000000000001</c:v>
                </c:pt>
                <c:pt idx="1367">
                  <c:v>2.5874000000000001</c:v>
                </c:pt>
                <c:pt idx="1368">
                  <c:v>2.5424000000000002</c:v>
                </c:pt>
                <c:pt idx="1369">
                  <c:v>2.5228999999999999</c:v>
                </c:pt>
                <c:pt idx="1370">
                  <c:v>2.4607999999999999</c:v>
                </c:pt>
                <c:pt idx="1371">
                  <c:v>2.5306999999999999</c:v>
                </c:pt>
                <c:pt idx="1372">
                  <c:v>2.4939</c:v>
                </c:pt>
                <c:pt idx="1373">
                  <c:v>2.5114999999999998</c:v>
                </c:pt>
                <c:pt idx="1374">
                  <c:v>2.4081999999999999</c:v>
                </c:pt>
                <c:pt idx="1375">
                  <c:v>2.5202</c:v>
                </c:pt>
                <c:pt idx="1376">
                  <c:v>2.9470999999999998</c:v>
                </c:pt>
                <c:pt idx="1377">
                  <c:v>2.6663000000000001</c:v>
                </c:pt>
                <c:pt idx="1378">
                  <c:v>2.3256000000000001</c:v>
                </c:pt>
                <c:pt idx="1379">
                  <c:v>2.3363999999999998</c:v>
                </c:pt>
                <c:pt idx="1380">
                  <c:v>2.1076999999999999</c:v>
                </c:pt>
                <c:pt idx="1381">
                  <c:v>2.0937999999999999</c:v>
                </c:pt>
                <c:pt idx="1382">
                  <c:v>2.0354000000000001</c:v>
                </c:pt>
                <c:pt idx="1383">
                  <c:v>2.08</c:v>
                </c:pt>
                <c:pt idx="1384">
                  <c:v>2.0983999999999998</c:v>
                </c:pt>
                <c:pt idx="1385">
                  <c:v>2.0510999999999999</c:v>
                </c:pt>
                <c:pt idx="1386">
                  <c:v>1.9590000000000001</c:v>
                </c:pt>
                <c:pt idx="1387">
                  <c:v>2.1577999999999999</c:v>
                </c:pt>
                <c:pt idx="1388">
                  <c:v>2.1734</c:v>
                </c:pt>
                <c:pt idx="1389">
                  <c:v>2.3262</c:v>
                </c:pt>
                <c:pt idx="1390">
                  <c:v>2.6164999999999998</c:v>
                </c:pt>
                <c:pt idx="1391">
                  <c:v>2.7797999999999998</c:v>
                </c:pt>
                <c:pt idx="1392">
                  <c:v>2.6059000000000001</c:v>
                </c:pt>
                <c:pt idx="1393">
                  <c:v>2.2768000000000002</c:v>
                </c:pt>
                <c:pt idx="1394">
                  <c:v>2.3988</c:v>
                </c:pt>
                <c:pt idx="1395">
                  <c:v>2.3847999999999998</c:v>
                </c:pt>
                <c:pt idx="1396">
                  <c:v>2.9967000000000001</c:v>
                </c:pt>
                <c:pt idx="1397">
                  <c:v>2.9539</c:v>
                </c:pt>
                <c:pt idx="1398">
                  <c:v>2.8771</c:v>
                </c:pt>
                <c:pt idx="1399">
                  <c:v>2.7490999999999999</c:v>
                </c:pt>
                <c:pt idx="1400">
                  <c:v>2.5341</c:v>
                </c:pt>
                <c:pt idx="1401">
                  <c:v>2.2867000000000002</c:v>
                </c:pt>
                <c:pt idx="1402">
                  <c:v>2.2248999999999999</c:v>
                </c:pt>
                <c:pt idx="1403">
                  <c:v>2.2052999999999998</c:v>
                </c:pt>
                <c:pt idx="1404">
                  <c:v>2.1343999999999999</c:v>
                </c:pt>
                <c:pt idx="1405">
                  <c:v>2.0829</c:v>
                </c:pt>
                <c:pt idx="1406">
                  <c:v>2.0802</c:v>
                </c:pt>
                <c:pt idx="1407">
                  <c:v>2.0116999999999998</c:v>
                </c:pt>
                <c:pt idx="1408">
                  <c:v>1.923</c:v>
                </c:pt>
                <c:pt idx="1409">
                  <c:v>1.9240999999999999</c:v>
                </c:pt>
                <c:pt idx="1410">
                  <c:v>1.9249000000000001</c:v>
                </c:pt>
                <c:pt idx="1411">
                  <c:v>1.8533999999999999</c:v>
                </c:pt>
                <c:pt idx="1412">
                  <c:v>1.8846000000000001</c:v>
                </c:pt>
                <c:pt idx="1413">
                  <c:v>1.9244000000000001</c:v>
                </c:pt>
                <c:pt idx="1414">
                  <c:v>2.0623</c:v>
                </c:pt>
                <c:pt idx="1415">
                  <c:v>2.1545000000000001</c:v>
                </c:pt>
                <c:pt idx="1416">
                  <c:v>2.1858</c:v>
                </c:pt>
                <c:pt idx="1417">
                  <c:v>2.19</c:v>
                </c:pt>
                <c:pt idx="1418">
                  <c:v>2.19</c:v>
                </c:pt>
                <c:pt idx="1419">
                  <c:v>2.3393999999999999</c:v>
                </c:pt>
                <c:pt idx="1420">
                  <c:v>2.3557000000000001</c:v>
                </c:pt>
                <c:pt idx="1421">
                  <c:v>2.5084</c:v>
                </c:pt>
                <c:pt idx="1422">
                  <c:v>2.3847999999999998</c:v>
                </c:pt>
                <c:pt idx="1423">
                  <c:v>2.2536999999999998</c:v>
                </c:pt>
                <c:pt idx="1424">
                  <c:v>2.1858</c:v>
                </c:pt>
                <c:pt idx="1425">
                  <c:v>2.1758999999999999</c:v>
                </c:pt>
                <c:pt idx="1426">
                  <c:v>1.9856</c:v>
                </c:pt>
                <c:pt idx="1427">
                  <c:v>1.9131</c:v>
                </c:pt>
                <c:pt idx="1428">
                  <c:v>2.0242</c:v>
                </c:pt>
                <c:pt idx="1429">
                  <c:v>1.9926999999999999</c:v>
                </c:pt>
                <c:pt idx="1430">
                  <c:v>1.9642999999999999</c:v>
                </c:pt>
                <c:pt idx="1431">
                  <c:v>1.9460999999999999</c:v>
                </c:pt>
                <c:pt idx="1432">
                  <c:v>1.9044000000000001</c:v>
                </c:pt>
                <c:pt idx="1433">
                  <c:v>1.8841000000000001</c:v>
                </c:pt>
                <c:pt idx="1434">
                  <c:v>1.8966000000000001</c:v>
                </c:pt>
                <c:pt idx="1435">
                  <c:v>1.8894</c:v>
                </c:pt>
                <c:pt idx="1436">
                  <c:v>1.8501000000000001</c:v>
                </c:pt>
                <c:pt idx="1437">
                  <c:v>1.8083</c:v>
                </c:pt>
                <c:pt idx="1438">
                  <c:v>1.8125</c:v>
                </c:pt>
                <c:pt idx="1439">
                  <c:v>1.8103</c:v>
                </c:pt>
                <c:pt idx="1440">
                  <c:v>1.831</c:v>
                </c:pt>
                <c:pt idx="1441">
                  <c:v>1.9694</c:v>
                </c:pt>
                <c:pt idx="1442">
                  <c:v>2.1383000000000001</c:v>
                </c:pt>
                <c:pt idx="1443">
                  <c:v>2.0756000000000001</c:v>
                </c:pt>
                <c:pt idx="1444">
                  <c:v>1.9349000000000001</c:v>
                </c:pt>
                <c:pt idx="1445">
                  <c:v>1.8838999999999999</c:v>
                </c:pt>
                <c:pt idx="1446">
                  <c:v>1.6968000000000001</c:v>
                </c:pt>
                <c:pt idx="1447">
                  <c:v>1.5999000000000001</c:v>
                </c:pt>
                <c:pt idx="1448">
                  <c:v>1.6212</c:v>
                </c:pt>
                <c:pt idx="1449">
                  <c:v>1.5818000000000001</c:v>
                </c:pt>
                <c:pt idx="1450">
                  <c:v>1.5724</c:v>
                </c:pt>
                <c:pt idx="1451">
                  <c:v>1.6224000000000001</c:v>
                </c:pt>
                <c:pt idx="1452">
                  <c:v>1.6563000000000001</c:v>
                </c:pt>
                <c:pt idx="1453">
                  <c:v>1.6724000000000001</c:v>
                </c:pt>
                <c:pt idx="1454">
                  <c:v>1.7957000000000001</c:v>
                </c:pt>
                <c:pt idx="1455">
                  <c:v>1.8189</c:v>
                </c:pt>
                <c:pt idx="1456">
                  <c:v>2.1202999999999999</c:v>
                </c:pt>
                <c:pt idx="1457">
                  <c:v>2.2595999999999998</c:v>
                </c:pt>
                <c:pt idx="1458">
                  <c:v>2.2610999999999999</c:v>
                </c:pt>
                <c:pt idx="1459">
                  <c:v>2.2267000000000001</c:v>
                </c:pt>
                <c:pt idx="1460">
                  <c:v>2.2179000000000002</c:v>
                </c:pt>
                <c:pt idx="1461">
                  <c:v>2.3841000000000001</c:v>
                </c:pt>
                <c:pt idx="1462">
                  <c:v>2.2864</c:v>
                </c:pt>
                <c:pt idx="1463">
                  <c:v>2.2631999999999999</c:v>
                </c:pt>
                <c:pt idx="1464">
                  <c:v>2.1436999999999999</c:v>
                </c:pt>
                <c:pt idx="1465">
                  <c:v>1.986</c:v>
                </c:pt>
                <c:pt idx="1466">
                  <c:v>1.9093</c:v>
                </c:pt>
                <c:pt idx="1467">
                  <c:v>1.9211</c:v>
                </c:pt>
                <c:pt idx="1468">
                  <c:v>1.9202999999999999</c:v>
                </c:pt>
                <c:pt idx="1469">
                  <c:v>1.8972</c:v>
                </c:pt>
                <c:pt idx="1470">
                  <c:v>1.8425</c:v>
                </c:pt>
                <c:pt idx="1471">
                  <c:v>1.8217000000000001</c:v>
                </c:pt>
                <c:pt idx="1472">
                  <c:v>1.8315999999999999</c:v>
                </c:pt>
                <c:pt idx="1473">
                  <c:v>1.9281999999999999</c:v>
                </c:pt>
                <c:pt idx="1474">
                  <c:v>1.8493999999999999</c:v>
                </c:pt>
                <c:pt idx="1475">
                  <c:v>1.7744</c:v>
                </c:pt>
                <c:pt idx="1476">
                  <c:v>1.724</c:v>
                </c:pt>
                <c:pt idx="1477">
                  <c:v>1.7205999999999999</c:v>
                </c:pt>
                <c:pt idx="1478">
                  <c:v>1.7208000000000001</c:v>
                </c:pt>
                <c:pt idx="1479">
                  <c:v>1.7697000000000001</c:v>
                </c:pt>
                <c:pt idx="1480">
                  <c:v>1.7466999999999999</c:v>
                </c:pt>
                <c:pt idx="1481">
                  <c:v>1.7471000000000001</c:v>
                </c:pt>
                <c:pt idx="1482">
                  <c:v>1.7182999999999999</c:v>
                </c:pt>
                <c:pt idx="1483">
                  <c:v>1.7762</c:v>
                </c:pt>
                <c:pt idx="1484">
                  <c:v>1.7848999999999999</c:v>
                </c:pt>
                <c:pt idx="1485">
                  <c:v>1.7361</c:v>
                </c:pt>
                <c:pt idx="1486">
                  <c:v>1.7403999999999999</c:v>
                </c:pt>
                <c:pt idx="1487">
                  <c:v>1.8405</c:v>
                </c:pt>
                <c:pt idx="1488">
                  <c:v>1.8698999999999999</c:v>
                </c:pt>
                <c:pt idx="1489">
                  <c:v>1.9000999999999999</c:v>
                </c:pt>
                <c:pt idx="1490">
                  <c:v>1.8821000000000001</c:v>
                </c:pt>
                <c:pt idx="1491">
                  <c:v>1.8715999999999999</c:v>
                </c:pt>
                <c:pt idx="1492">
                  <c:v>2.1861999999999999</c:v>
                </c:pt>
                <c:pt idx="1493">
                  <c:v>2.1665999999999999</c:v>
                </c:pt>
                <c:pt idx="1494">
                  <c:v>2.1459999999999999</c:v>
                </c:pt>
                <c:pt idx="1495">
                  <c:v>2.1810999999999998</c:v>
                </c:pt>
                <c:pt idx="1496">
                  <c:v>2.3874</c:v>
                </c:pt>
                <c:pt idx="1497">
                  <c:v>2.4115000000000002</c:v>
                </c:pt>
                <c:pt idx="1498">
                  <c:v>2.4112</c:v>
                </c:pt>
                <c:pt idx="1499">
                  <c:v>2.3980000000000001</c:v>
                </c:pt>
                <c:pt idx="1500">
                  <c:v>2.3967999999999998</c:v>
                </c:pt>
                <c:pt idx="1501">
                  <c:v>2.6042999999999998</c:v>
                </c:pt>
                <c:pt idx="1502">
                  <c:v>2.6602999999999999</c:v>
                </c:pt>
                <c:pt idx="1503">
                  <c:v>2.6958000000000002</c:v>
                </c:pt>
                <c:pt idx="1504">
                  <c:v>2.5731000000000002</c:v>
                </c:pt>
                <c:pt idx="1505">
                  <c:v>2.6352000000000002</c:v>
                </c:pt>
                <c:pt idx="1506">
                  <c:v>2.6669</c:v>
                </c:pt>
                <c:pt idx="1507">
                  <c:v>2.5857000000000001</c:v>
                </c:pt>
                <c:pt idx="1508">
                  <c:v>2.5141</c:v>
                </c:pt>
                <c:pt idx="1509">
                  <c:v>2.5203000000000002</c:v>
                </c:pt>
                <c:pt idx="1510">
                  <c:v>2.6305999999999998</c:v>
                </c:pt>
                <c:pt idx="1511">
                  <c:v>2.6724000000000001</c:v>
                </c:pt>
                <c:pt idx="1512">
                  <c:v>2.5781999999999998</c:v>
                </c:pt>
                <c:pt idx="1513">
                  <c:v>2.5583999999999998</c:v>
                </c:pt>
                <c:pt idx="1514">
                  <c:v>2.5569999999999999</c:v>
                </c:pt>
                <c:pt idx="1515">
                  <c:v>2.5360999999999998</c:v>
                </c:pt>
                <c:pt idx="1516">
                  <c:v>2.6591</c:v>
                </c:pt>
                <c:pt idx="1517">
                  <c:v>2.5693000000000001</c:v>
                </c:pt>
                <c:pt idx="1518">
                  <c:v>2.4237000000000002</c:v>
                </c:pt>
                <c:pt idx="1519">
                  <c:v>2.4361999999999999</c:v>
                </c:pt>
                <c:pt idx="1520">
                  <c:v>2.4375</c:v>
                </c:pt>
                <c:pt idx="1521">
                  <c:v>2.4256000000000002</c:v>
                </c:pt>
                <c:pt idx="1522">
                  <c:v>2.4672999999999998</c:v>
                </c:pt>
                <c:pt idx="1523">
                  <c:v>2.4293</c:v>
                </c:pt>
                <c:pt idx="1524">
                  <c:v>2.4836999999999998</c:v>
                </c:pt>
                <c:pt idx="1525">
                  <c:v>2.4986999999999999</c:v>
                </c:pt>
                <c:pt idx="1526">
                  <c:v>2.4925999999999999</c:v>
                </c:pt>
                <c:pt idx="1527">
                  <c:v>2.4355000000000002</c:v>
                </c:pt>
                <c:pt idx="1528">
                  <c:v>2.4198</c:v>
                </c:pt>
                <c:pt idx="1529">
                  <c:v>2.3853</c:v>
                </c:pt>
                <c:pt idx="1530">
                  <c:v>2.3811</c:v>
                </c:pt>
                <c:pt idx="1531">
                  <c:v>2.3475999999999999</c:v>
                </c:pt>
                <c:pt idx="1532">
                  <c:v>2.2987000000000002</c:v>
                </c:pt>
                <c:pt idx="1533">
                  <c:v>2.3001</c:v>
                </c:pt>
                <c:pt idx="1534">
                  <c:v>2.2711999999999999</c:v>
                </c:pt>
                <c:pt idx="1535">
                  <c:v>2.2810000000000001</c:v>
                </c:pt>
                <c:pt idx="1536">
                  <c:v>2.2892999999999999</c:v>
                </c:pt>
                <c:pt idx="1537">
                  <c:v>2.3224999999999998</c:v>
                </c:pt>
                <c:pt idx="1538">
                  <c:v>2.3527</c:v>
                </c:pt>
                <c:pt idx="1539">
                  <c:v>2.3906000000000001</c:v>
                </c:pt>
                <c:pt idx="1540">
                  <c:v>2.3816999999999999</c:v>
                </c:pt>
                <c:pt idx="1541">
                  <c:v>2.3580999999999999</c:v>
                </c:pt>
                <c:pt idx="1542">
                  <c:v>2.3873000000000002</c:v>
                </c:pt>
                <c:pt idx="1543">
                  <c:v>2.4148000000000001</c:v>
                </c:pt>
                <c:pt idx="1544">
                  <c:v>2.5571000000000002</c:v>
                </c:pt>
                <c:pt idx="1545">
                  <c:v>2.9293</c:v>
                </c:pt>
                <c:pt idx="1546">
                  <c:v>2.9977999999999998</c:v>
                </c:pt>
                <c:pt idx="1547">
                  <c:v>2.9491999999999998</c:v>
                </c:pt>
                <c:pt idx="1548">
                  <c:v>3.0911</c:v>
                </c:pt>
                <c:pt idx="1549">
                  <c:v>3.0657999999999999</c:v>
                </c:pt>
                <c:pt idx="1550">
                  <c:v>3.0912000000000002</c:v>
                </c:pt>
                <c:pt idx="1551">
                  <c:v>2.8540000000000001</c:v>
                </c:pt>
                <c:pt idx="1552">
                  <c:v>2.6206999999999998</c:v>
                </c:pt>
                <c:pt idx="1553">
                  <c:v>2.5928</c:v>
                </c:pt>
                <c:pt idx="1554">
                  <c:v>2.4451999999999998</c:v>
                </c:pt>
                <c:pt idx="1555">
                  <c:v>2.4517000000000002</c:v>
                </c:pt>
                <c:pt idx="1556">
                  <c:v>2.4186999999999999</c:v>
                </c:pt>
                <c:pt idx="1557">
                  <c:v>2.4174000000000002</c:v>
                </c:pt>
                <c:pt idx="1558">
                  <c:v>2.3639999999999999</c:v>
                </c:pt>
                <c:pt idx="1559">
                  <c:v>2.3631000000000002</c:v>
                </c:pt>
                <c:pt idx="1560">
                  <c:v>2.5259999999999998</c:v>
                </c:pt>
                <c:pt idx="1561">
                  <c:v>2.5470000000000002</c:v>
                </c:pt>
                <c:pt idx="1562">
                  <c:v>2.5160999999999998</c:v>
                </c:pt>
                <c:pt idx="1563">
                  <c:v>2.4828000000000001</c:v>
                </c:pt>
                <c:pt idx="1564">
                  <c:v>2.4472</c:v>
                </c:pt>
                <c:pt idx="1565">
                  <c:v>2.5518999999999998</c:v>
                </c:pt>
                <c:pt idx="1566">
                  <c:v>2.5478999999999998</c:v>
                </c:pt>
                <c:pt idx="1567">
                  <c:v>2.5539999999999998</c:v>
                </c:pt>
                <c:pt idx="1568">
                  <c:v>3.1918000000000002</c:v>
                </c:pt>
                <c:pt idx="1569">
                  <c:v>3.8772000000000002</c:v>
                </c:pt>
                <c:pt idx="1570">
                  <c:v>3.5272000000000001</c:v>
                </c:pt>
                <c:pt idx="1571">
                  <c:v>2.9102000000000001</c:v>
                </c:pt>
                <c:pt idx="1572">
                  <c:v>2.7265000000000001</c:v>
                </c:pt>
                <c:pt idx="1573">
                  <c:v>2.5716000000000001</c:v>
                </c:pt>
                <c:pt idx="1574">
                  <c:v>2.4775999999999998</c:v>
                </c:pt>
                <c:pt idx="1575">
                  <c:v>2.641</c:v>
                </c:pt>
                <c:pt idx="1576">
                  <c:v>2.7837999999999998</c:v>
                </c:pt>
                <c:pt idx="1577">
                  <c:v>2.7795999999999998</c:v>
                </c:pt>
                <c:pt idx="1578">
                  <c:v>2.7884000000000002</c:v>
                </c:pt>
                <c:pt idx="1579">
                  <c:v>2.5666000000000002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1-year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Sheet1!$A$4:$A$1583</c:f>
              <c:numCache>
                <c:formatCode>yyyy\-mm\-dd;@</c:formatCode>
                <c:ptCount val="1580"/>
                <c:pt idx="0">
                  <c:v>43217</c:v>
                </c:pt>
                <c:pt idx="1">
                  <c:v>43216</c:v>
                </c:pt>
                <c:pt idx="2">
                  <c:v>43215</c:v>
                </c:pt>
                <c:pt idx="3">
                  <c:v>43214</c:v>
                </c:pt>
                <c:pt idx="4">
                  <c:v>43213</c:v>
                </c:pt>
                <c:pt idx="5">
                  <c:v>43210</c:v>
                </c:pt>
                <c:pt idx="6">
                  <c:v>43209</c:v>
                </c:pt>
                <c:pt idx="7">
                  <c:v>43208</c:v>
                </c:pt>
                <c:pt idx="8">
                  <c:v>43207</c:v>
                </c:pt>
                <c:pt idx="9">
                  <c:v>43206</c:v>
                </c:pt>
                <c:pt idx="10">
                  <c:v>43203</c:v>
                </c:pt>
                <c:pt idx="11">
                  <c:v>43202</c:v>
                </c:pt>
                <c:pt idx="12">
                  <c:v>43201</c:v>
                </c:pt>
                <c:pt idx="13">
                  <c:v>43200</c:v>
                </c:pt>
                <c:pt idx="14">
                  <c:v>43199</c:v>
                </c:pt>
                <c:pt idx="15">
                  <c:v>43198</c:v>
                </c:pt>
                <c:pt idx="16">
                  <c:v>43194</c:v>
                </c:pt>
                <c:pt idx="17">
                  <c:v>43193</c:v>
                </c:pt>
                <c:pt idx="18">
                  <c:v>43192</c:v>
                </c:pt>
                <c:pt idx="19">
                  <c:v>43189</c:v>
                </c:pt>
                <c:pt idx="20">
                  <c:v>43188</c:v>
                </c:pt>
                <c:pt idx="21">
                  <c:v>43187</c:v>
                </c:pt>
                <c:pt idx="22">
                  <c:v>43186</c:v>
                </c:pt>
                <c:pt idx="23">
                  <c:v>43185</c:v>
                </c:pt>
                <c:pt idx="24">
                  <c:v>43182</c:v>
                </c:pt>
                <c:pt idx="25">
                  <c:v>43181</c:v>
                </c:pt>
                <c:pt idx="26">
                  <c:v>43180</c:v>
                </c:pt>
                <c:pt idx="27">
                  <c:v>43179</c:v>
                </c:pt>
                <c:pt idx="28">
                  <c:v>43178</c:v>
                </c:pt>
                <c:pt idx="29">
                  <c:v>43175</c:v>
                </c:pt>
                <c:pt idx="30">
                  <c:v>43174</c:v>
                </c:pt>
                <c:pt idx="31">
                  <c:v>43173</c:v>
                </c:pt>
                <c:pt idx="32">
                  <c:v>43172</c:v>
                </c:pt>
                <c:pt idx="33">
                  <c:v>43171</c:v>
                </c:pt>
                <c:pt idx="34">
                  <c:v>43168</c:v>
                </c:pt>
                <c:pt idx="35">
                  <c:v>43167</c:v>
                </c:pt>
                <c:pt idx="36">
                  <c:v>43166</c:v>
                </c:pt>
                <c:pt idx="37">
                  <c:v>43165</c:v>
                </c:pt>
                <c:pt idx="38">
                  <c:v>43164</c:v>
                </c:pt>
                <c:pt idx="39">
                  <c:v>43161</c:v>
                </c:pt>
                <c:pt idx="40">
                  <c:v>43160</c:v>
                </c:pt>
                <c:pt idx="41">
                  <c:v>43159</c:v>
                </c:pt>
                <c:pt idx="42">
                  <c:v>43158</c:v>
                </c:pt>
                <c:pt idx="43">
                  <c:v>43157</c:v>
                </c:pt>
                <c:pt idx="44">
                  <c:v>43155</c:v>
                </c:pt>
                <c:pt idx="45">
                  <c:v>43154</c:v>
                </c:pt>
                <c:pt idx="46">
                  <c:v>43153</c:v>
                </c:pt>
                <c:pt idx="47">
                  <c:v>43145</c:v>
                </c:pt>
                <c:pt idx="48">
                  <c:v>43144</c:v>
                </c:pt>
                <c:pt idx="49">
                  <c:v>43143</c:v>
                </c:pt>
                <c:pt idx="50">
                  <c:v>43142</c:v>
                </c:pt>
                <c:pt idx="51">
                  <c:v>43140</c:v>
                </c:pt>
                <c:pt idx="52">
                  <c:v>43139</c:v>
                </c:pt>
                <c:pt idx="53">
                  <c:v>43138</c:v>
                </c:pt>
                <c:pt idx="54">
                  <c:v>43137</c:v>
                </c:pt>
                <c:pt idx="55">
                  <c:v>43136</c:v>
                </c:pt>
                <c:pt idx="56">
                  <c:v>43133</c:v>
                </c:pt>
                <c:pt idx="57">
                  <c:v>43132</c:v>
                </c:pt>
                <c:pt idx="58">
                  <c:v>43131</c:v>
                </c:pt>
                <c:pt idx="59">
                  <c:v>43130</c:v>
                </c:pt>
                <c:pt idx="60">
                  <c:v>43129</c:v>
                </c:pt>
                <c:pt idx="61">
                  <c:v>43126</c:v>
                </c:pt>
                <c:pt idx="62">
                  <c:v>43125</c:v>
                </c:pt>
                <c:pt idx="63">
                  <c:v>43124</c:v>
                </c:pt>
                <c:pt idx="64">
                  <c:v>43123</c:v>
                </c:pt>
                <c:pt idx="65">
                  <c:v>43122</c:v>
                </c:pt>
                <c:pt idx="66">
                  <c:v>43119</c:v>
                </c:pt>
                <c:pt idx="67">
                  <c:v>43118</c:v>
                </c:pt>
                <c:pt idx="68">
                  <c:v>43117</c:v>
                </c:pt>
                <c:pt idx="69">
                  <c:v>43116</c:v>
                </c:pt>
                <c:pt idx="70">
                  <c:v>43115</c:v>
                </c:pt>
                <c:pt idx="71">
                  <c:v>43112</c:v>
                </c:pt>
                <c:pt idx="72">
                  <c:v>43111</c:v>
                </c:pt>
                <c:pt idx="73">
                  <c:v>43110</c:v>
                </c:pt>
                <c:pt idx="74">
                  <c:v>43109</c:v>
                </c:pt>
                <c:pt idx="75">
                  <c:v>43108</c:v>
                </c:pt>
                <c:pt idx="76">
                  <c:v>43105</c:v>
                </c:pt>
                <c:pt idx="77">
                  <c:v>43104</c:v>
                </c:pt>
                <c:pt idx="78">
                  <c:v>43103</c:v>
                </c:pt>
                <c:pt idx="79">
                  <c:v>43102</c:v>
                </c:pt>
                <c:pt idx="80">
                  <c:v>43100</c:v>
                </c:pt>
                <c:pt idx="81">
                  <c:v>43099</c:v>
                </c:pt>
                <c:pt idx="82">
                  <c:v>43098</c:v>
                </c:pt>
                <c:pt idx="83">
                  <c:v>43097</c:v>
                </c:pt>
                <c:pt idx="84">
                  <c:v>43096</c:v>
                </c:pt>
                <c:pt idx="85">
                  <c:v>43095</c:v>
                </c:pt>
                <c:pt idx="86">
                  <c:v>43094</c:v>
                </c:pt>
                <c:pt idx="87">
                  <c:v>43091</c:v>
                </c:pt>
                <c:pt idx="88">
                  <c:v>43090</c:v>
                </c:pt>
                <c:pt idx="89">
                  <c:v>43089</c:v>
                </c:pt>
                <c:pt idx="90">
                  <c:v>43088</c:v>
                </c:pt>
                <c:pt idx="91">
                  <c:v>43087</c:v>
                </c:pt>
                <c:pt idx="92">
                  <c:v>43084</c:v>
                </c:pt>
                <c:pt idx="93">
                  <c:v>43083</c:v>
                </c:pt>
                <c:pt idx="94">
                  <c:v>43082</c:v>
                </c:pt>
                <c:pt idx="95">
                  <c:v>43081</c:v>
                </c:pt>
                <c:pt idx="96">
                  <c:v>43080</c:v>
                </c:pt>
                <c:pt idx="97">
                  <c:v>43077</c:v>
                </c:pt>
                <c:pt idx="98">
                  <c:v>43076</c:v>
                </c:pt>
                <c:pt idx="99">
                  <c:v>43075</c:v>
                </c:pt>
                <c:pt idx="100">
                  <c:v>43074</c:v>
                </c:pt>
                <c:pt idx="101">
                  <c:v>43073</c:v>
                </c:pt>
                <c:pt idx="102">
                  <c:v>43070</c:v>
                </c:pt>
                <c:pt idx="103">
                  <c:v>43069</c:v>
                </c:pt>
                <c:pt idx="104">
                  <c:v>43068</c:v>
                </c:pt>
                <c:pt idx="105">
                  <c:v>43067</c:v>
                </c:pt>
                <c:pt idx="106">
                  <c:v>43066</c:v>
                </c:pt>
                <c:pt idx="107">
                  <c:v>43063</c:v>
                </c:pt>
                <c:pt idx="108">
                  <c:v>43062</c:v>
                </c:pt>
                <c:pt idx="109">
                  <c:v>43061</c:v>
                </c:pt>
                <c:pt idx="110">
                  <c:v>43060</c:v>
                </c:pt>
                <c:pt idx="111">
                  <c:v>43059</c:v>
                </c:pt>
                <c:pt idx="112">
                  <c:v>43056</c:v>
                </c:pt>
                <c:pt idx="113">
                  <c:v>43055</c:v>
                </c:pt>
                <c:pt idx="114">
                  <c:v>43054</c:v>
                </c:pt>
                <c:pt idx="115">
                  <c:v>43053</c:v>
                </c:pt>
                <c:pt idx="116">
                  <c:v>43052</c:v>
                </c:pt>
                <c:pt idx="117">
                  <c:v>43049</c:v>
                </c:pt>
                <c:pt idx="118">
                  <c:v>43048</c:v>
                </c:pt>
                <c:pt idx="119">
                  <c:v>43047</c:v>
                </c:pt>
                <c:pt idx="120">
                  <c:v>43046</c:v>
                </c:pt>
                <c:pt idx="121">
                  <c:v>43045</c:v>
                </c:pt>
                <c:pt idx="122">
                  <c:v>43042</c:v>
                </c:pt>
                <c:pt idx="123">
                  <c:v>43041</c:v>
                </c:pt>
                <c:pt idx="124">
                  <c:v>43040</c:v>
                </c:pt>
                <c:pt idx="125">
                  <c:v>43039</c:v>
                </c:pt>
                <c:pt idx="126">
                  <c:v>43038</c:v>
                </c:pt>
                <c:pt idx="127">
                  <c:v>43035</c:v>
                </c:pt>
                <c:pt idx="128">
                  <c:v>43034</c:v>
                </c:pt>
                <c:pt idx="129">
                  <c:v>43033</c:v>
                </c:pt>
                <c:pt idx="130">
                  <c:v>43032</c:v>
                </c:pt>
                <c:pt idx="131">
                  <c:v>43031</c:v>
                </c:pt>
                <c:pt idx="132">
                  <c:v>43028</c:v>
                </c:pt>
                <c:pt idx="133">
                  <c:v>43027</c:v>
                </c:pt>
                <c:pt idx="134">
                  <c:v>43026</c:v>
                </c:pt>
                <c:pt idx="135">
                  <c:v>43025</c:v>
                </c:pt>
                <c:pt idx="136">
                  <c:v>43024</c:v>
                </c:pt>
                <c:pt idx="137">
                  <c:v>43021</c:v>
                </c:pt>
                <c:pt idx="138">
                  <c:v>43020</c:v>
                </c:pt>
                <c:pt idx="139">
                  <c:v>43019</c:v>
                </c:pt>
                <c:pt idx="140">
                  <c:v>43018</c:v>
                </c:pt>
                <c:pt idx="141">
                  <c:v>43017</c:v>
                </c:pt>
                <c:pt idx="142">
                  <c:v>43008</c:v>
                </c:pt>
                <c:pt idx="143">
                  <c:v>43007</c:v>
                </c:pt>
                <c:pt idx="144">
                  <c:v>43006</c:v>
                </c:pt>
                <c:pt idx="145">
                  <c:v>43005</c:v>
                </c:pt>
                <c:pt idx="146">
                  <c:v>43004</c:v>
                </c:pt>
                <c:pt idx="147">
                  <c:v>43003</c:v>
                </c:pt>
                <c:pt idx="148">
                  <c:v>43000</c:v>
                </c:pt>
                <c:pt idx="149">
                  <c:v>42999</c:v>
                </c:pt>
                <c:pt idx="150">
                  <c:v>42998</c:v>
                </c:pt>
                <c:pt idx="151">
                  <c:v>42997</c:v>
                </c:pt>
                <c:pt idx="152">
                  <c:v>42996</c:v>
                </c:pt>
                <c:pt idx="153">
                  <c:v>42993</c:v>
                </c:pt>
                <c:pt idx="154">
                  <c:v>42992</c:v>
                </c:pt>
                <c:pt idx="155">
                  <c:v>42991</c:v>
                </c:pt>
                <c:pt idx="156">
                  <c:v>42990</c:v>
                </c:pt>
                <c:pt idx="157">
                  <c:v>42989</c:v>
                </c:pt>
                <c:pt idx="158">
                  <c:v>42986</c:v>
                </c:pt>
                <c:pt idx="159">
                  <c:v>42985</c:v>
                </c:pt>
                <c:pt idx="160">
                  <c:v>42984</c:v>
                </c:pt>
                <c:pt idx="161">
                  <c:v>42983</c:v>
                </c:pt>
                <c:pt idx="162">
                  <c:v>42982</c:v>
                </c:pt>
                <c:pt idx="163">
                  <c:v>42979</c:v>
                </c:pt>
                <c:pt idx="164">
                  <c:v>42978</c:v>
                </c:pt>
                <c:pt idx="165">
                  <c:v>42977</c:v>
                </c:pt>
                <c:pt idx="166">
                  <c:v>42976</c:v>
                </c:pt>
                <c:pt idx="167">
                  <c:v>42975</c:v>
                </c:pt>
                <c:pt idx="168">
                  <c:v>42972</c:v>
                </c:pt>
                <c:pt idx="169">
                  <c:v>42971</c:v>
                </c:pt>
                <c:pt idx="170">
                  <c:v>42970</c:v>
                </c:pt>
                <c:pt idx="171">
                  <c:v>42969</c:v>
                </c:pt>
                <c:pt idx="172">
                  <c:v>42968</c:v>
                </c:pt>
                <c:pt idx="173">
                  <c:v>42965</c:v>
                </c:pt>
                <c:pt idx="174">
                  <c:v>42964</c:v>
                </c:pt>
                <c:pt idx="175">
                  <c:v>42963</c:v>
                </c:pt>
                <c:pt idx="176">
                  <c:v>42962</c:v>
                </c:pt>
                <c:pt idx="177">
                  <c:v>42961</c:v>
                </c:pt>
                <c:pt idx="178">
                  <c:v>42958</c:v>
                </c:pt>
                <c:pt idx="179">
                  <c:v>42957</c:v>
                </c:pt>
                <c:pt idx="180">
                  <c:v>42956</c:v>
                </c:pt>
                <c:pt idx="181">
                  <c:v>42955</c:v>
                </c:pt>
                <c:pt idx="182">
                  <c:v>42954</c:v>
                </c:pt>
                <c:pt idx="183">
                  <c:v>42951</c:v>
                </c:pt>
                <c:pt idx="184">
                  <c:v>42950</c:v>
                </c:pt>
                <c:pt idx="185">
                  <c:v>42949</c:v>
                </c:pt>
                <c:pt idx="186">
                  <c:v>42948</c:v>
                </c:pt>
                <c:pt idx="187">
                  <c:v>42947</c:v>
                </c:pt>
                <c:pt idx="188">
                  <c:v>42944</c:v>
                </c:pt>
                <c:pt idx="189">
                  <c:v>42943</c:v>
                </c:pt>
                <c:pt idx="190">
                  <c:v>42942</c:v>
                </c:pt>
                <c:pt idx="191">
                  <c:v>42941</c:v>
                </c:pt>
                <c:pt idx="192">
                  <c:v>42940</c:v>
                </c:pt>
                <c:pt idx="193">
                  <c:v>42937</c:v>
                </c:pt>
                <c:pt idx="194">
                  <c:v>42936</c:v>
                </c:pt>
                <c:pt idx="195">
                  <c:v>42935</c:v>
                </c:pt>
                <c:pt idx="196">
                  <c:v>42934</c:v>
                </c:pt>
                <c:pt idx="197">
                  <c:v>42933</c:v>
                </c:pt>
                <c:pt idx="198">
                  <c:v>42930</c:v>
                </c:pt>
                <c:pt idx="199">
                  <c:v>42929</c:v>
                </c:pt>
                <c:pt idx="200">
                  <c:v>42928</c:v>
                </c:pt>
                <c:pt idx="201">
                  <c:v>42927</c:v>
                </c:pt>
                <c:pt idx="202">
                  <c:v>42926</c:v>
                </c:pt>
                <c:pt idx="203">
                  <c:v>42923</c:v>
                </c:pt>
                <c:pt idx="204">
                  <c:v>42922</c:v>
                </c:pt>
                <c:pt idx="205">
                  <c:v>42921</c:v>
                </c:pt>
                <c:pt idx="206">
                  <c:v>42920</c:v>
                </c:pt>
                <c:pt idx="207">
                  <c:v>42919</c:v>
                </c:pt>
                <c:pt idx="208">
                  <c:v>42916</c:v>
                </c:pt>
                <c:pt idx="209">
                  <c:v>42915</c:v>
                </c:pt>
                <c:pt idx="210">
                  <c:v>42914</c:v>
                </c:pt>
                <c:pt idx="211">
                  <c:v>42913</c:v>
                </c:pt>
                <c:pt idx="212">
                  <c:v>42912</c:v>
                </c:pt>
                <c:pt idx="213">
                  <c:v>42909</c:v>
                </c:pt>
                <c:pt idx="214">
                  <c:v>42908</c:v>
                </c:pt>
                <c:pt idx="215">
                  <c:v>42907</c:v>
                </c:pt>
                <c:pt idx="216">
                  <c:v>42906</c:v>
                </c:pt>
                <c:pt idx="217">
                  <c:v>42905</c:v>
                </c:pt>
                <c:pt idx="218">
                  <c:v>42902</c:v>
                </c:pt>
                <c:pt idx="219">
                  <c:v>42901</c:v>
                </c:pt>
                <c:pt idx="220">
                  <c:v>42900</c:v>
                </c:pt>
                <c:pt idx="221">
                  <c:v>42899</c:v>
                </c:pt>
                <c:pt idx="222">
                  <c:v>42898</c:v>
                </c:pt>
                <c:pt idx="223">
                  <c:v>42895</c:v>
                </c:pt>
                <c:pt idx="224">
                  <c:v>42894</c:v>
                </c:pt>
                <c:pt idx="225">
                  <c:v>42893</c:v>
                </c:pt>
                <c:pt idx="226">
                  <c:v>42892</c:v>
                </c:pt>
                <c:pt idx="227">
                  <c:v>42891</c:v>
                </c:pt>
                <c:pt idx="228">
                  <c:v>42888</c:v>
                </c:pt>
                <c:pt idx="229">
                  <c:v>42887</c:v>
                </c:pt>
                <c:pt idx="230">
                  <c:v>42886</c:v>
                </c:pt>
                <c:pt idx="231">
                  <c:v>42882</c:v>
                </c:pt>
                <c:pt idx="232">
                  <c:v>42881</c:v>
                </c:pt>
                <c:pt idx="233">
                  <c:v>42880</c:v>
                </c:pt>
                <c:pt idx="234">
                  <c:v>42879</c:v>
                </c:pt>
                <c:pt idx="235">
                  <c:v>42878</c:v>
                </c:pt>
                <c:pt idx="236">
                  <c:v>42877</c:v>
                </c:pt>
                <c:pt idx="237">
                  <c:v>42874</c:v>
                </c:pt>
                <c:pt idx="238">
                  <c:v>42873</c:v>
                </c:pt>
                <c:pt idx="239">
                  <c:v>42872</c:v>
                </c:pt>
                <c:pt idx="240">
                  <c:v>42871</c:v>
                </c:pt>
                <c:pt idx="241">
                  <c:v>42870</c:v>
                </c:pt>
                <c:pt idx="242">
                  <c:v>42867</c:v>
                </c:pt>
                <c:pt idx="243">
                  <c:v>42866</c:v>
                </c:pt>
                <c:pt idx="244">
                  <c:v>42865</c:v>
                </c:pt>
                <c:pt idx="245">
                  <c:v>42864</c:v>
                </c:pt>
                <c:pt idx="246">
                  <c:v>42863</c:v>
                </c:pt>
                <c:pt idx="247">
                  <c:v>42860</c:v>
                </c:pt>
                <c:pt idx="248">
                  <c:v>42859</c:v>
                </c:pt>
                <c:pt idx="249">
                  <c:v>42858</c:v>
                </c:pt>
                <c:pt idx="250">
                  <c:v>42857</c:v>
                </c:pt>
                <c:pt idx="251">
                  <c:v>42853</c:v>
                </c:pt>
                <c:pt idx="252">
                  <c:v>42852</c:v>
                </c:pt>
                <c:pt idx="253">
                  <c:v>42851</c:v>
                </c:pt>
                <c:pt idx="254">
                  <c:v>42850</c:v>
                </c:pt>
                <c:pt idx="255">
                  <c:v>42849</c:v>
                </c:pt>
                <c:pt idx="256">
                  <c:v>42846</c:v>
                </c:pt>
                <c:pt idx="257">
                  <c:v>42845</c:v>
                </c:pt>
                <c:pt idx="258">
                  <c:v>42844</c:v>
                </c:pt>
                <c:pt idx="259">
                  <c:v>42843</c:v>
                </c:pt>
                <c:pt idx="260">
                  <c:v>42842</c:v>
                </c:pt>
                <c:pt idx="261">
                  <c:v>42839</c:v>
                </c:pt>
                <c:pt idx="262">
                  <c:v>42838</c:v>
                </c:pt>
                <c:pt idx="263">
                  <c:v>42837</c:v>
                </c:pt>
                <c:pt idx="264">
                  <c:v>42836</c:v>
                </c:pt>
                <c:pt idx="265">
                  <c:v>42835</c:v>
                </c:pt>
                <c:pt idx="266">
                  <c:v>42832</c:v>
                </c:pt>
                <c:pt idx="267">
                  <c:v>42831</c:v>
                </c:pt>
                <c:pt idx="268">
                  <c:v>42830</c:v>
                </c:pt>
                <c:pt idx="269">
                  <c:v>42826</c:v>
                </c:pt>
                <c:pt idx="270">
                  <c:v>42825</c:v>
                </c:pt>
                <c:pt idx="271">
                  <c:v>42824</c:v>
                </c:pt>
                <c:pt idx="272">
                  <c:v>42823</c:v>
                </c:pt>
                <c:pt idx="273">
                  <c:v>42822</c:v>
                </c:pt>
                <c:pt idx="274">
                  <c:v>42821</c:v>
                </c:pt>
                <c:pt idx="275">
                  <c:v>42818</c:v>
                </c:pt>
                <c:pt idx="276">
                  <c:v>42817</c:v>
                </c:pt>
                <c:pt idx="277">
                  <c:v>42816</c:v>
                </c:pt>
                <c:pt idx="278">
                  <c:v>42815</c:v>
                </c:pt>
                <c:pt idx="279">
                  <c:v>42814</c:v>
                </c:pt>
                <c:pt idx="280">
                  <c:v>42811</c:v>
                </c:pt>
                <c:pt idx="281">
                  <c:v>42810</c:v>
                </c:pt>
                <c:pt idx="282">
                  <c:v>42809</c:v>
                </c:pt>
                <c:pt idx="283">
                  <c:v>42808</c:v>
                </c:pt>
                <c:pt idx="284">
                  <c:v>42807</c:v>
                </c:pt>
                <c:pt idx="285">
                  <c:v>42804</c:v>
                </c:pt>
                <c:pt idx="286">
                  <c:v>42803</c:v>
                </c:pt>
                <c:pt idx="287">
                  <c:v>42802</c:v>
                </c:pt>
                <c:pt idx="288">
                  <c:v>42801</c:v>
                </c:pt>
                <c:pt idx="289">
                  <c:v>42800</c:v>
                </c:pt>
                <c:pt idx="290">
                  <c:v>42797</c:v>
                </c:pt>
                <c:pt idx="291">
                  <c:v>42796</c:v>
                </c:pt>
                <c:pt idx="292">
                  <c:v>42795</c:v>
                </c:pt>
                <c:pt idx="293">
                  <c:v>42794</c:v>
                </c:pt>
                <c:pt idx="294">
                  <c:v>42793</c:v>
                </c:pt>
                <c:pt idx="295">
                  <c:v>42790</c:v>
                </c:pt>
                <c:pt idx="296">
                  <c:v>42789</c:v>
                </c:pt>
                <c:pt idx="297">
                  <c:v>42788</c:v>
                </c:pt>
                <c:pt idx="298">
                  <c:v>42787</c:v>
                </c:pt>
                <c:pt idx="299">
                  <c:v>42786</c:v>
                </c:pt>
                <c:pt idx="300">
                  <c:v>42783</c:v>
                </c:pt>
                <c:pt idx="301">
                  <c:v>42782</c:v>
                </c:pt>
                <c:pt idx="302">
                  <c:v>42781</c:v>
                </c:pt>
                <c:pt idx="303">
                  <c:v>42780</c:v>
                </c:pt>
                <c:pt idx="304">
                  <c:v>42779</c:v>
                </c:pt>
                <c:pt idx="305">
                  <c:v>42776</c:v>
                </c:pt>
                <c:pt idx="306">
                  <c:v>42775</c:v>
                </c:pt>
                <c:pt idx="307">
                  <c:v>42774</c:v>
                </c:pt>
                <c:pt idx="308">
                  <c:v>42773</c:v>
                </c:pt>
                <c:pt idx="309">
                  <c:v>42772</c:v>
                </c:pt>
                <c:pt idx="310">
                  <c:v>42770</c:v>
                </c:pt>
                <c:pt idx="311">
                  <c:v>42769</c:v>
                </c:pt>
                <c:pt idx="312">
                  <c:v>42761</c:v>
                </c:pt>
                <c:pt idx="313">
                  <c:v>42760</c:v>
                </c:pt>
                <c:pt idx="314">
                  <c:v>42759</c:v>
                </c:pt>
                <c:pt idx="315">
                  <c:v>42758</c:v>
                </c:pt>
                <c:pt idx="316">
                  <c:v>42757</c:v>
                </c:pt>
                <c:pt idx="317">
                  <c:v>42755</c:v>
                </c:pt>
                <c:pt idx="318">
                  <c:v>42754</c:v>
                </c:pt>
                <c:pt idx="319">
                  <c:v>42753</c:v>
                </c:pt>
                <c:pt idx="320">
                  <c:v>42752</c:v>
                </c:pt>
                <c:pt idx="321">
                  <c:v>42751</c:v>
                </c:pt>
                <c:pt idx="322">
                  <c:v>42748</c:v>
                </c:pt>
                <c:pt idx="323">
                  <c:v>42747</c:v>
                </c:pt>
                <c:pt idx="324">
                  <c:v>42746</c:v>
                </c:pt>
                <c:pt idx="325">
                  <c:v>42745</c:v>
                </c:pt>
                <c:pt idx="326">
                  <c:v>42744</c:v>
                </c:pt>
                <c:pt idx="327">
                  <c:v>42741</c:v>
                </c:pt>
                <c:pt idx="328">
                  <c:v>42740</c:v>
                </c:pt>
                <c:pt idx="329">
                  <c:v>42739</c:v>
                </c:pt>
                <c:pt idx="330">
                  <c:v>42738</c:v>
                </c:pt>
                <c:pt idx="331">
                  <c:v>42735</c:v>
                </c:pt>
                <c:pt idx="332">
                  <c:v>42734</c:v>
                </c:pt>
                <c:pt idx="333">
                  <c:v>42733</c:v>
                </c:pt>
                <c:pt idx="334">
                  <c:v>42732</c:v>
                </c:pt>
                <c:pt idx="335">
                  <c:v>42731</c:v>
                </c:pt>
                <c:pt idx="336">
                  <c:v>42730</c:v>
                </c:pt>
                <c:pt idx="337">
                  <c:v>42727</c:v>
                </c:pt>
                <c:pt idx="338">
                  <c:v>42726</c:v>
                </c:pt>
                <c:pt idx="339">
                  <c:v>42725</c:v>
                </c:pt>
                <c:pt idx="340">
                  <c:v>42724</c:v>
                </c:pt>
                <c:pt idx="341">
                  <c:v>42723</c:v>
                </c:pt>
                <c:pt idx="342">
                  <c:v>42720</c:v>
                </c:pt>
                <c:pt idx="343">
                  <c:v>42719</c:v>
                </c:pt>
                <c:pt idx="344">
                  <c:v>42718</c:v>
                </c:pt>
                <c:pt idx="345">
                  <c:v>42717</c:v>
                </c:pt>
                <c:pt idx="346">
                  <c:v>42716</c:v>
                </c:pt>
                <c:pt idx="347">
                  <c:v>42713</c:v>
                </c:pt>
                <c:pt idx="348">
                  <c:v>42712</c:v>
                </c:pt>
                <c:pt idx="349">
                  <c:v>42711</c:v>
                </c:pt>
                <c:pt idx="350">
                  <c:v>42710</c:v>
                </c:pt>
                <c:pt idx="351">
                  <c:v>42709</c:v>
                </c:pt>
                <c:pt idx="352">
                  <c:v>42706</c:v>
                </c:pt>
                <c:pt idx="353">
                  <c:v>42705</c:v>
                </c:pt>
                <c:pt idx="354">
                  <c:v>42704</c:v>
                </c:pt>
                <c:pt idx="355">
                  <c:v>42703</c:v>
                </c:pt>
                <c:pt idx="356">
                  <c:v>42702</c:v>
                </c:pt>
                <c:pt idx="357">
                  <c:v>42699</c:v>
                </c:pt>
                <c:pt idx="358">
                  <c:v>42698</c:v>
                </c:pt>
                <c:pt idx="359">
                  <c:v>42697</c:v>
                </c:pt>
                <c:pt idx="360">
                  <c:v>42696</c:v>
                </c:pt>
                <c:pt idx="361">
                  <c:v>42695</c:v>
                </c:pt>
                <c:pt idx="362">
                  <c:v>42692</c:v>
                </c:pt>
                <c:pt idx="363">
                  <c:v>42691</c:v>
                </c:pt>
                <c:pt idx="364">
                  <c:v>42690</c:v>
                </c:pt>
                <c:pt idx="365">
                  <c:v>42689</c:v>
                </c:pt>
                <c:pt idx="366">
                  <c:v>42688</c:v>
                </c:pt>
                <c:pt idx="367">
                  <c:v>42685</c:v>
                </c:pt>
                <c:pt idx="368">
                  <c:v>42684</c:v>
                </c:pt>
                <c:pt idx="369">
                  <c:v>42683</c:v>
                </c:pt>
                <c:pt idx="370">
                  <c:v>42682</c:v>
                </c:pt>
                <c:pt idx="371">
                  <c:v>42681</c:v>
                </c:pt>
                <c:pt idx="372">
                  <c:v>42678</c:v>
                </c:pt>
                <c:pt idx="373">
                  <c:v>42677</c:v>
                </c:pt>
                <c:pt idx="374">
                  <c:v>42676</c:v>
                </c:pt>
                <c:pt idx="375">
                  <c:v>42675</c:v>
                </c:pt>
                <c:pt idx="376">
                  <c:v>42674</c:v>
                </c:pt>
                <c:pt idx="377">
                  <c:v>42671</c:v>
                </c:pt>
                <c:pt idx="378">
                  <c:v>42670</c:v>
                </c:pt>
                <c:pt idx="379">
                  <c:v>42669</c:v>
                </c:pt>
                <c:pt idx="380">
                  <c:v>42668</c:v>
                </c:pt>
                <c:pt idx="381">
                  <c:v>42667</c:v>
                </c:pt>
                <c:pt idx="382">
                  <c:v>42664</c:v>
                </c:pt>
                <c:pt idx="383">
                  <c:v>42663</c:v>
                </c:pt>
                <c:pt idx="384">
                  <c:v>42662</c:v>
                </c:pt>
                <c:pt idx="385">
                  <c:v>42661</c:v>
                </c:pt>
                <c:pt idx="386">
                  <c:v>42660</c:v>
                </c:pt>
                <c:pt idx="387">
                  <c:v>42657</c:v>
                </c:pt>
                <c:pt idx="388">
                  <c:v>42656</c:v>
                </c:pt>
                <c:pt idx="389">
                  <c:v>42655</c:v>
                </c:pt>
                <c:pt idx="390">
                  <c:v>42654</c:v>
                </c:pt>
                <c:pt idx="391">
                  <c:v>42653</c:v>
                </c:pt>
                <c:pt idx="392">
                  <c:v>42652</c:v>
                </c:pt>
                <c:pt idx="393">
                  <c:v>42651</c:v>
                </c:pt>
                <c:pt idx="394">
                  <c:v>42643</c:v>
                </c:pt>
                <c:pt idx="395">
                  <c:v>42642</c:v>
                </c:pt>
                <c:pt idx="396">
                  <c:v>42641</c:v>
                </c:pt>
                <c:pt idx="397">
                  <c:v>42640</c:v>
                </c:pt>
                <c:pt idx="398">
                  <c:v>42639</c:v>
                </c:pt>
                <c:pt idx="399">
                  <c:v>42636</c:v>
                </c:pt>
                <c:pt idx="400">
                  <c:v>42635</c:v>
                </c:pt>
                <c:pt idx="401">
                  <c:v>42634</c:v>
                </c:pt>
                <c:pt idx="402">
                  <c:v>42633</c:v>
                </c:pt>
                <c:pt idx="403">
                  <c:v>42632</c:v>
                </c:pt>
                <c:pt idx="404">
                  <c:v>42631</c:v>
                </c:pt>
                <c:pt idx="405">
                  <c:v>42627</c:v>
                </c:pt>
                <c:pt idx="406">
                  <c:v>42626</c:v>
                </c:pt>
                <c:pt idx="407">
                  <c:v>42625</c:v>
                </c:pt>
                <c:pt idx="408">
                  <c:v>42622</c:v>
                </c:pt>
                <c:pt idx="409">
                  <c:v>42621</c:v>
                </c:pt>
                <c:pt idx="410">
                  <c:v>42620</c:v>
                </c:pt>
                <c:pt idx="411">
                  <c:v>42619</c:v>
                </c:pt>
                <c:pt idx="412">
                  <c:v>42618</c:v>
                </c:pt>
                <c:pt idx="413">
                  <c:v>42615</c:v>
                </c:pt>
                <c:pt idx="414">
                  <c:v>42614</c:v>
                </c:pt>
                <c:pt idx="415">
                  <c:v>42613</c:v>
                </c:pt>
                <c:pt idx="416">
                  <c:v>42612</c:v>
                </c:pt>
                <c:pt idx="417">
                  <c:v>42611</c:v>
                </c:pt>
                <c:pt idx="418">
                  <c:v>42608</c:v>
                </c:pt>
                <c:pt idx="419">
                  <c:v>42607</c:v>
                </c:pt>
                <c:pt idx="420">
                  <c:v>42606</c:v>
                </c:pt>
                <c:pt idx="421">
                  <c:v>42605</c:v>
                </c:pt>
                <c:pt idx="422">
                  <c:v>42604</c:v>
                </c:pt>
                <c:pt idx="423">
                  <c:v>42601</c:v>
                </c:pt>
                <c:pt idx="424">
                  <c:v>42600</c:v>
                </c:pt>
                <c:pt idx="425">
                  <c:v>42599</c:v>
                </c:pt>
                <c:pt idx="426">
                  <c:v>42598</c:v>
                </c:pt>
                <c:pt idx="427">
                  <c:v>42597</c:v>
                </c:pt>
                <c:pt idx="428">
                  <c:v>42594</c:v>
                </c:pt>
                <c:pt idx="429">
                  <c:v>42593</c:v>
                </c:pt>
                <c:pt idx="430">
                  <c:v>42592</c:v>
                </c:pt>
                <c:pt idx="431">
                  <c:v>42591</c:v>
                </c:pt>
                <c:pt idx="432">
                  <c:v>42590</c:v>
                </c:pt>
                <c:pt idx="433">
                  <c:v>42587</c:v>
                </c:pt>
                <c:pt idx="434">
                  <c:v>42586</c:v>
                </c:pt>
                <c:pt idx="435">
                  <c:v>42585</c:v>
                </c:pt>
                <c:pt idx="436">
                  <c:v>42584</c:v>
                </c:pt>
                <c:pt idx="437">
                  <c:v>42583</c:v>
                </c:pt>
                <c:pt idx="438">
                  <c:v>42580</c:v>
                </c:pt>
                <c:pt idx="439">
                  <c:v>42579</c:v>
                </c:pt>
                <c:pt idx="440">
                  <c:v>42578</c:v>
                </c:pt>
                <c:pt idx="441">
                  <c:v>42577</c:v>
                </c:pt>
                <c:pt idx="442">
                  <c:v>42576</c:v>
                </c:pt>
                <c:pt idx="443">
                  <c:v>42573</c:v>
                </c:pt>
                <c:pt idx="444">
                  <c:v>42572</c:v>
                </c:pt>
                <c:pt idx="445">
                  <c:v>42571</c:v>
                </c:pt>
                <c:pt idx="446">
                  <c:v>42570</c:v>
                </c:pt>
                <c:pt idx="447">
                  <c:v>42569</c:v>
                </c:pt>
                <c:pt idx="448">
                  <c:v>42566</c:v>
                </c:pt>
                <c:pt idx="449">
                  <c:v>42565</c:v>
                </c:pt>
                <c:pt idx="450">
                  <c:v>42564</c:v>
                </c:pt>
                <c:pt idx="451">
                  <c:v>42563</c:v>
                </c:pt>
                <c:pt idx="452">
                  <c:v>42562</c:v>
                </c:pt>
                <c:pt idx="453">
                  <c:v>42559</c:v>
                </c:pt>
                <c:pt idx="454">
                  <c:v>42558</c:v>
                </c:pt>
                <c:pt idx="455">
                  <c:v>42557</c:v>
                </c:pt>
                <c:pt idx="456">
                  <c:v>42556</c:v>
                </c:pt>
                <c:pt idx="457">
                  <c:v>42555</c:v>
                </c:pt>
                <c:pt idx="458">
                  <c:v>42552</c:v>
                </c:pt>
                <c:pt idx="459">
                  <c:v>42551</c:v>
                </c:pt>
                <c:pt idx="460">
                  <c:v>42550</c:v>
                </c:pt>
                <c:pt idx="461">
                  <c:v>42549</c:v>
                </c:pt>
                <c:pt idx="462">
                  <c:v>42548</c:v>
                </c:pt>
                <c:pt idx="463">
                  <c:v>42545</c:v>
                </c:pt>
                <c:pt idx="464">
                  <c:v>42544</c:v>
                </c:pt>
                <c:pt idx="465">
                  <c:v>42543</c:v>
                </c:pt>
                <c:pt idx="466">
                  <c:v>42542</c:v>
                </c:pt>
                <c:pt idx="467">
                  <c:v>42541</c:v>
                </c:pt>
                <c:pt idx="468">
                  <c:v>42538</c:v>
                </c:pt>
                <c:pt idx="469">
                  <c:v>42537</c:v>
                </c:pt>
                <c:pt idx="470">
                  <c:v>42536</c:v>
                </c:pt>
                <c:pt idx="471">
                  <c:v>42535</c:v>
                </c:pt>
                <c:pt idx="472">
                  <c:v>42534</c:v>
                </c:pt>
                <c:pt idx="473">
                  <c:v>42533</c:v>
                </c:pt>
                <c:pt idx="474">
                  <c:v>42529</c:v>
                </c:pt>
                <c:pt idx="475">
                  <c:v>42528</c:v>
                </c:pt>
                <c:pt idx="476">
                  <c:v>42527</c:v>
                </c:pt>
                <c:pt idx="477">
                  <c:v>42524</c:v>
                </c:pt>
                <c:pt idx="478">
                  <c:v>42523</c:v>
                </c:pt>
                <c:pt idx="479">
                  <c:v>42522</c:v>
                </c:pt>
                <c:pt idx="480">
                  <c:v>42521</c:v>
                </c:pt>
                <c:pt idx="481">
                  <c:v>42520</c:v>
                </c:pt>
                <c:pt idx="482">
                  <c:v>42517</c:v>
                </c:pt>
                <c:pt idx="483">
                  <c:v>42516</c:v>
                </c:pt>
                <c:pt idx="484">
                  <c:v>42515</c:v>
                </c:pt>
                <c:pt idx="485">
                  <c:v>42514</c:v>
                </c:pt>
                <c:pt idx="486">
                  <c:v>42513</c:v>
                </c:pt>
                <c:pt idx="487">
                  <c:v>42510</c:v>
                </c:pt>
                <c:pt idx="488">
                  <c:v>42509</c:v>
                </c:pt>
                <c:pt idx="489">
                  <c:v>42508</c:v>
                </c:pt>
                <c:pt idx="490">
                  <c:v>42507</c:v>
                </c:pt>
                <c:pt idx="491">
                  <c:v>42506</c:v>
                </c:pt>
                <c:pt idx="492">
                  <c:v>42503</c:v>
                </c:pt>
                <c:pt idx="493">
                  <c:v>42502</c:v>
                </c:pt>
                <c:pt idx="494">
                  <c:v>42501</c:v>
                </c:pt>
                <c:pt idx="495">
                  <c:v>42500</c:v>
                </c:pt>
                <c:pt idx="496">
                  <c:v>42499</c:v>
                </c:pt>
                <c:pt idx="497">
                  <c:v>42496</c:v>
                </c:pt>
                <c:pt idx="498">
                  <c:v>42495</c:v>
                </c:pt>
                <c:pt idx="499">
                  <c:v>42494</c:v>
                </c:pt>
                <c:pt idx="500">
                  <c:v>42493</c:v>
                </c:pt>
                <c:pt idx="501">
                  <c:v>42489</c:v>
                </c:pt>
                <c:pt idx="502">
                  <c:v>42488</c:v>
                </c:pt>
                <c:pt idx="503">
                  <c:v>42487</c:v>
                </c:pt>
                <c:pt idx="504">
                  <c:v>42486</c:v>
                </c:pt>
                <c:pt idx="505">
                  <c:v>42485</c:v>
                </c:pt>
                <c:pt idx="506">
                  <c:v>42482</c:v>
                </c:pt>
                <c:pt idx="507">
                  <c:v>42481</c:v>
                </c:pt>
                <c:pt idx="508">
                  <c:v>42480</c:v>
                </c:pt>
                <c:pt idx="509">
                  <c:v>42479</c:v>
                </c:pt>
                <c:pt idx="510">
                  <c:v>42478</c:v>
                </c:pt>
                <c:pt idx="511">
                  <c:v>42475</c:v>
                </c:pt>
                <c:pt idx="512">
                  <c:v>42474</c:v>
                </c:pt>
                <c:pt idx="513">
                  <c:v>42473</c:v>
                </c:pt>
                <c:pt idx="514">
                  <c:v>42472</c:v>
                </c:pt>
                <c:pt idx="515">
                  <c:v>42471</c:v>
                </c:pt>
                <c:pt idx="516">
                  <c:v>42468</c:v>
                </c:pt>
                <c:pt idx="517">
                  <c:v>42467</c:v>
                </c:pt>
                <c:pt idx="518">
                  <c:v>42466</c:v>
                </c:pt>
                <c:pt idx="519">
                  <c:v>42465</c:v>
                </c:pt>
                <c:pt idx="520">
                  <c:v>42461</c:v>
                </c:pt>
                <c:pt idx="521">
                  <c:v>42460</c:v>
                </c:pt>
                <c:pt idx="522">
                  <c:v>42459</c:v>
                </c:pt>
                <c:pt idx="523">
                  <c:v>42458</c:v>
                </c:pt>
                <c:pt idx="524">
                  <c:v>42457</c:v>
                </c:pt>
                <c:pt idx="525">
                  <c:v>42454</c:v>
                </c:pt>
                <c:pt idx="526">
                  <c:v>42453</c:v>
                </c:pt>
                <c:pt idx="527">
                  <c:v>42452</c:v>
                </c:pt>
                <c:pt idx="528">
                  <c:v>42451</c:v>
                </c:pt>
                <c:pt idx="529">
                  <c:v>42450</c:v>
                </c:pt>
                <c:pt idx="530">
                  <c:v>42447</c:v>
                </c:pt>
                <c:pt idx="531">
                  <c:v>42446</c:v>
                </c:pt>
                <c:pt idx="532">
                  <c:v>42445</c:v>
                </c:pt>
                <c:pt idx="533">
                  <c:v>42444</c:v>
                </c:pt>
                <c:pt idx="534">
                  <c:v>42443</c:v>
                </c:pt>
                <c:pt idx="535">
                  <c:v>42440</c:v>
                </c:pt>
                <c:pt idx="536">
                  <c:v>42439</c:v>
                </c:pt>
                <c:pt idx="537">
                  <c:v>42438</c:v>
                </c:pt>
                <c:pt idx="538">
                  <c:v>42437</c:v>
                </c:pt>
                <c:pt idx="539">
                  <c:v>42436</c:v>
                </c:pt>
                <c:pt idx="540">
                  <c:v>42433</c:v>
                </c:pt>
                <c:pt idx="541">
                  <c:v>42432</c:v>
                </c:pt>
                <c:pt idx="542">
                  <c:v>42431</c:v>
                </c:pt>
                <c:pt idx="543">
                  <c:v>42430</c:v>
                </c:pt>
                <c:pt idx="544">
                  <c:v>42429</c:v>
                </c:pt>
                <c:pt idx="545">
                  <c:v>42426</c:v>
                </c:pt>
                <c:pt idx="546">
                  <c:v>42425</c:v>
                </c:pt>
                <c:pt idx="547">
                  <c:v>42424</c:v>
                </c:pt>
                <c:pt idx="548">
                  <c:v>42423</c:v>
                </c:pt>
                <c:pt idx="549">
                  <c:v>42422</c:v>
                </c:pt>
                <c:pt idx="550">
                  <c:v>42419</c:v>
                </c:pt>
                <c:pt idx="551">
                  <c:v>42418</c:v>
                </c:pt>
                <c:pt idx="552">
                  <c:v>42417</c:v>
                </c:pt>
                <c:pt idx="553">
                  <c:v>42416</c:v>
                </c:pt>
                <c:pt idx="554">
                  <c:v>42415</c:v>
                </c:pt>
                <c:pt idx="555">
                  <c:v>42414</c:v>
                </c:pt>
                <c:pt idx="556">
                  <c:v>42406</c:v>
                </c:pt>
                <c:pt idx="557">
                  <c:v>42405</c:v>
                </c:pt>
                <c:pt idx="558">
                  <c:v>42404</c:v>
                </c:pt>
                <c:pt idx="559">
                  <c:v>42403</c:v>
                </c:pt>
                <c:pt idx="560">
                  <c:v>42402</c:v>
                </c:pt>
                <c:pt idx="561">
                  <c:v>42401</c:v>
                </c:pt>
                <c:pt idx="562">
                  <c:v>42398</c:v>
                </c:pt>
                <c:pt idx="563">
                  <c:v>42397</c:v>
                </c:pt>
                <c:pt idx="564">
                  <c:v>42396</c:v>
                </c:pt>
                <c:pt idx="565">
                  <c:v>42395</c:v>
                </c:pt>
                <c:pt idx="566">
                  <c:v>42394</c:v>
                </c:pt>
                <c:pt idx="567">
                  <c:v>42391</c:v>
                </c:pt>
                <c:pt idx="568">
                  <c:v>42390</c:v>
                </c:pt>
                <c:pt idx="569">
                  <c:v>42389</c:v>
                </c:pt>
                <c:pt idx="570">
                  <c:v>42388</c:v>
                </c:pt>
                <c:pt idx="571">
                  <c:v>42387</c:v>
                </c:pt>
                <c:pt idx="572">
                  <c:v>42384</c:v>
                </c:pt>
                <c:pt idx="573">
                  <c:v>42383</c:v>
                </c:pt>
                <c:pt idx="574">
                  <c:v>42382</c:v>
                </c:pt>
                <c:pt idx="575">
                  <c:v>42381</c:v>
                </c:pt>
                <c:pt idx="576">
                  <c:v>42380</c:v>
                </c:pt>
                <c:pt idx="577">
                  <c:v>42377</c:v>
                </c:pt>
                <c:pt idx="578">
                  <c:v>42376</c:v>
                </c:pt>
                <c:pt idx="579">
                  <c:v>42375</c:v>
                </c:pt>
                <c:pt idx="580">
                  <c:v>42374</c:v>
                </c:pt>
                <c:pt idx="581">
                  <c:v>42373</c:v>
                </c:pt>
                <c:pt idx="582">
                  <c:v>42369</c:v>
                </c:pt>
                <c:pt idx="583">
                  <c:v>42368</c:v>
                </c:pt>
                <c:pt idx="584">
                  <c:v>42367</c:v>
                </c:pt>
                <c:pt idx="585">
                  <c:v>42366</c:v>
                </c:pt>
                <c:pt idx="586">
                  <c:v>42363</c:v>
                </c:pt>
                <c:pt idx="587">
                  <c:v>42362</c:v>
                </c:pt>
                <c:pt idx="588">
                  <c:v>42361</c:v>
                </c:pt>
                <c:pt idx="589">
                  <c:v>42360</c:v>
                </c:pt>
                <c:pt idx="590">
                  <c:v>42359</c:v>
                </c:pt>
                <c:pt idx="591">
                  <c:v>42356</c:v>
                </c:pt>
                <c:pt idx="592">
                  <c:v>42355</c:v>
                </c:pt>
                <c:pt idx="593">
                  <c:v>42354</c:v>
                </c:pt>
                <c:pt idx="594">
                  <c:v>42353</c:v>
                </c:pt>
                <c:pt idx="595">
                  <c:v>42352</c:v>
                </c:pt>
                <c:pt idx="596">
                  <c:v>42349</c:v>
                </c:pt>
                <c:pt idx="597">
                  <c:v>42348</c:v>
                </c:pt>
                <c:pt idx="598">
                  <c:v>42347</c:v>
                </c:pt>
                <c:pt idx="599">
                  <c:v>42346</c:v>
                </c:pt>
                <c:pt idx="600">
                  <c:v>42345</c:v>
                </c:pt>
                <c:pt idx="601">
                  <c:v>42342</c:v>
                </c:pt>
                <c:pt idx="602">
                  <c:v>42341</c:v>
                </c:pt>
                <c:pt idx="603">
                  <c:v>42340</c:v>
                </c:pt>
                <c:pt idx="604">
                  <c:v>42339</c:v>
                </c:pt>
                <c:pt idx="605">
                  <c:v>42338</c:v>
                </c:pt>
                <c:pt idx="606">
                  <c:v>42335</c:v>
                </c:pt>
                <c:pt idx="607">
                  <c:v>42334</c:v>
                </c:pt>
                <c:pt idx="608">
                  <c:v>42333</c:v>
                </c:pt>
                <c:pt idx="609">
                  <c:v>42332</c:v>
                </c:pt>
                <c:pt idx="610">
                  <c:v>42331</c:v>
                </c:pt>
                <c:pt idx="611">
                  <c:v>42328</c:v>
                </c:pt>
                <c:pt idx="612">
                  <c:v>42327</c:v>
                </c:pt>
                <c:pt idx="613">
                  <c:v>42326</c:v>
                </c:pt>
                <c:pt idx="614">
                  <c:v>42325</c:v>
                </c:pt>
                <c:pt idx="615">
                  <c:v>42324</c:v>
                </c:pt>
                <c:pt idx="616">
                  <c:v>42321</c:v>
                </c:pt>
                <c:pt idx="617">
                  <c:v>42320</c:v>
                </c:pt>
                <c:pt idx="618">
                  <c:v>42319</c:v>
                </c:pt>
                <c:pt idx="619">
                  <c:v>42318</c:v>
                </c:pt>
                <c:pt idx="620">
                  <c:v>42317</c:v>
                </c:pt>
                <c:pt idx="621">
                  <c:v>42314</c:v>
                </c:pt>
                <c:pt idx="622">
                  <c:v>42313</c:v>
                </c:pt>
                <c:pt idx="623">
                  <c:v>42312</c:v>
                </c:pt>
                <c:pt idx="624">
                  <c:v>42311</c:v>
                </c:pt>
                <c:pt idx="625">
                  <c:v>42310</c:v>
                </c:pt>
                <c:pt idx="626">
                  <c:v>42307</c:v>
                </c:pt>
                <c:pt idx="627">
                  <c:v>42306</c:v>
                </c:pt>
                <c:pt idx="628">
                  <c:v>42305</c:v>
                </c:pt>
                <c:pt idx="629">
                  <c:v>42304</c:v>
                </c:pt>
                <c:pt idx="630">
                  <c:v>42303</c:v>
                </c:pt>
                <c:pt idx="631">
                  <c:v>42300</c:v>
                </c:pt>
                <c:pt idx="632">
                  <c:v>42299</c:v>
                </c:pt>
                <c:pt idx="633">
                  <c:v>42298</c:v>
                </c:pt>
                <c:pt idx="634">
                  <c:v>42297</c:v>
                </c:pt>
                <c:pt idx="635">
                  <c:v>42296</c:v>
                </c:pt>
                <c:pt idx="636">
                  <c:v>42293</c:v>
                </c:pt>
                <c:pt idx="637">
                  <c:v>42292</c:v>
                </c:pt>
                <c:pt idx="638">
                  <c:v>42291</c:v>
                </c:pt>
                <c:pt idx="639">
                  <c:v>42290</c:v>
                </c:pt>
                <c:pt idx="640">
                  <c:v>42289</c:v>
                </c:pt>
                <c:pt idx="641">
                  <c:v>42287</c:v>
                </c:pt>
                <c:pt idx="642">
                  <c:v>42286</c:v>
                </c:pt>
                <c:pt idx="643">
                  <c:v>42285</c:v>
                </c:pt>
                <c:pt idx="644">
                  <c:v>42277</c:v>
                </c:pt>
                <c:pt idx="645">
                  <c:v>42276</c:v>
                </c:pt>
                <c:pt idx="646">
                  <c:v>42275</c:v>
                </c:pt>
                <c:pt idx="647">
                  <c:v>42272</c:v>
                </c:pt>
                <c:pt idx="648">
                  <c:v>42271</c:v>
                </c:pt>
                <c:pt idx="649">
                  <c:v>42270</c:v>
                </c:pt>
                <c:pt idx="650">
                  <c:v>42269</c:v>
                </c:pt>
                <c:pt idx="651">
                  <c:v>42268</c:v>
                </c:pt>
                <c:pt idx="652">
                  <c:v>42265</c:v>
                </c:pt>
                <c:pt idx="653">
                  <c:v>42264</c:v>
                </c:pt>
                <c:pt idx="654">
                  <c:v>42263</c:v>
                </c:pt>
                <c:pt idx="655">
                  <c:v>42262</c:v>
                </c:pt>
                <c:pt idx="656">
                  <c:v>42261</c:v>
                </c:pt>
                <c:pt idx="657">
                  <c:v>42258</c:v>
                </c:pt>
                <c:pt idx="658">
                  <c:v>42257</c:v>
                </c:pt>
                <c:pt idx="659">
                  <c:v>42256</c:v>
                </c:pt>
                <c:pt idx="660">
                  <c:v>42255</c:v>
                </c:pt>
                <c:pt idx="661">
                  <c:v>42254</c:v>
                </c:pt>
                <c:pt idx="662">
                  <c:v>42253</c:v>
                </c:pt>
                <c:pt idx="663">
                  <c:v>42249</c:v>
                </c:pt>
                <c:pt idx="664">
                  <c:v>42248</c:v>
                </c:pt>
                <c:pt idx="665">
                  <c:v>42247</c:v>
                </c:pt>
                <c:pt idx="666">
                  <c:v>42244</c:v>
                </c:pt>
                <c:pt idx="667">
                  <c:v>42243</c:v>
                </c:pt>
                <c:pt idx="668">
                  <c:v>42242</c:v>
                </c:pt>
                <c:pt idx="669">
                  <c:v>42241</c:v>
                </c:pt>
                <c:pt idx="670">
                  <c:v>42240</c:v>
                </c:pt>
                <c:pt idx="671">
                  <c:v>42237</c:v>
                </c:pt>
                <c:pt idx="672">
                  <c:v>42236</c:v>
                </c:pt>
                <c:pt idx="673">
                  <c:v>42235</c:v>
                </c:pt>
                <c:pt idx="674">
                  <c:v>42234</c:v>
                </c:pt>
                <c:pt idx="675">
                  <c:v>42233</c:v>
                </c:pt>
                <c:pt idx="676">
                  <c:v>42230</c:v>
                </c:pt>
                <c:pt idx="677">
                  <c:v>42229</c:v>
                </c:pt>
                <c:pt idx="678">
                  <c:v>42228</c:v>
                </c:pt>
                <c:pt idx="679">
                  <c:v>42227</c:v>
                </c:pt>
                <c:pt idx="680">
                  <c:v>42226</c:v>
                </c:pt>
                <c:pt idx="681">
                  <c:v>42223</c:v>
                </c:pt>
                <c:pt idx="682">
                  <c:v>42222</c:v>
                </c:pt>
                <c:pt idx="683">
                  <c:v>42221</c:v>
                </c:pt>
                <c:pt idx="684">
                  <c:v>42220</c:v>
                </c:pt>
                <c:pt idx="685">
                  <c:v>42219</c:v>
                </c:pt>
                <c:pt idx="686">
                  <c:v>42216</c:v>
                </c:pt>
                <c:pt idx="687">
                  <c:v>42215</c:v>
                </c:pt>
                <c:pt idx="688">
                  <c:v>42214</c:v>
                </c:pt>
                <c:pt idx="689">
                  <c:v>42213</c:v>
                </c:pt>
                <c:pt idx="690">
                  <c:v>42212</c:v>
                </c:pt>
                <c:pt idx="691">
                  <c:v>42209</c:v>
                </c:pt>
                <c:pt idx="692">
                  <c:v>42208</c:v>
                </c:pt>
                <c:pt idx="693">
                  <c:v>42207</c:v>
                </c:pt>
                <c:pt idx="694">
                  <c:v>42206</c:v>
                </c:pt>
                <c:pt idx="695">
                  <c:v>42205</c:v>
                </c:pt>
                <c:pt idx="696">
                  <c:v>42202</c:v>
                </c:pt>
                <c:pt idx="697">
                  <c:v>42201</c:v>
                </c:pt>
                <c:pt idx="698">
                  <c:v>42200</c:v>
                </c:pt>
                <c:pt idx="699">
                  <c:v>42199</c:v>
                </c:pt>
                <c:pt idx="700">
                  <c:v>42198</c:v>
                </c:pt>
                <c:pt idx="701">
                  <c:v>42195</c:v>
                </c:pt>
                <c:pt idx="702">
                  <c:v>42194</c:v>
                </c:pt>
                <c:pt idx="703">
                  <c:v>42193</c:v>
                </c:pt>
                <c:pt idx="704">
                  <c:v>42192</c:v>
                </c:pt>
                <c:pt idx="705">
                  <c:v>42191</c:v>
                </c:pt>
                <c:pt idx="706">
                  <c:v>42188</c:v>
                </c:pt>
                <c:pt idx="707">
                  <c:v>42187</c:v>
                </c:pt>
                <c:pt idx="708">
                  <c:v>42186</c:v>
                </c:pt>
                <c:pt idx="709">
                  <c:v>42185</c:v>
                </c:pt>
                <c:pt idx="710">
                  <c:v>42184</c:v>
                </c:pt>
                <c:pt idx="711">
                  <c:v>42181</c:v>
                </c:pt>
                <c:pt idx="712">
                  <c:v>42180</c:v>
                </c:pt>
                <c:pt idx="713">
                  <c:v>42179</c:v>
                </c:pt>
                <c:pt idx="714">
                  <c:v>42178</c:v>
                </c:pt>
                <c:pt idx="715">
                  <c:v>42174</c:v>
                </c:pt>
                <c:pt idx="716">
                  <c:v>42173</c:v>
                </c:pt>
                <c:pt idx="717">
                  <c:v>42172</c:v>
                </c:pt>
                <c:pt idx="718">
                  <c:v>42171</c:v>
                </c:pt>
                <c:pt idx="719">
                  <c:v>42170</c:v>
                </c:pt>
                <c:pt idx="720">
                  <c:v>42167</c:v>
                </c:pt>
                <c:pt idx="721">
                  <c:v>42166</c:v>
                </c:pt>
                <c:pt idx="722">
                  <c:v>42165</c:v>
                </c:pt>
                <c:pt idx="723">
                  <c:v>42164</c:v>
                </c:pt>
                <c:pt idx="724">
                  <c:v>42163</c:v>
                </c:pt>
                <c:pt idx="725">
                  <c:v>42160</c:v>
                </c:pt>
                <c:pt idx="726">
                  <c:v>42159</c:v>
                </c:pt>
                <c:pt idx="727">
                  <c:v>42158</c:v>
                </c:pt>
                <c:pt idx="728">
                  <c:v>42157</c:v>
                </c:pt>
                <c:pt idx="729">
                  <c:v>42156</c:v>
                </c:pt>
                <c:pt idx="730">
                  <c:v>42153</c:v>
                </c:pt>
                <c:pt idx="731">
                  <c:v>42152</c:v>
                </c:pt>
                <c:pt idx="732">
                  <c:v>42151</c:v>
                </c:pt>
                <c:pt idx="733">
                  <c:v>42150</c:v>
                </c:pt>
                <c:pt idx="734">
                  <c:v>42149</c:v>
                </c:pt>
                <c:pt idx="735">
                  <c:v>42146</c:v>
                </c:pt>
                <c:pt idx="736">
                  <c:v>42145</c:v>
                </c:pt>
                <c:pt idx="737">
                  <c:v>42144</c:v>
                </c:pt>
                <c:pt idx="738">
                  <c:v>42143</c:v>
                </c:pt>
                <c:pt idx="739">
                  <c:v>42142</c:v>
                </c:pt>
                <c:pt idx="740">
                  <c:v>42139</c:v>
                </c:pt>
                <c:pt idx="741">
                  <c:v>42138</c:v>
                </c:pt>
                <c:pt idx="742">
                  <c:v>42137</c:v>
                </c:pt>
                <c:pt idx="743">
                  <c:v>42136</c:v>
                </c:pt>
                <c:pt idx="744">
                  <c:v>42135</c:v>
                </c:pt>
                <c:pt idx="745">
                  <c:v>42132</c:v>
                </c:pt>
                <c:pt idx="746">
                  <c:v>42131</c:v>
                </c:pt>
                <c:pt idx="747">
                  <c:v>42130</c:v>
                </c:pt>
                <c:pt idx="748">
                  <c:v>42129</c:v>
                </c:pt>
                <c:pt idx="749">
                  <c:v>42128</c:v>
                </c:pt>
                <c:pt idx="750">
                  <c:v>42124</c:v>
                </c:pt>
                <c:pt idx="751">
                  <c:v>42123</c:v>
                </c:pt>
                <c:pt idx="752">
                  <c:v>42122</c:v>
                </c:pt>
                <c:pt idx="753">
                  <c:v>42121</c:v>
                </c:pt>
                <c:pt idx="754">
                  <c:v>42118</c:v>
                </c:pt>
                <c:pt idx="755">
                  <c:v>42117</c:v>
                </c:pt>
                <c:pt idx="756">
                  <c:v>42116</c:v>
                </c:pt>
                <c:pt idx="757">
                  <c:v>42115</c:v>
                </c:pt>
                <c:pt idx="758">
                  <c:v>42114</c:v>
                </c:pt>
                <c:pt idx="759">
                  <c:v>42111</c:v>
                </c:pt>
                <c:pt idx="760">
                  <c:v>42110</c:v>
                </c:pt>
                <c:pt idx="761">
                  <c:v>42109</c:v>
                </c:pt>
                <c:pt idx="762">
                  <c:v>42108</c:v>
                </c:pt>
                <c:pt idx="763">
                  <c:v>42107</c:v>
                </c:pt>
                <c:pt idx="764">
                  <c:v>42104</c:v>
                </c:pt>
                <c:pt idx="765">
                  <c:v>42103</c:v>
                </c:pt>
                <c:pt idx="766">
                  <c:v>42102</c:v>
                </c:pt>
                <c:pt idx="767">
                  <c:v>42101</c:v>
                </c:pt>
                <c:pt idx="768">
                  <c:v>42097</c:v>
                </c:pt>
                <c:pt idx="769">
                  <c:v>42096</c:v>
                </c:pt>
                <c:pt idx="770">
                  <c:v>42095</c:v>
                </c:pt>
                <c:pt idx="771">
                  <c:v>42094</c:v>
                </c:pt>
                <c:pt idx="772">
                  <c:v>42093</c:v>
                </c:pt>
                <c:pt idx="773">
                  <c:v>42090</c:v>
                </c:pt>
                <c:pt idx="774">
                  <c:v>42089</c:v>
                </c:pt>
                <c:pt idx="775">
                  <c:v>42088</c:v>
                </c:pt>
                <c:pt idx="776">
                  <c:v>42087</c:v>
                </c:pt>
                <c:pt idx="777">
                  <c:v>42086</c:v>
                </c:pt>
                <c:pt idx="778">
                  <c:v>42083</c:v>
                </c:pt>
                <c:pt idx="779">
                  <c:v>42082</c:v>
                </c:pt>
                <c:pt idx="780">
                  <c:v>42081</c:v>
                </c:pt>
                <c:pt idx="781">
                  <c:v>42080</c:v>
                </c:pt>
                <c:pt idx="782">
                  <c:v>42079</c:v>
                </c:pt>
                <c:pt idx="783">
                  <c:v>42076</c:v>
                </c:pt>
                <c:pt idx="784">
                  <c:v>42075</c:v>
                </c:pt>
                <c:pt idx="785">
                  <c:v>42074</c:v>
                </c:pt>
                <c:pt idx="786">
                  <c:v>42073</c:v>
                </c:pt>
                <c:pt idx="787">
                  <c:v>42072</c:v>
                </c:pt>
                <c:pt idx="788">
                  <c:v>42069</c:v>
                </c:pt>
                <c:pt idx="789">
                  <c:v>42068</c:v>
                </c:pt>
                <c:pt idx="790">
                  <c:v>42067</c:v>
                </c:pt>
                <c:pt idx="791">
                  <c:v>42066</c:v>
                </c:pt>
                <c:pt idx="792">
                  <c:v>42065</c:v>
                </c:pt>
                <c:pt idx="793">
                  <c:v>42063</c:v>
                </c:pt>
                <c:pt idx="794">
                  <c:v>42062</c:v>
                </c:pt>
                <c:pt idx="795">
                  <c:v>42061</c:v>
                </c:pt>
                <c:pt idx="796">
                  <c:v>42060</c:v>
                </c:pt>
                <c:pt idx="797">
                  <c:v>42052</c:v>
                </c:pt>
                <c:pt idx="798">
                  <c:v>42051</c:v>
                </c:pt>
                <c:pt idx="799">
                  <c:v>42050</c:v>
                </c:pt>
                <c:pt idx="800">
                  <c:v>42048</c:v>
                </c:pt>
                <c:pt idx="801">
                  <c:v>42047</c:v>
                </c:pt>
                <c:pt idx="802">
                  <c:v>42046</c:v>
                </c:pt>
                <c:pt idx="803">
                  <c:v>42045</c:v>
                </c:pt>
                <c:pt idx="804">
                  <c:v>42044</c:v>
                </c:pt>
                <c:pt idx="805">
                  <c:v>42041</c:v>
                </c:pt>
                <c:pt idx="806">
                  <c:v>42040</c:v>
                </c:pt>
                <c:pt idx="807">
                  <c:v>42039</c:v>
                </c:pt>
                <c:pt idx="808">
                  <c:v>42038</c:v>
                </c:pt>
                <c:pt idx="809">
                  <c:v>42037</c:v>
                </c:pt>
                <c:pt idx="810">
                  <c:v>42034</c:v>
                </c:pt>
                <c:pt idx="811">
                  <c:v>42033</c:v>
                </c:pt>
                <c:pt idx="812">
                  <c:v>42032</c:v>
                </c:pt>
                <c:pt idx="813">
                  <c:v>42031</c:v>
                </c:pt>
                <c:pt idx="814">
                  <c:v>42030</c:v>
                </c:pt>
                <c:pt idx="815">
                  <c:v>42027</c:v>
                </c:pt>
                <c:pt idx="816">
                  <c:v>42026</c:v>
                </c:pt>
                <c:pt idx="817">
                  <c:v>42025</c:v>
                </c:pt>
                <c:pt idx="818">
                  <c:v>42024</c:v>
                </c:pt>
                <c:pt idx="819">
                  <c:v>42023</c:v>
                </c:pt>
                <c:pt idx="820">
                  <c:v>42020</c:v>
                </c:pt>
                <c:pt idx="821">
                  <c:v>42019</c:v>
                </c:pt>
                <c:pt idx="822">
                  <c:v>42018</c:v>
                </c:pt>
                <c:pt idx="823">
                  <c:v>42017</c:v>
                </c:pt>
                <c:pt idx="824">
                  <c:v>42016</c:v>
                </c:pt>
                <c:pt idx="825">
                  <c:v>42013</c:v>
                </c:pt>
                <c:pt idx="826">
                  <c:v>42012</c:v>
                </c:pt>
                <c:pt idx="827">
                  <c:v>42011</c:v>
                </c:pt>
                <c:pt idx="828">
                  <c:v>42010</c:v>
                </c:pt>
                <c:pt idx="829">
                  <c:v>42009</c:v>
                </c:pt>
                <c:pt idx="830">
                  <c:v>42008</c:v>
                </c:pt>
                <c:pt idx="831">
                  <c:v>42004</c:v>
                </c:pt>
                <c:pt idx="832">
                  <c:v>42003</c:v>
                </c:pt>
                <c:pt idx="833">
                  <c:v>42002</c:v>
                </c:pt>
                <c:pt idx="834">
                  <c:v>41999</c:v>
                </c:pt>
                <c:pt idx="835">
                  <c:v>41998</c:v>
                </c:pt>
                <c:pt idx="836">
                  <c:v>41997</c:v>
                </c:pt>
                <c:pt idx="837">
                  <c:v>41996</c:v>
                </c:pt>
                <c:pt idx="838">
                  <c:v>41995</c:v>
                </c:pt>
                <c:pt idx="839">
                  <c:v>41992</c:v>
                </c:pt>
                <c:pt idx="840">
                  <c:v>41991</c:v>
                </c:pt>
                <c:pt idx="841">
                  <c:v>41990</c:v>
                </c:pt>
                <c:pt idx="842">
                  <c:v>41989</c:v>
                </c:pt>
                <c:pt idx="843">
                  <c:v>41988</c:v>
                </c:pt>
                <c:pt idx="844">
                  <c:v>41985</c:v>
                </c:pt>
                <c:pt idx="845">
                  <c:v>41984</c:v>
                </c:pt>
                <c:pt idx="846">
                  <c:v>41983</c:v>
                </c:pt>
                <c:pt idx="847">
                  <c:v>41982</c:v>
                </c:pt>
                <c:pt idx="848">
                  <c:v>41981</c:v>
                </c:pt>
                <c:pt idx="849">
                  <c:v>41978</c:v>
                </c:pt>
                <c:pt idx="850">
                  <c:v>41977</c:v>
                </c:pt>
                <c:pt idx="851">
                  <c:v>41976</c:v>
                </c:pt>
                <c:pt idx="852">
                  <c:v>41975</c:v>
                </c:pt>
                <c:pt idx="853">
                  <c:v>41974</c:v>
                </c:pt>
                <c:pt idx="854">
                  <c:v>41971</c:v>
                </c:pt>
                <c:pt idx="855">
                  <c:v>41970</c:v>
                </c:pt>
                <c:pt idx="856">
                  <c:v>41969</c:v>
                </c:pt>
                <c:pt idx="857">
                  <c:v>41968</c:v>
                </c:pt>
                <c:pt idx="858">
                  <c:v>41967</c:v>
                </c:pt>
                <c:pt idx="859">
                  <c:v>41964</c:v>
                </c:pt>
                <c:pt idx="860">
                  <c:v>41963</c:v>
                </c:pt>
                <c:pt idx="861">
                  <c:v>41962</c:v>
                </c:pt>
                <c:pt idx="862">
                  <c:v>41961</c:v>
                </c:pt>
                <c:pt idx="863">
                  <c:v>41960</c:v>
                </c:pt>
                <c:pt idx="864">
                  <c:v>41957</c:v>
                </c:pt>
                <c:pt idx="865">
                  <c:v>41956</c:v>
                </c:pt>
                <c:pt idx="866">
                  <c:v>41955</c:v>
                </c:pt>
                <c:pt idx="867">
                  <c:v>41954</c:v>
                </c:pt>
                <c:pt idx="868">
                  <c:v>41953</c:v>
                </c:pt>
                <c:pt idx="869">
                  <c:v>41950</c:v>
                </c:pt>
                <c:pt idx="870">
                  <c:v>41949</c:v>
                </c:pt>
                <c:pt idx="871">
                  <c:v>41948</c:v>
                </c:pt>
                <c:pt idx="872">
                  <c:v>41947</c:v>
                </c:pt>
                <c:pt idx="873">
                  <c:v>41946</c:v>
                </c:pt>
                <c:pt idx="874">
                  <c:v>41943</c:v>
                </c:pt>
                <c:pt idx="875">
                  <c:v>41942</c:v>
                </c:pt>
                <c:pt idx="876">
                  <c:v>41941</c:v>
                </c:pt>
                <c:pt idx="877">
                  <c:v>41940</c:v>
                </c:pt>
                <c:pt idx="878">
                  <c:v>41939</c:v>
                </c:pt>
                <c:pt idx="879">
                  <c:v>41936</c:v>
                </c:pt>
                <c:pt idx="880">
                  <c:v>41935</c:v>
                </c:pt>
                <c:pt idx="881">
                  <c:v>41934</c:v>
                </c:pt>
                <c:pt idx="882">
                  <c:v>41933</c:v>
                </c:pt>
                <c:pt idx="883">
                  <c:v>41932</c:v>
                </c:pt>
                <c:pt idx="884">
                  <c:v>41929</c:v>
                </c:pt>
                <c:pt idx="885">
                  <c:v>41928</c:v>
                </c:pt>
                <c:pt idx="886">
                  <c:v>41927</c:v>
                </c:pt>
                <c:pt idx="887">
                  <c:v>41926</c:v>
                </c:pt>
                <c:pt idx="888">
                  <c:v>41925</c:v>
                </c:pt>
                <c:pt idx="889">
                  <c:v>41923</c:v>
                </c:pt>
                <c:pt idx="890">
                  <c:v>41922</c:v>
                </c:pt>
                <c:pt idx="891">
                  <c:v>41921</c:v>
                </c:pt>
                <c:pt idx="892">
                  <c:v>41920</c:v>
                </c:pt>
                <c:pt idx="893">
                  <c:v>41912</c:v>
                </c:pt>
                <c:pt idx="894">
                  <c:v>41911</c:v>
                </c:pt>
                <c:pt idx="895">
                  <c:v>41910</c:v>
                </c:pt>
                <c:pt idx="896">
                  <c:v>41908</c:v>
                </c:pt>
                <c:pt idx="897">
                  <c:v>41907</c:v>
                </c:pt>
                <c:pt idx="898">
                  <c:v>41906</c:v>
                </c:pt>
                <c:pt idx="899">
                  <c:v>41905</c:v>
                </c:pt>
                <c:pt idx="900">
                  <c:v>41904</c:v>
                </c:pt>
                <c:pt idx="901">
                  <c:v>41901</c:v>
                </c:pt>
                <c:pt idx="902">
                  <c:v>41900</c:v>
                </c:pt>
                <c:pt idx="903">
                  <c:v>41899</c:v>
                </c:pt>
                <c:pt idx="904">
                  <c:v>41898</c:v>
                </c:pt>
                <c:pt idx="905">
                  <c:v>41897</c:v>
                </c:pt>
                <c:pt idx="906">
                  <c:v>41894</c:v>
                </c:pt>
                <c:pt idx="907">
                  <c:v>41893</c:v>
                </c:pt>
                <c:pt idx="908">
                  <c:v>41892</c:v>
                </c:pt>
                <c:pt idx="909">
                  <c:v>41891</c:v>
                </c:pt>
                <c:pt idx="910">
                  <c:v>41887</c:v>
                </c:pt>
                <c:pt idx="911">
                  <c:v>41886</c:v>
                </c:pt>
                <c:pt idx="912">
                  <c:v>41885</c:v>
                </c:pt>
                <c:pt idx="913">
                  <c:v>41884</c:v>
                </c:pt>
                <c:pt idx="914">
                  <c:v>41883</c:v>
                </c:pt>
                <c:pt idx="915">
                  <c:v>41880</c:v>
                </c:pt>
                <c:pt idx="916">
                  <c:v>41879</c:v>
                </c:pt>
                <c:pt idx="917">
                  <c:v>41878</c:v>
                </c:pt>
                <c:pt idx="918">
                  <c:v>41877</c:v>
                </c:pt>
                <c:pt idx="919">
                  <c:v>41876</c:v>
                </c:pt>
                <c:pt idx="920">
                  <c:v>41873</c:v>
                </c:pt>
                <c:pt idx="921">
                  <c:v>41872</c:v>
                </c:pt>
                <c:pt idx="922">
                  <c:v>41871</c:v>
                </c:pt>
                <c:pt idx="923">
                  <c:v>41870</c:v>
                </c:pt>
                <c:pt idx="924">
                  <c:v>41869</c:v>
                </c:pt>
                <c:pt idx="925">
                  <c:v>41866</c:v>
                </c:pt>
                <c:pt idx="926">
                  <c:v>41865</c:v>
                </c:pt>
                <c:pt idx="927">
                  <c:v>41864</c:v>
                </c:pt>
                <c:pt idx="928">
                  <c:v>41863</c:v>
                </c:pt>
                <c:pt idx="929">
                  <c:v>41862</c:v>
                </c:pt>
                <c:pt idx="930">
                  <c:v>41859</c:v>
                </c:pt>
                <c:pt idx="931">
                  <c:v>41858</c:v>
                </c:pt>
                <c:pt idx="932">
                  <c:v>41857</c:v>
                </c:pt>
                <c:pt idx="933">
                  <c:v>41856</c:v>
                </c:pt>
                <c:pt idx="934">
                  <c:v>41855</c:v>
                </c:pt>
                <c:pt idx="935">
                  <c:v>41852</c:v>
                </c:pt>
                <c:pt idx="936">
                  <c:v>41851</c:v>
                </c:pt>
                <c:pt idx="937">
                  <c:v>41850</c:v>
                </c:pt>
                <c:pt idx="938">
                  <c:v>41849</c:v>
                </c:pt>
                <c:pt idx="939">
                  <c:v>41848</c:v>
                </c:pt>
                <c:pt idx="940">
                  <c:v>41845</c:v>
                </c:pt>
                <c:pt idx="941">
                  <c:v>41844</c:v>
                </c:pt>
                <c:pt idx="942">
                  <c:v>41843</c:v>
                </c:pt>
                <c:pt idx="943">
                  <c:v>41842</c:v>
                </c:pt>
                <c:pt idx="944">
                  <c:v>41841</c:v>
                </c:pt>
                <c:pt idx="945">
                  <c:v>41838</c:v>
                </c:pt>
                <c:pt idx="946">
                  <c:v>41837</c:v>
                </c:pt>
                <c:pt idx="947">
                  <c:v>41836</c:v>
                </c:pt>
                <c:pt idx="948">
                  <c:v>41835</c:v>
                </c:pt>
                <c:pt idx="949">
                  <c:v>41834</c:v>
                </c:pt>
                <c:pt idx="950">
                  <c:v>41831</c:v>
                </c:pt>
                <c:pt idx="951">
                  <c:v>41830</c:v>
                </c:pt>
                <c:pt idx="952">
                  <c:v>41829</c:v>
                </c:pt>
                <c:pt idx="953">
                  <c:v>41828</c:v>
                </c:pt>
                <c:pt idx="954">
                  <c:v>41827</c:v>
                </c:pt>
                <c:pt idx="955">
                  <c:v>41824</c:v>
                </c:pt>
                <c:pt idx="956">
                  <c:v>41823</c:v>
                </c:pt>
                <c:pt idx="957">
                  <c:v>41822</c:v>
                </c:pt>
                <c:pt idx="958">
                  <c:v>41821</c:v>
                </c:pt>
                <c:pt idx="959">
                  <c:v>41820</c:v>
                </c:pt>
                <c:pt idx="960">
                  <c:v>41817</c:v>
                </c:pt>
                <c:pt idx="961">
                  <c:v>41816</c:v>
                </c:pt>
                <c:pt idx="962">
                  <c:v>41815</c:v>
                </c:pt>
                <c:pt idx="963">
                  <c:v>41814</c:v>
                </c:pt>
                <c:pt idx="964">
                  <c:v>41813</c:v>
                </c:pt>
                <c:pt idx="965">
                  <c:v>41810</c:v>
                </c:pt>
                <c:pt idx="966">
                  <c:v>41809</c:v>
                </c:pt>
                <c:pt idx="967">
                  <c:v>41808</c:v>
                </c:pt>
                <c:pt idx="968">
                  <c:v>41807</c:v>
                </c:pt>
                <c:pt idx="969">
                  <c:v>41806</c:v>
                </c:pt>
                <c:pt idx="970">
                  <c:v>41803</c:v>
                </c:pt>
                <c:pt idx="971">
                  <c:v>41802</c:v>
                </c:pt>
                <c:pt idx="972">
                  <c:v>41801</c:v>
                </c:pt>
                <c:pt idx="973">
                  <c:v>41800</c:v>
                </c:pt>
                <c:pt idx="974">
                  <c:v>41799</c:v>
                </c:pt>
                <c:pt idx="975">
                  <c:v>41796</c:v>
                </c:pt>
                <c:pt idx="976">
                  <c:v>41795</c:v>
                </c:pt>
                <c:pt idx="977">
                  <c:v>41794</c:v>
                </c:pt>
                <c:pt idx="978">
                  <c:v>41793</c:v>
                </c:pt>
                <c:pt idx="979">
                  <c:v>41789</c:v>
                </c:pt>
                <c:pt idx="980">
                  <c:v>41788</c:v>
                </c:pt>
                <c:pt idx="981">
                  <c:v>41787</c:v>
                </c:pt>
                <c:pt idx="982">
                  <c:v>41786</c:v>
                </c:pt>
                <c:pt idx="983">
                  <c:v>41785</c:v>
                </c:pt>
                <c:pt idx="984">
                  <c:v>41782</c:v>
                </c:pt>
                <c:pt idx="985">
                  <c:v>41781</c:v>
                </c:pt>
                <c:pt idx="986">
                  <c:v>41780</c:v>
                </c:pt>
                <c:pt idx="987">
                  <c:v>41779</c:v>
                </c:pt>
                <c:pt idx="988">
                  <c:v>41778</c:v>
                </c:pt>
                <c:pt idx="989">
                  <c:v>41775</c:v>
                </c:pt>
                <c:pt idx="990">
                  <c:v>41774</c:v>
                </c:pt>
                <c:pt idx="991">
                  <c:v>41773</c:v>
                </c:pt>
                <c:pt idx="992">
                  <c:v>41772</c:v>
                </c:pt>
                <c:pt idx="993">
                  <c:v>41771</c:v>
                </c:pt>
                <c:pt idx="994">
                  <c:v>41768</c:v>
                </c:pt>
                <c:pt idx="995">
                  <c:v>41767</c:v>
                </c:pt>
                <c:pt idx="996">
                  <c:v>41766</c:v>
                </c:pt>
                <c:pt idx="997">
                  <c:v>41765</c:v>
                </c:pt>
                <c:pt idx="998">
                  <c:v>41764</c:v>
                </c:pt>
                <c:pt idx="999">
                  <c:v>41763</c:v>
                </c:pt>
                <c:pt idx="1000">
                  <c:v>41759</c:v>
                </c:pt>
                <c:pt idx="1001">
                  <c:v>41758</c:v>
                </c:pt>
                <c:pt idx="1002">
                  <c:v>41757</c:v>
                </c:pt>
                <c:pt idx="1003">
                  <c:v>41754</c:v>
                </c:pt>
                <c:pt idx="1004">
                  <c:v>41753</c:v>
                </c:pt>
                <c:pt idx="1005">
                  <c:v>41752</c:v>
                </c:pt>
                <c:pt idx="1006">
                  <c:v>41751</c:v>
                </c:pt>
                <c:pt idx="1007">
                  <c:v>41750</c:v>
                </c:pt>
                <c:pt idx="1008">
                  <c:v>41747</c:v>
                </c:pt>
                <c:pt idx="1009">
                  <c:v>41746</c:v>
                </c:pt>
                <c:pt idx="1010">
                  <c:v>41745</c:v>
                </c:pt>
                <c:pt idx="1011">
                  <c:v>41744</c:v>
                </c:pt>
                <c:pt idx="1012">
                  <c:v>41743</c:v>
                </c:pt>
                <c:pt idx="1013">
                  <c:v>41740</c:v>
                </c:pt>
                <c:pt idx="1014">
                  <c:v>41739</c:v>
                </c:pt>
                <c:pt idx="1015">
                  <c:v>41738</c:v>
                </c:pt>
                <c:pt idx="1016">
                  <c:v>41737</c:v>
                </c:pt>
                <c:pt idx="1017">
                  <c:v>41733</c:v>
                </c:pt>
                <c:pt idx="1018">
                  <c:v>41732</c:v>
                </c:pt>
                <c:pt idx="1019">
                  <c:v>41731</c:v>
                </c:pt>
                <c:pt idx="1020">
                  <c:v>41730</c:v>
                </c:pt>
                <c:pt idx="1021">
                  <c:v>41729</c:v>
                </c:pt>
                <c:pt idx="1022">
                  <c:v>41726</c:v>
                </c:pt>
                <c:pt idx="1023">
                  <c:v>41725</c:v>
                </c:pt>
                <c:pt idx="1024">
                  <c:v>41724</c:v>
                </c:pt>
                <c:pt idx="1025">
                  <c:v>41723</c:v>
                </c:pt>
                <c:pt idx="1026">
                  <c:v>41722</c:v>
                </c:pt>
                <c:pt idx="1027">
                  <c:v>41719</c:v>
                </c:pt>
                <c:pt idx="1028">
                  <c:v>41718</c:v>
                </c:pt>
                <c:pt idx="1029">
                  <c:v>41717</c:v>
                </c:pt>
                <c:pt idx="1030">
                  <c:v>41716</c:v>
                </c:pt>
                <c:pt idx="1031">
                  <c:v>41715</c:v>
                </c:pt>
                <c:pt idx="1032">
                  <c:v>41712</c:v>
                </c:pt>
                <c:pt idx="1033">
                  <c:v>41711</c:v>
                </c:pt>
                <c:pt idx="1034">
                  <c:v>41710</c:v>
                </c:pt>
                <c:pt idx="1035">
                  <c:v>41709</c:v>
                </c:pt>
                <c:pt idx="1036">
                  <c:v>41708</c:v>
                </c:pt>
                <c:pt idx="1037">
                  <c:v>41705</c:v>
                </c:pt>
                <c:pt idx="1038">
                  <c:v>41704</c:v>
                </c:pt>
                <c:pt idx="1039">
                  <c:v>41703</c:v>
                </c:pt>
                <c:pt idx="1040">
                  <c:v>41702</c:v>
                </c:pt>
                <c:pt idx="1041">
                  <c:v>41701</c:v>
                </c:pt>
                <c:pt idx="1042">
                  <c:v>41698</c:v>
                </c:pt>
                <c:pt idx="1043">
                  <c:v>41697</c:v>
                </c:pt>
                <c:pt idx="1044">
                  <c:v>41696</c:v>
                </c:pt>
                <c:pt idx="1045">
                  <c:v>41695</c:v>
                </c:pt>
                <c:pt idx="1046">
                  <c:v>41694</c:v>
                </c:pt>
                <c:pt idx="1047">
                  <c:v>41691</c:v>
                </c:pt>
                <c:pt idx="1048">
                  <c:v>41690</c:v>
                </c:pt>
                <c:pt idx="1049">
                  <c:v>41689</c:v>
                </c:pt>
                <c:pt idx="1050">
                  <c:v>41688</c:v>
                </c:pt>
                <c:pt idx="1051">
                  <c:v>41687</c:v>
                </c:pt>
                <c:pt idx="1052">
                  <c:v>41684</c:v>
                </c:pt>
                <c:pt idx="1053">
                  <c:v>41683</c:v>
                </c:pt>
                <c:pt idx="1054">
                  <c:v>41682</c:v>
                </c:pt>
                <c:pt idx="1055">
                  <c:v>41681</c:v>
                </c:pt>
                <c:pt idx="1056">
                  <c:v>41680</c:v>
                </c:pt>
                <c:pt idx="1057">
                  <c:v>41678</c:v>
                </c:pt>
                <c:pt idx="1058">
                  <c:v>41677</c:v>
                </c:pt>
                <c:pt idx="1059">
                  <c:v>41669</c:v>
                </c:pt>
                <c:pt idx="1060">
                  <c:v>41668</c:v>
                </c:pt>
                <c:pt idx="1061">
                  <c:v>41667</c:v>
                </c:pt>
                <c:pt idx="1062">
                  <c:v>41666</c:v>
                </c:pt>
                <c:pt idx="1063">
                  <c:v>41665</c:v>
                </c:pt>
                <c:pt idx="1064">
                  <c:v>41663</c:v>
                </c:pt>
                <c:pt idx="1065">
                  <c:v>41662</c:v>
                </c:pt>
                <c:pt idx="1066">
                  <c:v>41661</c:v>
                </c:pt>
                <c:pt idx="1067">
                  <c:v>41660</c:v>
                </c:pt>
                <c:pt idx="1068">
                  <c:v>41659</c:v>
                </c:pt>
                <c:pt idx="1069">
                  <c:v>41656</c:v>
                </c:pt>
                <c:pt idx="1070">
                  <c:v>41655</c:v>
                </c:pt>
                <c:pt idx="1071">
                  <c:v>41654</c:v>
                </c:pt>
                <c:pt idx="1072">
                  <c:v>41653</c:v>
                </c:pt>
                <c:pt idx="1073">
                  <c:v>41652</c:v>
                </c:pt>
                <c:pt idx="1074">
                  <c:v>41649</c:v>
                </c:pt>
                <c:pt idx="1075">
                  <c:v>41648</c:v>
                </c:pt>
                <c:pt idx="1076">
                  <c:v>41647</c:v>
                </c:pt>
                <c:pt idx="1077">
                  <c:v>41646</c:v>
                </c:pt>
                <c:pt idx="1078">
                  <c:v>41645</c:v>
                </c:pt>
                <c:pt idx="1079">
                  <c:v>41642</c:v>
                </c:pt>
                <c:pt idx="1080">
                  <c:v>41641</c:v>
                </c:pt>
                <c:pt idx="1081">
                  <c:v>41639</c:v>
                </c:pt>
                <c:pt idx="1082">
                  <c:v>41638</c:v>
                </c:pt>
                <c:pt idx="1083">
                  <c:v>41635</c:v>
                </c:pt>
                <c:pt idx="1084">
                  <c:v>41634</c:v>
                </c:pt>
                <c:pt idx="1085">
                  <c:v>41633</c:v>
                </c:pt>
                <c:pt idx="1086">
                  <c:v>41632</c:v>
                </c:pt>
                <c:pt idx="1087">
                  <c:v>41631</c:v>
                </c:pt>
                <c:pt idx="1088">
                  <c:v>41628</c:v>
                </c:pt>
                <c:pt idx="1089">
                  <c:v>41627</c:v>
                </c:pt>
                <c:pt idx="1090">
                  <c:v>41626</c:v>
                </c:pt>
                <c:pt idx="1091">
                  <c:v>41625</c:v>
                </c:pt>
                <c:pt idx="1092">
                  <c:v>41624</c:v>
                </c:pt>
                <c:pt idx="1093">
                  <c:v>41621</c:v>
                </c:pt>
                <c:pt idx="1094">
                  <c:v>41620</c:v>
                </c:pt>
                <c:pt idx="1095">
                  <c:v>41619</c:v>
                </c:pt>
                <c:pt idx="1096">
                  <c:v>41618</c:v>
                </c:pt>
                <c:pt idx="1097">
                  <c:v>41617</c:v>
                </c:pt>
                <c:pt idx="1098">
                  <c:v>41614</c:v>
                </c:pt>
                <c:pt idx="1099">
                  <c:v>41613</c:v>
                </c:pt>
                <c:pt idx="1100">
                  <c:v>41612</c:v>
                </c:pt>
                <c:pt idx="1101">
                  <c:v>41611</c:v>
                </c:pt>
                <c:pt idx="1102">
                  <c:v>41610</c:v>
                </c:pt>
                <c:pt idx="1103">
                  <c:v>41607</c:v>
                </c:pt>
                <c:pt idx="1104">
                  <c:v>41606</c:v>
                </c:pt>
                <c:pt idx="1105">
                  <c:v>41605</c:v>
                </c:pt>
                <c:pt idx="1106">
                  <c:v>41604</c:v>
                </c:pt>
                <c:pt idx="1107">
                  <c:v>41603</c:v>
                </c:pt>
                <c:pt idx="1108">
                  <c:v>41600</c:v>
                </c:pt>
                <c:pt idx="1109">
                  <c:v>41599</c:v>
                </c:pt>
                <c:pt idx="1110">
                  <c:v>41598</c:v>
                </c:pt>
                <c:pt idx="1111">
                  <c:v>41597</c:v>
                </c:pt>
                <c:pt idx="1112">
                  <c:v>41596</c:v>
                </c:pt>
                <c:pt idx="1113">
                  <c:v>41593</c:v>
                </c:pt>
                <c:pt idx="1114">
                  <c:v>41592</c:v>
                </c:pt>
                <c:pt idx="1115">
                  <c:v>41591</c:v>
                </c:pt>
                <c:pt idx="1116">
                  <c:v>41590</c:v>
                </c:pt>
                <c:pt idx="1117">
                  <c:v>41589</c:v>
                </c:pt>
                <c:pt idx="1118">
                  <c:v>41586</c:v>
                </c:pt>
                <c:pt idx="1119">
                  <c:v>41585</c:v>
                </c:pt>
                <c:pt idx="1120">
                  <c:v>41584</c:v>
                </c:pt>
                <c:pt idx="1121">
                  <c:v>41583</c:v>
                </c:pt>
                <c:pt idx="1122">
                  <c:v>41582</c:v>
                </c:pt>
                <c:pt idx="1123">
                  <c:v>41579</c:v>
                </c:pt>
                <c:pt idx="1124">
                  <c:v>41578</c:v>
                </c:pt>
                <c:pt idx="1125">
                  <c:v>41577</c:v>
                </c:pt>
                <c:pt idx="1126">
                  <c:v>41576</c:v>
                </c:pt>
                <c:pt idx="1127">
                  <c:v>41575</c:v>
                </c:pt>
                <c:pt idx="1128">
                  <c:v>41572</c:v>
                </c:pt>
                <c:pt idx="1129">
                  <c:v>41571</c:v>
                </c:pt>
                <c:pt idx="1130">
                  <c:v>41570</c:v>
                </c:pt>
                <c:pt idx="1131">
                  <c:v>41569</c:v>
                </c:pt>
                <c:pt idx="1132">
                  <c:v>41568</c:v>
                </c:pt>
                <c:pt idx="1133">
                  <c:v>41565</c:v>
                </c:pt>
                <c:pt idx="1134">
                  <c:v>41564</c:v>
                </c:pt>
                <c:pt idx="1135">
                  <c:v>41563</c:v>
                </c:pt>
                <c:pt idx="1136">
                  <c:v>41562</c:v>
                </c:pt>
                <c:pt idx="1137">
                  <c:v>41561</c:v>
                </c:pt>
                <c:pt idx="1138">
                  <c:v>41559</c:v>
                </c:pt>
                <c:pt idx="1139">
                  <c:v>41558</c:v>
                </c:pt>
                <c:pt idx="1140">
                  <c:v>41557</c:v>
                </c:pt>
                <c:pt idx="1141">
                  <c:v>41556</c:v>
                </c:pt>
                <c:pt idx="1142">
                  <c:v>41555</c:v>
                </c:pt>
                <c:pt idx="1143">
                  <c:v>41547</c:v>
                </c:pt>
                <c:pt idx="1144">
                  <c:v>41546</c:v>
                </c:pt>
                <c:pt idx="1145">
                  <c:v>41544</c:v>
                </c:pt>
                <c:pt idx="1146">
                  <c:v>41543</c:v>
                </c:pt>
                <c:pt idx="1147">
                  <c:v>41542</c:v>
                </c:pt>
                <c:pt idx="1148">
                  <c:v>41541</c:v>
                </c:pt>
                <c:pt idx="1149">
                  <c:v>41540</c:v>
                </c:pt>
                <c:pt idx="1150">
                  <c:v>41539</c:v>
                </c:pt>
                <c:pt idx="1151">
                  <c:v>41535</c:v>
                </c:pt>
                <c:pt idx="1152">
                  <c:v>41534</c:v>
                </c:pt>
                <c:pt idx="1153">
                  <c:v>41533</c:v>
                </c:pt>
                <c:pt idx="1154">
                  <c:v>41530</c:v>
                </c:pt>
                <c:pt idx="1155">
                  <c:v>41529</c:v>
                </c:pt>
                <c:pt idx="1156">
                  <c:v>41528</c:v>
                </c:pt>
                <c:pt idx="1157">
                  <c:v>41527</c:v>
                </c:pt>
                <c:pt idx="1158">
                  <c:v>41526</c:v>
                </c:pt>
                <c:pt idx="1159">
                  <c:v>41523</c:v>
                </c:pt>
                <c:pt idx="1160">
                  <c:v>41522</c:v>
                </c:pt>
                <c:pt idx="1161">
                  <c:v>41521</c:v>
                </c:pt>
                <c:pt idx="1162">
                  <c:v>41520</c:v>
                </c:pt>
                <c:pt idx="1163">
                  <c:v>41519</c:v>
                </c:pt>
                <c:pt idx="1164">
                  <c:v>41516</c:v>
                </c:pt>
                <c:pt idx="1165">
                  <c:v>41515</c:v>
                </c:pt>
                <c:pt idx="1166">
                  <c:v>41514</c:v>
                </c:pt>
                <c:pt idx="1167">
                  <c:v>41513</c:v>
                </c:pt>
                <c:pt idx="1168">
                  <c:v>41512</c:v>
                </c:pt>
                <c:pt idx="1169">
                  <c:v>41509</c:v>
                </c:pt>
                <c:pt idx="1170">
                  <c:v>41508</c:v>
                </c:pt>
                <c:pt idx="1171">
                  <c:v>41507</c:v>
                </c:pt>
                <c:pt idx="1172">
                  <c:v>41506</c:v>
                </c:pt>
                <c:pt idx="1173">
                  <c:v>41505</c:v>
                </c:pt>
                <c:pt idx="1174">
                  <c:v>41502</c:v>
                </c:pt>
                <c:pt idx="1175">
                  <c:v>41501</c:v>
                </c:pt>
                <c:pt idx="1176">
                  <c:v>41500</c:v>
                </c:pt>
                <c:pt idx="1177">
                  <c:v>41499</c:v>
                </c:pt>
                <c:pt idx="1178">
                  <c:v>41498</c:v>
                </c:pt>
                <c:pt idx="1179">
                  <c:v>41495</c:v>
                </c:pt>
                <c:pt idx="1180">
                  <c:v>41494</c:v>
                </c:pt>
                <c:pt idx="1181">
                  <c:v>41493</c:v>
                </c:pt>
                <c:pt idx="1182">
                  <c:v>41492</c:v>
                </c:pt>
                <c:pt idx="1183">
                  <c:v>41491</c:v>
                </c:pt>
                <c:pt idx="1184">
                  <c:v>41488</c:v>
                </c:pt>
                <c:pt idx="1185">
                  <c:v>41487</c:v>
                </c:pt>
                <c:pt idx="1186">
                  <c:v>41486</c:v>
                </c:pt>
                <c:pt idx="1187">
                  <c:v>41485</c:v>
                </c:pt>
                <c:pt idx="1188">
                  <c:v>41484</c:v>
                </c:pt>
                <c:pt idx="1189">
                  <c:v>41481</c:v>
                </c:pt>
                <c:pt idx="1190">
                  <c:v>41480</c:v>
                </c:pt>
                <c:pt idx="1191">
                  <c:v>41479</c:v>
                </c:pt>
                <c:pt idx="1192">
                  <c:v>41478</c:v>
                </c:pt>
                <c:pt idx="1193">
                  <c:v>41477</c:v>
                </c:pt>
                <c:pt idx="1194">
                  <c:v>41474</c:v>
                </c:pt>
                <c:pt idx="1195">
                  <c:v>41473</c:v>
                </c:pt>
                <c:pt idx="1196">
                  <c:v>41472</c:v>
                </c:pt>
                <c:pt idx="1197">
                  <c:v>41471</c:v>
                </c:pt>
                <c:pt idx="1198">
                  <c:v>41470</c:v>
                </c:pt>
                <c:pt idx="1199">
                  <c:v>41467</c:v>
                </c:pt>
                <c:pt idx="1200">
                  <c:v>41466</c:v>
                </c:pt>
                <c:pt idx="1201">
                  <c:v>41465</c:v>
                </c:pt>
                <c:pt idx="1202">
                  <c:v>41464</c:v>
                </c:pt>
                <c:pt idx="1203">
                  <c:v>41463</c:v>
                </c:pt>
                <c:pt idx="1204">
                  <c:v>41460</c:v>
                </c:pt>
                <c:pt idx="1205">
                  <c:v>41459</c:v>
                </c:pt>
                <c:pt idx="1206">
                  <c:v>41458</c:v>
                </c:pt>
                <c:pt idx="1207">
                  <c:v>41457</c:v>
                </c:pt>
                <c:pt idx="1208">
                  <c:v>41456</c:v>
                </c:pt>
                <c:pt idx="1209">
                  <c:v>41453</c:v>
                </c:pt>
                <c:pt idx="1210">
                  <c:v>41452</c:v>
                </c:pt>
                <c:pt idx="1211">
                  <c:v>41451</c:v>
                </c:pt>
                <c:pt idx="1212">
                  <c:v>41450</c:v>
                </c:pt>
                <c:pt idx="1213">
                  <c:v>41449</c:v>
                </c:pt>
                <c:pt idx="1214">
                  <c:v>41446</c:v>
                </c:pt>
                <c:pt idx="1215">
                  <c:v>41445</c:v>
                </c:pt>
                <c:pt idx="1216">
                  <c:v>41444</c:v>
                </c:pt>
                <c:pt idx="1217">
                  <c:v>41443</c:v>
                </c:pt>
                <c:pt idx="1218">
                  <c:v>41442</c:v>
                </c:pt>
                <c:pt idx="1219">
                  <c:v>41439</c:v>
                </c:pt>
                <c:pt idx="1220">
                  <c:v>41438</c:v>
                </c:pt>
                <c:pt idx="1221">
                  <c:v>41434</c:v>
                </c:pt>
                <c:pt idx="1222">
                  <c:v>41433</c:v>
                </c:pt>
                <c:pt idx="1223">
                  <c:v>41432</c:v>
                </c:pt>
                <c:pt idx="1224">
                  <c:v>41431</c:v>
                </c:pt>
                <c:pt idx="1225">
                  <c:v>41430</c:v>
                </c:pt>
                <c:pt idx="1226">
                  <c:v>41429</c:v>
                </c:pt>
                <c:pt idx="1227">
                  <c:v>41428</c:v>
                </c:pt>
                <c:pt idx="1228">
                  <c:v>41425</c:v>
                </c:pt>
                <c:pt idx="1229">
                  <c:v>41424</c:v>
                </c:pt>
                <c:pt idx="1230">
                  <c:v>41423</c:v>
                </c:pt>
                <c:pt idx="1231">
                  <c:v>41422</c:v>
                </c:pt>
                <c:pt idx="1232">
                  <c:v>41421</c:v>
                </c:pt>
                <c:pt idx="1233">
                  <c:v>41418</c:v>
                </c:pt>
                <c:pt idx="1234">
                  <c:v>41417</c:v>
                </c:pt>
                <c:pt idx="1235">
                  <c:v>41416</c:v>
                </c:pt>
                <c:pt idx="1236">
                  <c:v>41415</c:v>
                </c:pt>
                <c:pt idx="1237">
                  <c:v>41414</c:v>
                </c:pt>
                <c:pt idx="1238">
                  <c:v>41411</c:v>
                </c:pt>
                <c:pt idx="1239">
                  <c:v>41410</c:v>
                </c:pt>
                <c:pt idx="1240">
                  <c:v>41409</c:v>
                </c:pt>
                <c:pt idx="1241">
                  <c:v>41408</c:v>
                </c:pt>
                <c:pt idx="1242">
                  <c:v>41407</c:v>
                </c:pt>
                <c:pt idx="1243">
                  <c:v>41404</c:v>
                </c:pt>
                <c:pt idx="1244">
                  <c:v>41403</c:v>
                </c:pt>
                <c:pt idx="1245">
                  <c:v>41402</c:v>
                </c:pt>
                <c:pt idx="1246">
                  <c:v>41401</c:v>
                </c:pt>
                <c:pt idx="1247">
                  <c:v>41400</c:v>
                </c:pt>
                <c:pt idx="1248">
                  <c:v>41397</c:v>
                </c:pt>
                <c:pt idx="1249">
                  <c:v>41396</c:v>
                </c:pt>
                <c:pt idx="1250">
                  <c:v>41392</c:v>
                </c:pt>
                <c:pt idx="1251">
                  <c:v>41391</c:v>
                </c:pt>
                <c:pt idx="1252">
                  <c:v>41390</c:v>
                </c:pt>
                <c:pt idx="1253">
                  <c:v>41389</c:v>
                </c:pt>
                <c:pt idx="1254">
                  <c:v>41388</c:v>
                </c:pt>
                <c:pt idx="1255">
                  <c:v>41387</c:v>
                </c:pt>
                <c:pt idx="1256">
                  <c:v>41386</c:v>
                </c:pt>
                <c:pt idx="1257">
                  <c:v>41383</c:v>
                </c:pt>
                <c:pt idx="1258">
                  <c:v>41382</c:v>
                </c:pt>
                <c:pt idx="1259">
                  <c:v>41381</c:v>
                </c:pt>
                <c:pt idx="1260">
                  <c:v>41380</c:v>
                </c:pt>
                <c:pt idx="1261">
                  <c:v>41379</c:v>
                </c:pt>
                <c:pt idx="1262">
                  <c:v>41376</c:v>
                </c:pt>
                <c:pt idx="1263">
                  <c:v>41375</c:v>
                </c:pt>
                <c:pt idx="1264">
                  <c:v>41374</c:v>
                </c:pt>
                <c:pt idx="1265">
                  <c:v>41373</c:v>
                </c:pt>
                <c:pt idx="1266">
                  <c:v>41372</c:v>
                </c:pt>
                <c:pt idx="1267">
                  <c:v>41371</c:v>
                </c:pt>
                <c:pt idx="1268">
                  <c:v>41367</c:v>
                </c:pt>
                <c:pt idx="1269">
                  <c:v>41366</c:v>
                </c:pt>
                <c:pt idx="1270">
                  <c:v>41365</c:v>
                </c:pt>
                <c:pt idx="1271">
                  <c:v>41362</c:v>
                </c:pt>
                <c:pt idx="1272">
                  <c:v>41361</c:v>
                </c:pt>
                <c:pt idx="1273">
                  <c:v>41360</c:v>
                </c:pt>
                <c:pt idx="1274">
                  <c:v>41359</c:v>
                </c:pt>
                <c:pt idx="1275">
                  <c:v>41358</c:v>
                </c:pt>
                <c:pt idx="1276">
                  <c:v>41355</c:v>
                </c:pt>
                <c:pt idx="1277">
                  <c:v>41354</c:v>
                </c:pt>
                <c:pt idx="1278">
                  <c:v>41353</c:v>
                </c:pt>
                <c:pt idx="1279">
                  <c:v>41352</c:v>
                </c:pt>
                <c:pt idx="1280">
                  <c:v>41351</c:v>
                </c:pt>
                <c:pt idx="1281">
                  <c:v>41348</c:v>
                </c:pt>
                <c:pt idx="1282">
                  <c:v>41347</c:v>
                </c:pt>
                <c:pt idx="1283">
                  <c:v>41346</c:v>
                </c:pt>
                <c:pt idx="1284">
                  <c:v>41345</c:v>
                </c:pt>
                <c:pt idx="1285">
                  <c:v>41344</c:v>
                </c:pt>
                <c:pt idx="1286">
                  <c:v>41341</c:v>
                </c:pt>
                <c:pt idx="1287">
                  <c:v>41340</c:v>
                </c:pt>
                <c:pt idx="1288">
                  <c:v>41339</c:v>
                </c:pt>
                <c:pt idx="1289">
                  <c:v>41338</c:v>
                </c:pt>
                <c:pt idx="1290">
                  <c:v>41337</c:v>
                </c:pt>
                <c:pt idx="1291">
                  <c:v>41334</c:v>
                </c:pt>
                <c:pt idx="1292">
                  <c:v>41333</c:v>
                </c:pt>
                <c:pt idx="1293">
                  <c:v>41332</c:v>
                </c:pt>
                <c:pt idx="1294">
                  <c:v>41331</c:v>
                </c:pt>
                <c:pt idx="1295">
                  <c:v>41330</c:v>
                </c:pt>
                <c:pt idx="1296">
                  <c:v>41327</c:v>
                </c:pt>
                <c:pt idx="1297">
                  <c:v>41326</c:v>
                </c:pt>
                <c:pt idx="1298">
                  <c:v>41325</c:v>
                </c:pt>
                <c:pt idx="1299">
                  <c:v>41324</c:v>
                </c:pt>
                <c:pt idx="1300">
                  <c:v>41323</c:v>
                </c:pt>
                <c:pt idx="1301">
                  <c:v>41322</c:v>
                </c:pt>
                <c:pt idx="1302">
                  <c:v>41321</c:v>
                </c:pt>
                <c:pt idx="1303">
                  <c:v>41313</c:v>
                </c:pt>
                <c:pt idx="1304">
                  <c:v>41312</c:v>
                </c:pt>
                <c:pt idx="1305">
                  <c:v>41311</c:v>
                </c:pt>
                <c:pt idx="1306">
                  <c:v>41310</c:v>
                </c:pt>
                <c:pt idx="1307">
                  <c:v>41309</c:v>
                </c:pt>
                <c:pt idx="1308">
                  <c:v>41306</c:v>
                </c:pt>
                <c:pt idx="1309">
                  <c:v>41305</c:v>
                </c:pt>
                <c:pt idx="1310">
                  <c:v>41304</c:v>
                </c:pt>
                <c:pt idx="1311">
                  <c:v>41303</c:v>
                </c:pt>
                <c:pt idx="1312">
                  <c:v>41302</c:v>
                </c:pt>
                <c:pt idx="1313">
                  <c:v>41299</c:v>
                </c:pt>
                <c:pt idx="1314">
                  <c:v>41298</c:v>
                </c:pt>
                <c:pt idx="1315">
                  <c:v>41297</c:v>
                </c:pt>
                <c:pt idx="1316">
                  <c:v>41296</c:v>
                </c:pt>
                <c:pt idx="1317">
                  <c:v>41295</c:v>
                </c:pt>
                <c:pt idx="1318">
                  <c:v>41292</c:v>
                </c:pt>
                <c:pt idx="1319">
                  <c:v>41291</c:v>
                </c:pt>
                <c:pt idx="1320">
                  <c:v>41290</c:v>
                </c:pt>
                <c:pt idx="1321">
                  <c:v>41289</c:v>
                </c:pt>
                <c:pt idx="1322">
                  <c:v>41288</c:v>
                </c:pt>
                <c:pt idx="1323">
                  <c:v>41285</c:v>
                </c:pt>
                <c:pt idx="1324">
                  <c:v>41284</c:v>
                </c:pt>
                <c:pt idx="1325">
                  <c:v>41283</c:v>
                </c:pt>
                <c:pt idx="1326">
                  <c:v>41282</c:v>
                </c:pt>
                <c:pt idx="1327">
                  <c:v>41281</c:v>
                </c:pt>
                <c:pt idx="1328">
                  <c:v>41280</c:v>
                </c:pt>
                <c:pt idx="1329">
                  <c:v>41279</c:v>
                </c:pt>
                <c:pt idx="1330">
                  <c:v>41278</c:v>
                </c:pt>
                <c:pt idx="1331">
                  <c:v>41274</c:v>
                </c:pt>
                <c:pt idx="1332">
                  <c:v>41271</c:v>
                </c:pt>
                <c:pt idx="1333">
                  <c:v>41270</c:v>
                </c:pt>
                <c:pt idx="1334">
                  <c:v>41269</c:v>
                </c:pt>
                <c:pt idx="1335">
                  <c:v>41268</c:v>
                </c:pt>
                <c:pt idx="1336">
                  <c:v>41267</c:v>
                </c:pt>
                <c:pt idx="1337">
                  <c:v>41264</c:v>
                </c:pt>
                <c:pt idx="1338">
                  <c:v>41263</c:v>
                </c:pt>
                <c:pt idx="1339">
                  <c:v>41262</c:v>
                </c:pt>
                <c:pt idx="1340">
                  <c:v>41261</c:v>
                </c:pt>
                <c:pt idx="1341">
                  <c:v>41260</c:v>
                </c:pt>
                <c:pt idx="1342">
                  <c:v>41257</c:v>
                </c:pt>
                <c:pt idx="1343">
                  <c:v>41256</c:v>
                </c:pt>
                <c:pt idx="1344">
                  <c:v>41255</c:v>
                </c:pt>
                <c:pt idx="1345">
                  <c:v>41254</c:v>
                </c:pt>
                <c:pt idx="1346">
                  <c:v>41253</c:v>
                </c:pt>
                <c:pt idx="1347">
                  <c:v>41250</c:v>
                </c:pt>
                <c:pt idx="1348">
                  <c:v>41249</c:v>
                </c:pt>
                <c:pt idx="1349">
                  <c:v>41248</c:v>
                </c:pt>
                <c:pt idx="1350">
                  <c:v>41247</c:v>
                </c:pt>
                <c:pt idx="1351">
                  <c:v>41246</c:v>
                </c:pt>
                <c:pt idx="1352">
                  <c:v>41243</c:v>
                </c:pt>
                <c:pt idx="1353">
                  <c:v>41242</c:v>
                </c:pt>
                <c:pt idx="1354">
                  <c:v>41241</c:v>
                </c:pt>
                <c:pt idx="1355">
                  <c:v>41240</c:v>
                </c:pt>
                <c:pt idx="1356">
                  <c:v>41239</c:v>
                </c:pt>
                <c:pt idx="1357">
                  <c:v>41236</c:v>
                </c:pt>
                <c:pt idx="1358">
                  <c:v>41235</c:v>
                </c:pt>
                <c:pt idx="1359">
                  <c:v>41234</c:v>
                </c:pt>
                <c:pt idx="1360">
                  <c:v>41233</c:v>
                </c:pt>
                <c:pt idx="1361">
                  <c:v>41232</c:v>
                </c:pt>
                <c:pt idx="1362">
                  <c:v>41229</c:v>
                </c:pt>
                <c:pt idx="1363">
                  <c:v>41228</c:v>
                </c:pt>
                <c:pt idx="1364">
                  <c:v>41227</c:v>
                </c:pt>
                <c:pt idx="1365">
                  <c:v>41226</c:v>
                </c:pt>
                <c:pt idx="1366">
                  <c:v>41225</c:v>
                </c:pt>
                <c:pt idx="1367">
                  <c:v>41222</c:v>
                </c:pt>
                <c:pt idx="1368">
                  <c:v>41221</c:v>
                </c:pt>
                <c:pt idx="1369">
                  <c:v>41220</c:v>
                </c:pt>
                <c:pt idx="1370">
                  <c:v>41219</c:v>
                </c:pt>
                <c:pt idx="1371">
                  <c:v>41218</c:v>
                </c:pt>
                <c:pt idx="1372">
                  <c:v>41215</c:v>
                </c:pt>
                <c:pt idx="1373">
                  <c:v>41214</c:v>
                </c:pt>
                <c:pt idx="1374">
                  <c:v>41213</c:v>
                </c:pt>
                <c:pt idx="1375">
                  <c:v>41212</c:v>
                </c:pt>
                <c:pt idx="1376">
                  <c:v>41211</c:v>
                </c:pt>
                <c:pt idx="1377">
                  <c:v>41208</c:v>
                </c:pt>
                <c:pt idx="1378">
                  <c:v>41207</c:v>
                </c:pt>
                <c:pt idx="1379">
                  <c:v>41206</c:v>
                </c:pt>
                <c:pt idx="1380">
                  <c:v>41205</c:v>
                </c:pt>
                <c:pt idx="1381">
                  <c:v>41204</c:v>
                </c:pt>
                <c:pt idx="1382">
                  <c:v>41201</c:v>
                </c:pt>
                <c:pt idx="1383">
                  <c:v>41200</c:v>
                </c:pt>
                <c:pt idx="1384">
                  <c:v>41199</c:v>
                </c:pt>
                <c:pt idx="1385">
                  <c:v>41198</c:v>
                </c:pt>
                <c:pt idx="1386">
                  <c:v>41197</c:v>
                </c:pt>
                <c:pt idx="1387">
                  <c:v>41194</c:v>
                </c:pt>
                <c:pt idx="1388">
                  <c:v>41193</c:v>
                </c:pt>
                <c:pt idx="1389">
                  <c:v>41192</c:v>
                </c:pt>
                <c:pt idx="1390">
                  <c:v>41191</c:v>
                </c:pt>
                <c:pt idx="1391">
                  <c:v>41190</c:v>
                </c:pt>
                <c:pt idx="1392">
                  <c:v>41181</c:v>
                </c:pt>
                <c:pt idx="1393">
                  <c:v>41180</c:v>
                </c:pt>
                <c:pt idx="1394">
                  <c:v>41179</c:v>
                </c:pt>
                <c:pt idx="1395">
                  <c:v>41178</c:v>
                </c:pt>
                <c:pt idx="1396">
                  <c:v>41177</c:v>
                </c:pt>
                <c:pt idx="1397">
                  <c:v>41176</c:v>
                </c:pt>
                <c:pt idx="1398">
                  <c:v>41173</c:v>
                </c:pt>
                <c:pt idx="1399">
                  <c:v>41172</c:v>
                </c:pt>
                <c:pt idx="1400">
                  <c:v>41171</c:v>
                </c:pt>
                <c:pt idx="1401">
                  <c:v>41170</c:v>
                </c:pt>
                <c:pt idx="1402">
                  <c:v>41169</c:v>
                </c:pt>
                <c:pt idx="1403">
                  <c:v>41166</c:v>
                </c:pt>
                <c:pt idx="1404">
                  <c:v>41165</c:v>
                </c:pt>
                <c:pt idx="1405">
                  <c:v>41164</c:v>
                </c:pt>
                <c:pt idx="1406">
                  <c:v>41163</c:v>
                </c:pt>
                <c:pt idx="1407">
                  <c:v>41162</c:v>
                </c:pt>
                <c:pt idx="1408">
                  <c:v>41159</c:v>
                </c:pt>
                <c:pt idx="1409">
                  <c:v>41158</c:v>
                </c:pt>
                <c:pt idx="1410">
                  <c:v>41157</c:v>
                </c:pt>
                <c:pt idx="1411">
                  <c:v>41156</c:v>
                </c:pt>
                <c:pt idx="1412">
                  <c:v>41155</c:v>
                </c:pt>
                <c:pt idx="1413">
                  <c:v>41152</c:v>
                </c:pt>
                <c:pt idx="1414">
                  <c:v>41151</c:v>
                </c:pt>
                <c:pt idx="1415">
                  <c:v>41150</c:v>
                </c:pt>
                <c:pt idx="1416">
                  <c:v>41149</c:v>
                </c:pt>
                <c:pt idx="1417">
                  <c:v>41148</c:v>
                </c:pt>
                <c:pt idx="1418">
                  <c:v>41145</c:v>
                </c:pt>
                <c:pt idx="1419">
                  <c:v>41144</c:v>
                </c:pt>
                <c:pt idx="1420">
                  <c:v>41143</c:v>
                </c:pt>
                <c:pt idx="1421">
                  <c:v>41142</c:v>
                </c:pt>
                <c:pt idx="1422">
                  <c:v>41141</c:v>
                </c:pt>
                <c:pt idx="1423">
                  <c:v>41138</c:v>
                </c:pt>
                <c:pt idx="1424">
                  <c:v>41137</c:v>
                </c:pt>
                <c:pt idx="1425">
                  <c:v>41136</c:v>
                </c:pt>
                <c:pt idx="1426">
                  <c:v>41135</c:v>
                </c:pt>
                <c:pt idx="1427">
                  <c:v>41134</c:v>
                </c:pt>
                <c:pt idx="1428">
                  <c:v>41131</c:v>
                </c:pt>
                <c:pt idx="1429">
                  <c:v>41130</c:v>
                </c:pt>
                <c:pt idx="1430">
                  <c:v>41129</c:v>
                </c:pt>
                <c:pt idx="1431">
                  <c:v>41128</c:v>
                </c:pt>
                <c:pt idx="1432">
                  <c:v>41127</c:v>
                </c:pt>
                <c:pt idx="1433">
                  <c:v>41124</c:v>
                </c:pt>
                <c:pt idx="1434">
                  <c:v>41123</c:v>
                </c:pt>
                <c:pt idx="1435">
                  <c:v>41122</c:v>
                </c:pt>
                <c:pt idx="1436">
                  <c:v>41121</c:v>
                </c:pt>
                <c:pt idx="1437">
                  <c:v>41120</c:v>
                </c:pt>
                <c:pt idx="1438">
                  <c:v>41117</c:v>
                </c:pt>
                <c:pt idx="1439">
                  <c:v>41116</c:v>
                </c:pt>
                <c:pt idx="1440">
                  <c:v>41115</c:v>
                </c:pt>
                <c:pt idx="1441">
                  <c:v>41114</c:v>
                </c:pt>
                <c:pt idx="1442">
                  <c:v>41113</c:v>
                </c:pt>
                <c:pt idx="1443">
                  <c:v>41110</c:v>
                </c:pt>
                <c:pt idx="1444">
                  <c:v>41109</c:v>
                </c:pt>
                <c:pt idx="1445">
                  <c:v>41108</c:v>
                </c:pt>
                <c:pt idx="1446">
                  <c:v>41107</c:v>
                </c:pt>
                <c:pt idx="1447">
                  <c:v>41106</c:v>
                </c:pt>
                <c:pt idx="1448">
                  <c:v>41103</c:v>
                </c:pt>
                <c:pt idx="1449">
                  <c:v>41102</c:v>
                </c:pt>
                <c:pt idx="1450">
                  <c:v>41101</c:v>
                </c:pt>
                <c:pt idx="1451">
                  <c:v>41100</c:v>
                </c:pt>
                <c:pt idx="1452">
                  <c:v>41099</c:v>
                </c:pt>
                <c:pt idx="1453">
                  <c:v>41096</c:v>
                </c:pt>
                <c:pt idx="1454">
                  <c:v>41095</c:v>
                </c:pt>
                <c:pt idx="1455">
                  <c:v>41094</c:v>
                </c:pt>
                <c:pt idx="1456">
                  <c:v>41093</c:v>
                </c:pt>
                <c:pt idx="1457">
                  <c:v>41092</c:v>
                </c:pt>
                <c:pt idx="1458">
                  <c:v>41089</c:v>
                </c:pt>
                <c:pt idx="1459">
                  <c:v>41088</c:v>
                </c:pt>
                <c:pt idx="1460">
                  <c:v>41087</c:v>
                </c:pt>
                <c:pt idx="1461">
                  <c:v>41086</c:v>
                </c:pt>
                <c:pt idx="1462">
                  <c:v>41085</c:v>
                </c:pt>
                <c:pt idx="1463">
                  <c:v>41081</c:v>
                </c:pt>
                <c:pt idx="1464">
                  <c:v>41080</c:v>
                </c:pt>
                <c:pt idx="1465">
                  <c:v>41079</c:v>
                </c:pt>
                <c:pt idx="1466">
                  <c:v>41078</c:v>
                </c:pt>
                <c:pt idx="1467">
                  <c:v>41075</c:v>
                </c:pt>
                <c:pt idx="1468">
                  <c:v>41074</c:v>
                </c:pt>
                <c:pt idx="1469">
                  <c:v>41073</c:v>
                </c:pt>
                <c:pt idx="1470">
                  <c:v>41072</c:v>
                </c:pt>
                <c:pt idx="1471">
                  <c:v>41071</c:v>
                </c:pt>
                <c:pt idx="1472">
                  <c:v>41068</c:v>
                </c:pt>
                <c:pt idx="1473">
                  <c:v>41067</c:v>
                </c:pt>
                <c:pt idx="1474">
                  <c:v>41066</c:v>
                </c:pt>
                <c:pt idx="1475">
                  <c:v>41065</c:v>
                </c:pt>
                <c:pt idx="1476">
                  <c:v>41064</c:v>
                </c:pt>
                <c:pt idx="1477">
                  <c:v>41061</c:v>
                </c:pt>
                <c:pt idx="1478">
                  <c:v>41060</c:v>
                </c:pt>
                <c:pt idx="1479">
                  <c:v>41059</c:v>
                </c:pt>
                <c:pt idx="1480">
                  <c:v>41058</c:v>
                </c:pt>
                <c:pt idx="1481">
                  <c:v>41057</c:v>
                </c:pt>
                <c:pt idx="1482">
                  <c:v>41054</c:v>
                </c:pt>
                <c:pt idx="1483">
                  <c:v>41053</c:v>
                </c:pt>
                <c:pt idx="1484">
                  <c:v>41052</c:v>
                </c:pt>
                <c:pt idx="1485">
                  <c:v>41051</c:v>
                </c:pt>
                <c:pt idx="1486">
                  <c:v>41050</c:v>
                </c:pt>
                <c:pt idx="1487">
                  <c:v>41047</c:v>
                </c:pt>
                <c:pt idx="1488">
                  <c:v>41046</c:v>
                </c:pt>
                <c:pt idx="1489">
                  <c:v>41045</c:v>
                </c:pt>
                <c:pt idx="1490">
                  <c:v>41044</c:v>
                </c:pt>
                <c:pt idx="1491">
                  <c:v>41043</c:v>
                </c:pt>
                <c:pt idx="1492">
                  <c:v>41040</c:v>
                </c:pt>
                <c:pt idx="1493">
                  <c:v>41039</c:v>
                </c:pt>
                <c:pt idx="1494">
                  <c:v>41038</c:v>
                </c:pt>
                <c:pt idx="1495">
                  <c:v>41037</c:v>
                </c:pt>
                <c:pt idx="1496">
                  <c:v>41036</c:v>
                </c:pt>
                <c:pt idx="1497">
                  <c:v>41033</c:v>
                </c:pt>
                <c:pt idx="1498">
                  <c:v>41032</c:v>
                </c:pt>
                <c:pt idx="1499">
                  <c:v>41031</c:v>
                </c:pt>
                <c:pt idx="1500">
                  <c:v>41027</c:v>
                </c:pt>
                <c:pt idx="1501">
                  <c:v>41026</c:v>
                </c:pt>
                <c:pt idx="1502">
                  <c:v>41025</c:v>
                </c:pt>
                <c:pt idx="1503">
                  <c:v>41024</c:v>
                </c:pt>
                <c:pt idx="1504">
                  <c:v>41023</c:v>
                </c:pt>
                <c:pt idx="1505">
                  <c:v>41022</c:v>
                </c:pt>
                <c:pt idx="1506">
                  <c:v>41019</c:v>
                </c:pt>
                <c:pt idx="1507">
                  <c:v>41018</c:v>
                </c:pt>
                <c:pt idx="1508">
                  <c:v>41017</c:v>
                </c:pt>
                <c:pt idx="1509">
                  <c:v>41016</c:v>
                </c:pt>
                <c:pt idx="1510">
                  <c:v>41015</c:v>
                </c:pt>
                <c:pt idx="1511">
                  <c:v>41012</c:v>
                </c:pt>
                <c:pt idx="1512">
                  <c:v>41011</c:v>
                </c:pt>
                <c:pt idx="1513">
                  <c:v>41010</c:v>
                </c:pt>
                <c:pt idx="1514">
                  <c:v>41009</c:v>
                </c:pt>
                <c:pt idx="1515">
                  <c:v>41008</c:v>
                </c:pt>
                <c:pt idx="1516">
                  <c:v>41005</c:v>
                </c:pt>
                <c:pt idx="1517">
                  <c:v>41004</c:v>
                </c:pt>
                <c:pt idx="1518">
                  <c:v>41000</c:v>
                </c:pt>
                <c:pt idx="1519">
                  <c:v>40999</c:v>
                </c:pt>
                <c:pt idx="1520">
                  <c:v>40998</c:v>
                </c:pt>
                <c:pt idx="1521">
                  <c:v>40997</c:v>
                </c:pt>
                <c:pt idx="1522">
                  <c:v>40996</c:v>
                </c:pt>
                <c:pt idx="1523">
                  <c:v>40995</c:v>
                </c:pt>
                <c:pt idx="1524">
                  <c:v>40994</c:v>
                </c:pt>
                <c:pt idx="1525">
                  <c:v>40991</c:v>
                </c:pt>
                <c:pt idx="1526">
                  <c:v>40990</c:v>
                </c:pt>
                <c:pt idx="1527">
                  <c:v>40989</c:v>
                </c:pt>
                <c:pt idx="1528">
                  <c:v>40988</c:v>
                </c:pt>
                <c:pt idx="1529">
                  <c:v>40987</c:v>
                </c:pt>
                <c:pt idx="1530">
                  <c:v>40984</c:v>
                </c:pt>
                <c:pt idx="1531">
                  <c:v>40983</c:v>
                </c:pt>
                <c:pt idx="1532">
                  <c:v>40982</c:v>
                </c:pt>
                <c:pt idx="1533">
                  <c:v>40981</c:v>
                </c:pt>
                <c:pt idx="1534">
                  <c:v>40980</c:v>
                </c:pt>
                <c:pt idx="1535">
                  <c:v>40977</c:v>
                </c:pt>
                <c:pt idx="1536">
                  <c:v>40976</c:v>
                </c:pt>
                <c:pt idx="1537">
                  <c:v>40975</c:v>
                </c:pt>
                <c:pt idx="1538">
                  <c:v>40974</c:v>
                </c:pt>
                <c:pt idx="1539">
                  <c:v>40973</c:v>
                </c:pt>
                <c:pt idx="1540">
                  <c:v>40970</c:v>
                </c:pt>
                <c:pt idx="1541">
                  <c:v>40969</c:v>
                </c:pt>
                <c:pt idx="1542">
                  <c:v>40968</c:v>
                </c:pt>
                <c:pt idx="1543">
                  <c:v>40967</c:v>
                </c:pt>
                <c:pt idx="1544">
                  <c:v>40966</c:v>
                </c:pt>
                <c:pt idx="1545">
                  <c:v>40963</c:v>
                </c:pt>
                <c:pt idx="1546">
                  <c:v>40962</c:v>
                </c:pt>
                <c:pt idx="1547">
                  <c:v>40961</c:v>
                </c:pt>
                <c:pt idx="1548">
                  <c:v>40960</c:v>
                </c:pt>
                <c:pt idx="1549">
                  <c:v>40959</c:v>
                </c:pt>
                <c:pt idx="1550">
                  <c:v>40956</c:v>
                </c:pt>
                <c:pt idx="1551">
                  <c:v>40955</c:v>
                </c:pt>
                <c:pt idx="1552">
                  <c:v>40954</c:v>
                </c:pt>
                <c:pt idx="1553">
                  <c:v>40953</c:v>
                </c:pt>
                <c:pt idx="1554">
                  <c:v>40952</c:v>
                </c:pt>
                <c:pt idx="1555">
                  <c:v>40949</c:v>
                </c:pt>
                <c:pt idx="1556">
                  <c:v>40948</c:v>
                </c:pt>
                <c:pt idx="1557">
                  <c:v>40947</c:v>
                </c:pt>
                <c:pt idx="1558">
                  <c:v>40946</c:v>
                </c:pt>
                <c:pt idx="1559">
                  <c:v>40945</c:v>
                </c:pt>
                <c:pt idx="1560">
                  <c:v>40942</c:v>
                </c:pt>
                <c:pt idx="1561">
                  <c:v>40941</c:v>
                </c:pt>
                <c:pt idx="1562">
                  <c:v>40940</c:v>
                </c:pt>
                <c:pt idx="1563">
                  <c:v>40939</c:v>
                </c:pt>
                <c:pt idx="1564">
                  <c:v>40938</c:v>
                </c:pt>
                <c:pt idx="1565">
                  <c:v>40937</c:v>
                </c:pt>
                <c:pt idx="1566">
                  <c:v>40929</c:v>
                </c:pt>
                <c:pt idx="1567">
                  <c:v>40928</c:v>
                </c:pt>
                <c:pt idx="1568">
                  <c:v>40927</c:v>
                </c:pt>
                <c:pt idx="1569">
                  <c:v>40926</c:v>
                </c:pt>
                <c:pt idx="1570">
                  <c:v>40925</c:v>
                </c:pt>
                <c:pt idx="1571">
                  <c:v>40924</c:v>
                </c:pt>
                <c:pt idx="1572">
                  <c:v>40921</c:v>
                </c:pt>
                <c:pt idx="1573">
                  <c:v>40920</c:v>
                </c:pt>
                <c:pt idx="1574">
                  <c:v>40919</c:v>
                </c:pt>
                <c:pt idx="1575">
                  <c:v>40918</c:v>
                </c:pt>
                <c:pt idx="1576">
                  <c:v>40917</c:v>
                </c:pt>
                <c:pt idx="1577">
                  <c:v>40914</c:v>
                </c:pt>
                <c:pt idx="1578">
                  <c:v>40913</c:v>
                </c:pt>
                <c:pt idx="1579">
                  <c:v>40912</c:v>
                </c:pt>
              </c:numCache>
            </c:numRef>
          </c:cat>
          <c:val>
            <c:numRef>
              <c:f>Sheet1!$D$4:$D$1583</c:f>
              <c:numCache>
                <c:formatCode>###,###,###,###,##0.0000</c:formatCode>
                <c:ptCount val="1580"/>
                <c:pt idx="0">
                  <c:v>3.0154999999999998</c:v>
                </c:pt>
                <c:pt idx="1">
                  <c:v>3.0278999999999998</c:v>
                </c:pt>
                <c:pt idx="2">
                  <c:v>3.0247000000000002</c:v>
                </c:pt>
                <c:pt idx="3">
                  <c:v>3.0152000000000001</c:v>
                </c:pt>
                <c:pt idx="4">
                  <c:v>3.0484</c:v>
                </c:pt>
                <c:pt idx="5">
                  <c:v>3.0061</c:v>
                </c:pt>
                <c:pt idx="6">
                  <c:v>2.9611000000000001</c:v>
                </c:pt>
                <c:pt idx="7">
                  <c:v>2.9125000000000001</c:v>
                </c:pt>
                <c:pt idx="8">
                  <c:v>3.1610999999999998</c:v>
                </c:pt>
                <c:pt idx="9">
                  <c:v>3.1707000000000001</c:v>
                </c:pt>
                <c:pt idx="10">
                  <c:v>3.2012999999999998</c:v>
                </c:pt>
                <c:pt idx="11">
                  <c:v>3.2092000000000001</c:v>
                </c:pt>
                <c:pt idx="12">
                  <c:v>3.2387000000000001</c:v>
                </c:pt>
                <c:pt idx="13">
                  <c:v>3.2383999999999999</c:v>
                </c:pt>
                <c:pt idx="14">
                  <c:v>3.2281</c:v>
                </c:pt>
                <c:pt idx="15">
                  <c:v>3.2776000000000001</c:v>
                </c:pt>
                <c:pt idx="16">
                  <c:v>3.2591000000000001</c:v>
                </c:pt>
                <c:pt idx="17">
                  <c:v>3.2991000000000001</c:v>
                </c:pt>
                <c:pt idx="18">
                  <c:v>3.2831000000000001</c:v>
                </c:pt>
                <c:pt idx="19">
                  <c:v>3.3220999999999998</c:v>
                </c:pt>
                <c:pt idx="20">
                  <c:v>3.3220999999999998</c:v>
                </c:pt>
                <c:pt idx="21">
                  <c:v>3.3220999999999998</c:v>
                </c:pt>
                <c:pt idx="22">
                  <c:v>3.3220999999999998</c:v>
                </c:pt>
                <c:pt idx="23">
                  <c:v>3.29</c:v>
                </c:pt>
                <c:pt idx="24">
                  <c:v>3.2366999999999999</c:v>
                </c:pt>
                <c:pt idx="25">
                  <c:v>3.2698</c:v>
                </c:pt>
                <c:pt idx="26">
                  <c:v>3.2846000000000002</c:v>
                </c:pt>
                <c:pt idx="27">
                  <c:v>3.3144</c:v>
                </c:pt>
                <c:pt idx="28">
                  <c:v>3.3128000000000002</c:v>
                </c:pt>
                <c:pt idx="29">
                  <c:v>3.3153999999999999</c:v>
                </c:pt>
                <c:pt idx="30">
                  <c:v>3.3197999999999999</c:v>
                </c:pt>
                <c:pt idx="31">
                  <c:v>3.3092000000000001</c:v>
                </c:pt>
                <c:pt idx="32">
                  <c:v>3.3058999999999998</c:v>
                </c:pt>
                <c:pt idx="33">
                  <c:v>3.2778999999999998</c:v>
                </c:pt>
                <c:pt idx="34">
                  <c:v>3.2599</c:v>
                </c:pt>
                <c:pt idx="35">
                  <c:v>3.2677</c:v>
                </c:pt>
                <c:pt idx="36">
                  <c:v>3.2583000000000002</c:v>
                </c:pt>
                <c:pt idx="37">
                  <c:v>3.2770999999999999</c:v>
                </c:pt>
                <c:pt idx="38">
                  <c:v>3.2768999999999999</c:v>
                </c:pt>
                <c:pt idx="39">
                  <c:v>3.2690000000000001</c:v>
                </c:pt>
                <c:pt idx="40">
                  <c:v>3.238</c:v>
                </c:pt>
                <c:pt idx="41">
                  <c:v>3.2313999999999998</c:v>
                </c:pt>
                <c:pt idx="42">
                  <c:v>3.2713000000000001</c:v>
                </c:pt>
                <c:pt idx="43">
                  <c:v>3.306</c:v>
                </c:pt>
                <c:pt idx="44">
                  <c:v>3.3773</c:v>
                </c:pt>
                <c:pt idx="45">
                  <c:v>3.3773</c:v>
                </c:pt>
                <c:pt idx="46">
                  <c:v>3.3904999999999998</c:v>
                </c:pt>
                <c:pt idx="47">
                  <c:v>3.3740000000000001</c:v>
                </c:pt>
                <c:pt idx="48">
                  <c:v>3.3879999999999999</c:v>
                </c:pt>
                <c:pt idx="49">
                  <c:v>3.3868</c:v>
                </c:pt>
                <c:pt idx="50">
                  <c:v>3.3969</c:v>
                </c:pt>
                <c:pt idx="51">
                  <c:v>3.3938000000000001</c:v>
                </c:pt>
                <c:pt idx="52">
                  <c:v>3.3986000000000001</c:v>
                </c:pt>
                <c:pt idx="53">
                  <c:v>3.4014000000000002</c:v>
                </c:pt>
                <c:pt idx="54">
                  <c:v>3.4087999999999998</c:v>
                </c:pt>
                <c:pt idx="55">
                  <c:v>3.4514</c:v>
                </c:pt>
                <c:pt idx="56">
                  <c:v>3.4403999999999999</c:v>
                </c:pt>
                <c:pt idx="57">
                  <c:v>3.43</c:v>
                </c:pt>
                <c:pt idx="58">
                  <c:v>3.4701</c:v>
                </c:pt>
                <c:pt idx="59">
                  <c:v>3.5101</c:v>
                </c:pt>
                <c:pt idx="60">
                  <c:v>3.5101</c:v>
                </c:pt>
                <c:pt idx="61">
                  <c:v>3.5205000000000002</c:v>
                </c:pt>
                <c:pt idx="62">
                  <c:v>3.5097999999999998</c:v>
                </c:pt>
                <c:pt idx="63">
                  <c:v>3.5198</c:v>
                </c:pt>
                <c:pt idx="64">
                  <c:v>3.5398000000000001</c:v>
                </c:pt>
                <c:pt idx="65">
                  <c:v>3.5198</c:v>
                </c:pt>
                <c:pt idx="66">
                  <c:v>3.5602999999999998</c:v>
                </c:pt>
                <c:pt idx="67">
                  <c:v>3.5828000000000002</c:v>
                </c:pt>
                <c:pt idx="68">
                  <c:v>3.5828000000000002</c:v>
                </c:pt>
                <c:pt idx="69">
                  <c:v>3.5828000000000002</c:v>
                </c:pt>
                <c:pt idx="70">
                  <c:v>3.5825999999999998</c:v>
                </c:pt>
                <c:pt idx="71">
                  <c:v>3.5827</c:v>
                </c:pt>
                <c:pt idx="72">
                  <c:v>3.5674999999999999</c:v>
                </c:pt>
                <c:pt idx="73">
                  <c:v>3.5674999999999999</c:v>
                </c:pt>
                <c:pt idx="74">
                  <c:v>3.5381999999999998</c:v>
                </c:pt>
                <c:pt idx="75">
                  <c:v>3.5335999999999999</c:v>
                </c:pt>
                <c:pt idx="76">
                  <c:v>3.5392000000000001</c:v>
                </c:pt>
                <c:pt idx="77">
                  <c:v>3.5968</c:v>
                </c:pt>
                <c:pt idx="78">
                  <c:v>3.6667000000000001</c:v>
                </c:pt>
                <c:pt idx="79">
                  <c:v>3.6766999999999999</c:v>
                </c:pt>
                <c:pt idx="80">
                  <c:v>3.7909000000000002</c:v>
                </c:pt>
                <c:pt idx="81">
                  <c:v>3.7909000000000002</c:v>
                </c:pt>
                <c:pt idx="82">
                  <c:v>3.7909000000000002</c:v>
                </c:pt>
                <c:pt idx="83">
                  <c:v>3.7955000000000001</c:v>
                </c:pt>
                <c:pt idx="84">
                  <c:v>3.7978999999999998</c:v>
                </c:pt>
                <c:pt idx="85">
                  <c:v>3.7978999999999998</c:v>
                </c:pt>
                <c:pt idx="86">
                  <c:v>3.7978999999999998</c:v>
                </c:pt>
                <c:pt idx="87">
                  <c:v>3.7978999999999998</c:v>
                </c:pt>
                <c:pt idx="88">
                  <c:v>3.7978999999999998</c:v>
                </c:pt>
                <c:pt idx="89">
                  <c:v>3.8029000000000002</c:v>
                </c:pt>
                <c:pt idx="90">
                  <c:v>3.7730000000000001</c:v>
                </c:pt>
                <c:pt idx="91">
                  <c:v>3.7631000000000001</c:v>
                </c:pt>
                <c:pt idx="92">
                  <c:v>3.7780999999999998</c:v>
                </c:pt>
                <c:pt idx="93">
                  <c:v>3.7780999999999998</c:v>
                </c:pt>
                <c:pt idx="94">
                  <c:v>3.7846000000000002</c:v>
                </c:pt>
                <c:pt idx="95">
                  <c:v>3.7646999999999999</c:v>
                </c:pt>
                <c:pt idx="96">
                  <c:v>3.7547999999999999</c:v>
                </c:pt>
                <c:pt idx="97">
                  <c:v>3.7545999999999999</c:v>
                </c:pt>
                <c:pt idx="98">
                  <c:v>3.7347999999999999</c:v>
                </c:pt>
                <c:pt idx="99">
                  <c:v>3.7442000000000002</c:v>
                </c:pt>
                <c:pt idx="100">
                  <c:v>3.6341999999999999</c:v>
                </c:pt>
                <c:pt idx="101">
                  <c:v>3.6305000000000001</c:v>
                </c:pt>
                <c:pt idx="102">
                  <c:v>3.6343999999999999</c:v>
                </c:pt>
                <c:pt idx="103">
                  <c:v>3.6404000000000001</c:v>
                </c:pt>
                <c:pt idx="104">
                  <c:v>3.6800999999999999</c:v>
                </c:pt>
                <c:pt idx="105">
                  <c:v>3.7</c:v>
                </c:pt>
                <c:pt idx="106">
                  <c:v>3.6905000000000001</c:v>
                </c:pt>
                <c:pt idx="107">
                  <c:v>3.6688000000000001</c:v>
                </c:pt>
                <c:pt idx="108">
                  <c:v>3.6497999999999999</c:v>
                </c:pt>
                <c:pt idx="109">
                  <c:v>3.6402999999999999</c:v>
                </c:pt>
                <c:pt idx="110">
                  <c:v>3.6202999999999999</c:v>
                </c:pt>
                <c:pt idx="111">
                  <c:v>3.6101000000000001</c:v>
                </c:pt>
                <c:pt idx="112">
                  <c:v>3.6154000000000002</c:v>
                </c:pt>
                <c:pt idx="113">
                  <c:v>3.6154000000000002</c:v>
                </c:pt>
                <c:pt idx="114">
                  <c:v>3.6154000000000002</c:v>
                </c:pt>
                <c:pt idx="115">
                  <c:v>3.5954999999999999</c:v>
                </c:pt>
                <c:pt idx="116">
                  <c:v>3.5922000000000001</c:v>
                </c:pt>
                <c:pt idx="117">
                  <c:v>3.5922000000000001</c:v>
                </c:pt>
                <c:pt idx="118">
                  <c:v>3.5787</c:v>
                </c:pt>
                <c:pt idx="119">
                  <c:v>3.5926999999999998</c:v>
                </c:pt>
                <c:pt idx="120">
                  <c:v>3.5994000000000002</c:v>
                </c:pt>
                <c:pt idx="121">
                  <c:v>3.5977000000000001</c:v>
                </c:pt>
                <c:pt idx="122">
                  <c:v>3.5760000000000001</c:v>
                </c:pt>
                <c:pt idx="123">
                  <c:v>3.5790999999999999</c:v>
                </c:pt>
                <c:pt idx="124">
                  <c:v>3.5790999999999999</c:v>
                </c:pt>
                <c:pt idx="125">
                  <c:v>3.5682999999999998</c:v>
                </c:pt>
                <c:pt idx="126">
                  <c:v>3.5531999999999999</c:v>
                </c:pt>
                <c:pt idx="127">
                  <c:v>3.5194000000000001</c:v>
                </c:pt>
                <c:pt idx="128">
                  <c:v>3.5127000000000002</c:v>
                </c:pt>
                <c:pt idx="129">
                  <c:v>3.4969000000000001</c:v>
                </c:pt>
                <c:pt idx="130">
                  <c:v>3.4843999999999999</c:v>
                </c:pt>
                <c:pt idx="131">
                  <c:v>3.4855999999999998</c:v>
                </c:pt>
                <c:pt idx="132">
                  <c:v>3.4836</c:v>
                </c:pt>
                <c:pt idx="133">
                  <c:v>3.4937</c:v>
                </c:pt>
                <c:pt idx="134">
                  <c:v>3.4962</c:v>
                </c:pt>
                <c:pt idx="135">
                  <c:v>3.5036999999999998</c:v>
                </c:pt>
                <c:pt idx="136">
                  <c:v>3.4965999999999999</c:v>
                </c:pt>
                <c:pt idx="137">
                  <c:v>3.4881000000000002</c:v>
                </c:pt>
                <c:pt idx="138">
                  <c:v>3.4891000000000001</c:v>
                </c:pt>
                <c:pt idx="139">
                  <c:v>3.4788000000000001</c:v>
                </c:pt>
                <c:pt idx="140">
                  <c:v>3.4914000000000001</c:v>
                </c:pt>
                <c:pt idx="141">
                  <c:v>3.4826000000000001</c:v>
                </c:pt>
                <c:pt idx="142">
                  <c:v>3.4660000000000002</c:v>
                </c:pt>
                <c:pt idx="143">
                  <c:v>3.4584999999999999</c:v>
                </c:pt>
                <c:pt idx="144">
                  <c:v>3.4579</c:v>
                </c:pt>
                <c:pt idx="145">
                  <c:v>3.4565999999999999</c:v>
                </c:pt>
                <c:pt idx="146">
                  <c:v>3.4477000000000002</c:v>
                </c:pt>
                <c:pt idx="147">
                  <c:v>3.4685999999999999</c:v>
                </c:pt>
                <c:pt idx="148">
                  <c:v>3.4674</c:v>
                </c:pt>
                <c:pt idx="149">
                  <c:v>3.4714999999999998</c:v>
                </c:pt>
                <c:pt idx="150">
                  <c:v>3.4661</c:v>
                </c:pt>
                <c:pt idx="151">
                  <c:v>3.4759000000000002</c:v>
                </c:pt>
                <c:pt idx="152">
                  <c:v>3.4695</c:v>
                </c:pt>
                <c:pt idx="153">
                  <c:v>3.4759000000000002</c:v>
                </c:pt>
                <c:pt idx="154">
                  <c:v>3.4803000000000002</c:v>
                </c:pt>
                <c:pt idx="155">
                  <c:v>3.4912000000000001</c:v>
                </c:pt>
                <c:pt idx="156">
                  <c:v>3.4832000000000001</c:v>
                </c:pt>
                <c:pt idx="157">
                  <c:v>3.4771000000000001</c:v>
                </c:pt>
                <c:pt idx="158">
                  <c:v>3.4624999999999999</c:v>
                </c:pt>
                <c:pt idx="159">
                  <c:v>3.4836999999999998</c:v>
                </c:pt>
                <c:pt idx="160">
                  <c:v>3.5062000000000002</c:v>
                </c:pt>
                <c:pt idx="161">
                  <c:v>3.4214000000000002</c:v>
                </c:pt>
                <c:pt idx="162">
                  <c:v>3.3959000000000001</c:v>
                </c:pt>
                <c:pt idx="163">
                  <c:v>3.3908999999999998</c:v>
                </c:pt>
                <c:pt idx="164">
                  <c:v>3.3883000000000001</c:v>
                </c:pt>
                <c:pt idx="165">
                  <c:v>3.3957000000000002</c:v>
                </c:pt>
                <c:pt idx="166">
                  <c:v>3.3609</c:v>
                </c:pt>
                <c:pt idx="167">
                  <c:v>3.3605</c:v>
                </c:pt>
                <c:pt idx="168">
                  <c:v>3.3610000000000002</c:v>
                </c:pt>
                <c:pt idx="169">
                  <c:v>3.3468</c:v>
                </c:pt>
                <c:pt idx="170">
                  <c:v>3.3355000000000001</c:v>
                </c:pt>
                <c:pt idx="171">
                  <c:v>3.3351999999999999</c:v>
                </c:pt>
                <c:pt idx="172">
                  <c:v>3.3363999999999998</c:v>
                </c:pt>
                <c:pt idx="173">
                  <c:v>3.3372999999999999</c:v>
                </c:pt>
                <c:pt idx="174">
                  <c:v>3.3332999999999999</c:v>
                </c:pt>
                <c:pt idx="175">
                  <c:v>3.335</c:v>
                </c:pt>
                <c:pt idx="176">
                  <c:v>3.3403</c:v>
                </c:pt>
                <c:pt idx="177">
                  <c:v>3.3260000000000001</c:v>
                </c:pt>
                <c:pt idx="178">
                  <c:v>3.3412999999999999</c:v>
                </c:pt>
                <c:pt idx="179">
                  <c:v>3.3448000000000002</c:v>
                </c:pt>
                <c:pt idx="180">
                  <c:v>3.3620999999999999</c:v>
                </c:pt>
                <c:pt idx="181">
                  <c:v>3.3614000000000002</c:v>
                </c:pt>
                <c:pt idx="182">
                  <c:v>3.3563000000000001</c:v>
                </c:pt>
                <c:pt idx="183">
                  <c:v>3.3302999999999998</c:v>
                </c:pt>
                <c:pt idx="184">
                  <c:v>3.38</c:v>
                </c:pt>
                <c:pt idx="185">
                  <c:v>3.3963000000000001</c:v>
                </c:pt>
                <c:pt idx="186">
                  <c:v>3.4127000000000001</c:v>
                </c:pt>
                <c:pt idx="187">
                  <c:v>3.3974000000000002</c:v>
                </c:pt>
                <c:pt idx="188">
                  <c:v>3.383</c:v>
                </c:pt>
                <c:pt idx="189">
                  <c:v>3.3889</c:v>
                </c:pt>
                <c:pt idx="190">
                  <c:v>3.3997999999999999</c:v>
                </c:pt>
                <c:pt idx="191">
                  <c:v>3.3923000000000001</c:v>
                </c:pt>
                <c:pt idx="192">
                  <c:v>3.4060000000000001</c:v>
                </c:pt>
                <c:pt idx="193">
                  <c:v>3.4047000000000001</c:v>
                </c:pt>
                <c:pt idx="194">
                  <c:v>3.4070999999999998</c:v>
                </c:pt>
                <c:pt idx="195">
                  <c:v>3.4420000000000002</c:v>
                </c:pt>
                <c:pt idx="196">
                  <c:v>3.4378000000000002</c:v>
                </c:pt>
                <c:pt idx="197">
                  <c:v>3.4382999999999999</c:v>
                </c:pt>
                <c:pt idx="198">
                  <c:v>3.4506000000000001</c:v>
                </c:pt>
                <c:pt idx="199">
                  <c:v>3.4525000000000001</c:v>
                </c:pt>
                <c:pt idx="200">
                  <c:v>3.456</c:v>
                </c:pt>
                <c:pt idx="201">
                  <c:v>3.4579</c:v>
                </c:pt>
                <c:pt idx="202">
                  <c:v>3.4579</c:v>
                </c:pt>
                <c:pt idx="203">
                  <c:v>3.4575</c:v>
                </c:pt>
                <c:pt idx="204">
                  <c:v>3.4464000000000001</c:v>
                </c:pt>
                <c:pt idx="205">
                  <c:v>3.4647999999999999</c:v>
                </c:pt>
                <c:pt idx="206">
                  <c:v>3.4546000000000001</c:v>
                </c:pt>
                <c:pt idx="207">
                  <c:v>3.4596</c:v>
                </c:pt>
                <c:pt idx="208">
                  <c:v>3.46</c:v>
                </c:pt>
                <c:pt idx="209">
                  <c:v>3.4496000000000002</c:v>
                </c:pt>
                <c:pt idx="210">
                  <c:v>3.4544999999999999</c:v>
                </c:pt>
                <c:pt idx="211">
                  <c:v>3.4495</c:v>
                </c:pt>
                <c:pt idx="212">
                  <c:v>3.4815</c:v>
                </c:pt>
                <c:pt idx="213">
                  <c:v>3.5057</c:v>
                </c:pt>
                <c:pt idx="214">
                  <c:v>3.5489000000000002</c:v>
                </c:pt>
                <c:pt idx="215">
                  <c:v>3.5488</c:v>
                </c:pt>
                <c:pt idx="216">
                  <c:v>3.5488</c:v>
                </c:pt>
                <c:pt idx="217">
                  <c:v>3.573</c:v>
                </c:pt>
                <c:pt idx="218">
                  <c:v>3.5979000000000001</c:v>
                </c:pt>
                <c:pt idx="219">
                  <c:v>3.5941000000000001</c:v>
                </c:pt>
                <c:pt idx="220">
                  <c:v>3.6042000000000001</c:v>
                </c:pt>
                <c:pt idx="221">
                  <c:v>3.6137999999999999</c:v>
                </c:pt>
                <c:pt idx="222">
                  <c:v>3.6137999999999999</c:v>
                </c:pt>
                <c:pt idx="223">
                  <c:v>3.6574</c:v>
                </c:pt>
                <c:pt idx="224">
                  <c:v>3.6589999999999998</c:v>
                </c:pt>
                <c:pt idx="225">
                  <c:v>3.5981999999999998</c:v>
                </c:pt>
                <c:pt idx="226">
                  <c:v>3.5158</c:v>
                </c:pt>
                <c:pt idx="227">
                  <c:v>3.5017999999999998</c:v>
                </c:pt>
                <c:pt idx="228">
                  <c:v>3.4964</c:v>
                </c:pt>
                <c:pt idx="229">
                  <c:v>3.4817999999999998</c:v>
                </c:pt>
                <c:pt idx="230">
                  <c:v>3.4542000000000002</c:v>
                </c:pt>
                <c:pt idx="231">
                  <c:v>3.4651000000000001</c:v>
                </c:pt>
                <c:pt idx="232">
                  <c:v>3.4704000000000002</c:v>
                </c:pt>
                <c:pt idx="233">
                  <c:v>3.4655</c:v>
                </c:pt>
                <c:pt idx="234">
                  <c:v>3.4860000000000002</c:v>
                </c:pt>
                <c:pt idx="235">
                  <c:v>3.4923000000000002</c:v>
                </c:pt>
                <c:pt idx="236">
                  <c:v>3.4876</c:v>
                </c:pt>
                <c:pt idx="237">
                  <c:v>3.4826999999999999</c:v>
                </c:pt>
                <c:pt idx="238">
                  <c:v>3.4784999999999999</c:v>
                </c:pt>
                <c:pt idx="239">
                  <c:v>3.4855999999999998</c:v>
                </c:pt>
                <c:pt idx="240">
                  <c:v>3.4883000000000002</c:v>
                </c:pt>
                <c:pt idx="241">
                  <c:v>3.4708999999999999</c:v>
                </c:pt>
                <c:pt idx="242">
                  <c:v>3.4683000000000002</c:v>
                </c:pt>
                <c:pt idx="243">
                  <c:v>3.4348000000000001</c:v>
                </c:pt>
                <c:pt idx="244">
                  <c:v>3.4529999999999998</c:v>
                </c:pt>
                <c:pt idx="245">
                  <c:v>3.4074</c:v>
                </c:pt>
                <c:pt idx="246">
                  <c:v>3.3919000000000001</c:v>
                </c:pt>
                <c:pt idx="247">
                  <c:v>3.3921999999999999</c:v>
                </c:pt>
                <c:pt idx="248">
                  <c:v>3.3736000000000002</c:v>
                </c:pt>
                <c:pt idx="249">
                  <c:v>3.3079000000000001</c:v>
                </c:pt>
                <c:pt idx="250">
                  <c:v>3.2422</c:v>
                </c:pt>
                <c:pt idx="251">
                  <c:v>3.1671999999999998</c:v>
                </c:pt>
                <c:pt idx="252">
                  <c:v>3.17</c:v>
                </c:pt>
                <c:pt idx="253">
                  <c:v>3.14</c:v>
                </c:pt>
                <c:pt idx="254">
                  <c:v>3.1150000000000002</c:v>
                </c:pt>
                <c:pt idx="255">
                  <c:v>3.1137999999999999</c:v>
                </c:pt>
                <c:pt idx="256">
                  <c:v>3.105</c:v>
                </c:pt>
                <c:pt idx="257">
                  <c:v>3.1164000000000001</c:v>
                </c:pt>
                <c:pt idx="258">
                  <c:v>3.0912000000000002</c:v>
                </c:pt>
                <c:pt idx="259">
                  <c:v>3.0908000000000002</c:v>
                </c:pt>
                <c:pt idx="260">
                  <c:v>3.0756999999999999</c:v>
                </c:pt>
                <c:pt idx="261">
                  <c:v>3.0333000000000001</c:v>
                </c:pt>
                <c:pt idx="262">
                  <c:v>3.0017</c:v>
                </c:pt>
                <c:pt idx="263">
                  <c:v>3.0015999999999998</c:v>
                </c:pt>
                <c:pt idx="264">
                  <c:v>3.0041000000000002</c:v>
                </c:pt>
                <c:pt idx="265">
                  <c:v>3.0066000000000002</c:v>
                </c:pt>
                <c:pt idx="266">
                  <c:v>2.9962</c:v>
                </c:pt>
                <c:pt idx="267">
                  <c:v>2.9765999999999999</c:v>
                </c:pt>
                <c:pt idx="268">
                  <c:v>2.9554999999999998</c:v>
                </c:pt>
                <c:pt idx="269">
                  <c:v>2.9125000000000001</c:v>
                </c:pt>
                <c:pt idx="270">
                  <c:v>2.8632</c:v>
                </c:pt>
                <c:pt idx="271">
                  <c:v>2.8443000000000001</c:v>
                </c:pt>
                <c:pt idx="272">
                  <c:v>2.8441999999999998</c:v>
                </c:pt>
                <c:pt idx="273">
                  <c:v>2.8466999999999998</c:v>
                </c:pt>
                <c:pt idx="274">
                  <c:v>2.8517000000000001</c:v>
                </c:pt>
                <c:pt idx="275">
                  <c:v>2.8517000000000001</c:v>
                </c:pt>
                <c:pt idx="276">
                  <c:v>2.8841000000000001</c:v>
                </c:pt>
                <c:pt idx="277">
                  <c:v>2.8885000000000001</c:v>
                </c:pt>
                <c:pt idx="278">
                  <c:v>2.8938999999999999</c:v>
                </c:pt>
                <c:pt idx="279">
                  <c:v>2.8578999999999999</c:v>
                </c:pt>
                <c:pt idx="280">
                  <c:v>2.8647999999999998</c:v>
                </c:pt>
                <c:pt idx="281">
                  <c:v>2.859</c:v>
                </c:pt>
                <c:pt idx="282">
                  <c:v>2.8365</c:v>
                </c:pt>
                <c:pt idx="283">
                  <c:v>2.8313999999999999</c:v>
                </c:pt>
                <c:pt idx="284">
                  <c:v>2.8138000000000001</c:v>
                </c:pt>
                <c:pt idx="285">
                  <c:v>2.8271000000000002</c:v>
                </c:pt>
                <c:pt idx="286">
                  <c:v>2.8368000000000002</c:v>
                </c:pt>
                <c:pt idx="287">
                  <c:v>2.8246000000000002</c:v>
                </c:pt>
                <c:pt idx="288">
                  <c:v>2.7856999999999998</c:v>
                </c:pt>
                <c:pt idx="289">
                  <c:v>2.786</c:v>
                </c:pt>
                <c:pt idx="290">
                  <c:v>2.8001999999999998</c:v>
                </c:pt>
                <c:pt idx="291">
                  <c:v>2.7616999999999998</c:v>
                </c:pt>
                <c:pt idx="292">
                  <c:v>2.7143999999999999</c:v>
                </c:pt>
                <c:pt idx="293">
                  <c:v>2.7121</c:v>
                </c:pt>
                <c:pt idx="294">
                  <c:v>2.7105999999999999</c:v>
                </c:pt>
                <c:pt idx="295">
                  <c:v>2.7069000000000001</c:v>
                </c:pt>
                <c:pt idx="296">
                  <c:v>2.698</c:v>
                </c:pt>
                <c:pt idx="297">
                  <c:v>2.7086999999999999</c:v>
                </c:pt>
                <c:pt idx="298">
                  <c:v>2.7166000000000001</c:v>
                </c:pt>
                <c:pt idx="299">
                  <c:v>2.7505000000000002</c:v>
                </c:pt>
                <c:pt idx="300">
                  <c:v>2.7982</c:v>
                </c:pt>
                <c:pt idx="301">
                  <c:v>2.8127</c:v>
                </c:pt>
                <c:pt idx="302">
                  <c:v>2.8226</c:v>
                </c:pt>
                <c:pt idx="303">
                  <c:v>2.8228</c:v>
                </c:pt>
                <c:pt idx="304">
                  <c:v>2.8466999999999998</c:v>
                </c:pt>
                <c:pt idx="305">
                  <c:v>2.8357000000000001</c:v>
                </c:pt>
                <c:pt idx="306">
                  <c:v>2.83</c:v>
                </c:pt>
                <c:pt idx="307">
                  <c:v>2.8620999999999999</c:v>
                </c:pt>
                <c:pt idx="308">
                  <c:v>2.8942000000000001</c:v>
                </c:pt>
                <c:pt idx="309">
                  <c:v>2.8439000000000001</c:v>
                </c:pt>
                <c:pt idx="310">
                  <c:v>2.7926000000000002</c:v>
                </c:pt>
                <c:pt idx="311">
                  <c:v>2.7402000000000002</c:v>
                </c:pt>
                <c:pt idx="312">
                  <c:v>2.6757</c:v>
                </c:pt>
                <c:pt idx="313">
                  <c:v>2.6543000000000001</c:v>
                </c:pt>
                <c:pt idx="314">
                  <c:v>2.6417999999999999</c:v>
                </c:pt>
                <c:pt idx="315">
                  <c:v>2.6429</c:v>
                </c:pt>
                <c:pt idx="316">
                  <c:v>2.6429999999999998</c:v>
                </c:pt>
                <c:pt idx="317">
                  <c:v>2.6413000000000002</c:v>
                </c:pt>
                <c:pt idx="318">
                  <c:v>2.6678000000000002</c:v>
                </c:pt>
                <c:pt idx="319">
                  <c:v>2.6379999999999999</c:v>
                </c:pt>
                <c:pt idx="320">
                  <c:v>2.6677</c:v>
                </c:pt>
                <c:pt idx="321">
                  <c:v>2.6223999999999998</c:v>
                </c:pt>
                <c:pt idx="322">
                  <c:v>2.6865999999999999</c:v>
                </c:pt>
                <c:pt idx="323">
                  <c:v>2.7147000000000001</c:v>
                </c:pt>
                <c:pt idx="324">
                  <c:v>2.7164000000000001</c:v>
                </c:pt>
                <c:pt idx="325">
                  <c:v>2.7252000000000001</c:v>
                </c:pt>
                <c:pt idx="326">
                  <c:v>2.7650000000000001</c:v>
                </c:pt>
                <c:pt idx="327">
                  <c:v>2.7799</c:v>
                </c:pt>
                <c:pt idx="328">
                  <c:v>2.7804000000000002</c:v>
                </c:pt>
                <c:pt idx="329">
                  <c:v>2.7490000000000001</c:v>
                </c:pt>
                <c:pt idx="330">
                  <c:v>2.7484000000000002</c:v>
                </c:pt>
                <c:pt idx="331">
                  <c:v>2.6503000000000001</c:v>
                </c:pt>
                <c:pt idx="332">
                  <c:v>2.6493000000000002</c:v>
                </c:pt>
                <c:pt idx="333">
                  <c:v>2.718</c:v>
                </c:pt>
                <c:pt idx="334">
                  <c:v>2.7507000000000001</c:v>
                </c:pt>
                <c:pt idx="335">
                  <c:v>2.7347999999999999</c:v>
                </c:pt>
                <c:pt idx="336">
                  <c:v>2.7235999999999998</c:v>
                </c:pt>
                <c:pt idx="337">
                  <c:v>2.7164999999999999</c:v>
                </c:pt>
                <c:pt idx="338">
                  <c:v>2.8717999999999999</c:v>
                </c:pt>
                <c:pt idx="339">
                  <c:v>2.9194</c:v>
                </c:pt>
                <c:pt idx="340">
                  <c:v>3.0491000000000001</c:v>
                </c:pt>
                <c:pt idx="341">
                  <c:v>3.0491000000000001</c:v>
                </c:pt>
                <c:pt idx="342">
                  <c:v>2.9874000000000001</c:v>
                </c:pt>
                <c:pt idx="343">
                  <c:v>2.8555999999999999</c:v>
                </c:pt>
                <c:pt idx="344">
                  <c:v>2.7059000000000002</c:v>
                </c:pt>
                <c:pt idx="345">
                  <c:v>2.5994999999999999</c:v>
                </c:pt>
                <c:pt idx="346">
                  <c:v>2.5743999999999998</c:v>
                </c:pt>
                <c:pt idx="347">
                  <c:v>2.5095999999999998</c:v>
                </c:pt>
                <c:pt idx="348">
                  <c:v>2.44</c:v>
                </c:pt>
                <c:pt idx="349">
                  <c:v>2.3984000000000001</c:v>
                </c:pt>
                <c:pt idx="350">
                  <c:v>2.3702000000000001</c:v>
                </c:pt>
                <c:pt idx="351">
                  <c:v>2.3974000000000002</c:v>
                </c:pt>
                <c:pt idx="352">
                  <c:v>2.3509000000000002</c:v>
                </c:pt>
                <c:pt idx="353">
                  <c:v>2.327</c:v>
                </c:pt>
                <c:pt idx="354">
                  <c:v>2.3010000000000002</c:v>
                </c:pt>
                <c:pt idx="355">
                  <c:v>2.2599</c:v>
                </c:pt>
                <c:pt idx="356">
                  <c:v>2.2200000000000002</c:v>
                </c:pt>
                <c:pt idx="357">
                  <c:v>2.2294</c:v>
                </c:pt>
                <c:pt idx="358">
                  <c:v>2.2002000000000002</c:v>
                </c:pt>
                <c:pt idx="359">
                  <c:v>2.1852999999999998</c:v>
                </c:pt>
                <c:pt idx="360">
                  <c:v>2.1753</c:v>
                </c:pt>
                <c:pt idx="361">
                  <c:v>2.2027000000000001</c:v>
                </c:pt>
                <c:pt idx="362">
                  <c:v>2.2258</c:v>
                </c:pt>
                <c:pt idx="363">
                  <c:v>2.1812999999999998</c:v>
                </c:pt>
                <c:pt idx="364">
                  <c:v>2.1514000000000002</c:v>
                </c:pt>
                <c:pt idx="365">
                  <c:v>2.1617999999999999</c:v>
                </c:pt>
                <c:pt idx="366">
                  <c:v>2.1313</c:v>
                </c:pt>
                <c:pt idx="367">
                  <c:v>2.1406000000000001</c:v>
                </c:pt>
                <c:pt idx="368">
                  <c:v>2.1400999999999999</c:v>
                </c:pt>
                <c:pt idx="369">
                  <c:v>2.1400999999999999</c:v>
                </c:pt>
                <c:pt idx="370">
                  <c:v>2.1450999999999998</c:v>
                </c:pt>
                <c:pt idx="371">
                  <c:v>2.1450999999999998</c:v>
                </c:pt>
                <c:pt idx="372">
                  <c:v>2.1391</c:v>
                </c:pt>
                <c:pt idx="373">
                  <c:v>2.15</c:v>
                </c:pt>
                <c:pt idx="374">
                  <c:v>2.1621000000000001</c:v>
                </c:pt>
                <c:pt idx="375">
                  <c:v>2.1741000000000001</c:v>
                </c:pt>
                <c:pt idx="376">
                  <c:v>2.1711</c:v>
                </c:pt>
                <c:pt idx="377">
                  <c:v>2.1751</c:v>
                </c:pt>
                <c:pt idx="378">
                  <c:v>2.1869999999999998</c:v>
                </c:pt>
                <c:pt idx="379">
                  <c:v>2.1802999999999999</c:v>
                </c:pt>
                <c:pt idx="380">
                  <c:v>2.1493000000000002</c:v>
                </c:pt>
                <c:pt idx="381">
                  <c:v>2.1593</c:v>
                </c:pt>
                <c:pt idx="382">
                  <c:v>2.1461000000000001</c:v>
                </c:pt>
                <c:pt idx="383">
                  <c:v>2.1360999999999999</c:v>
                </c:pt>
                <c:pt idx="384">
                  <c:v>2.1360999999999999</c:v>
                </c:pt>
                <c:pt idx="385">
                  <c:v>2.1446000000000001</c:v>
                </c:pt>
                <c:pt idx="386">
                  <c:v>2.1495000000000002</c:v>
                </c:pt>
                <c:pt idx="387">
                  <c:v>2.1381000000000001</c:v>
                </c:pt>
                <c:pt idx="388">
                  <c:v>2.1467000000000001</c:v>
                </c:pt>
                <c:pt idx="389">
                  <c:v>2.1589999999999998</c:v>
                </c:pt>
                <c:pt idx="390">
                  <c:v>2.1513</c:v>
                </c:pt>
                <c:pt idx="391">
                  <c:v>2.1486999999999998</c:v>
                </c:pt>
                <c:pt idx="392">
                  <c:v>2.16</c:v>
                </c:pt>
                <c:pt idx="393">
                  <c:v>2.1507000000000001</c:v>
                </c:pt>
                <c:pt idx="394">
                  <c:v>2.1583999999999999</c:v>
                </c:pt>
                <c:pt idx="395">
                  <c:v>2.1684000000000001</c:v>
                </c:pt>
                <c:pt idx="396">
                  <c:v>2.1684000000000001</c:v>
                </c:pt>
                <c:pt idx="397">
                  <c:v>2.1684000000000001</c:v>
                </c:pt>
                <c:pt idx="398">
                  <c:v>2.1534</c:v>
                </c:pt>
                <c:pt idx="399">
                  <c:v>2.1583999999999999</c:v>
                </c:pt>
                <c:pt idx="400">
                  <c:v>2.1634000000000002</c:v>
                </c:pt>
                <c:pt idx="401">
                  <c:v>2.1734</c:v>
                </c:pt>
                <c:pt idx="402">
                  <c:v>2.1734</c:v>
                </c:pt>
                <c:pt idx="403">
                  <c:v>2.1783999999999999</c:v>
                </c:pt>
                <c:pt idx="404">
                  <c:v>2.1833999999999998</c:v>
                </c:pt>
                <c:pt idx="405">
                  <c:v>2.1717</c:v>
                </c:pt>
                <c:pt idx="406">
                  <c:v>2.1722000000000001</c:v>
                </c:pt>
                <c:pt idx="407">
                  <c:v>2.1854</c:v>
                </c:pt>
                <c:pt idx="408">
                  <c:v>2.1621999999999999</c:v>
                </c:pt>
                <c:pt idx="409">
                  <c:v>2.1404999999999998</c:v>
                </c:pt>
                <c:pt idx="410">
                  <c:v>2.1280000000000001</c:v>
                </c:pt>
                <c:pt idx="411">
                  <c:v>2.1358999999999999</c:v>
                </c:pt>
                <c:pt idx="412">
                  <c:v>2.1267</c:v>
                </c:pt>
                <c:pt idx="413">
                  <c:v>2.1297000000000001</c:v>
                </c:pt>
                <c:pt idx="414">
                  <c:v>2.113</c:v>
                </c:pt>
                <c:pt idx="415">
                  <c:v>2.1160000000000001</c:v>
                </c:pt>
                <c:pt idx="416">
                  <c:v>2.1286</c:v>
                </c:pt>
                <c:pt idx="417">
                  <c:v>2.1282000000000001</c:v>
                </c:pt>
                <c:pt idx="418">
                  <c:v>2.1261999999999999</c:v>
                </c:pt>
                <c:pt idx="419">
                  <c:v>2.1198999999999999</c:v>
                </c:pt>
                <c:pt idx="420">
                  <c:v>2.1107999999999998</c:v>
                </c:pt>
                <c:pt idx="421">
                  <c:v>2.1025999999999998</c:v>
                </c:pt>
                <c:pt idx="422">
                  <c:v>2.1032000000000002</c:v>
                </c:pt>
                <c:pt idx="423">
                  <c:v>2.1015000000000001</c:v>
                </c:pt>
                <c:pt idx="424">
                  <c:v>2.0903999999999998</c:v>
                </c:pt>
                <c:pt idx="425">
                  <c:v>2.1004</c:v>
                </c:pt>
                <c:pt idx="426">
                  <c:v>2.0954999999999999</c:v>
                </c:pt>
                <c:pt idx="427">
                  <c:v>2.1301999999999999</c:v>
                </c:pt>
                <c:pt idx="428">
                  <c:v>2.1385000000000001</c:v>
                </c:pt>
                <c:pt idx="429">
                  <c:v>2.1530999999999998</c:v>
                </c:pt>
                <c:pt idx="430">
                  <c:v>2.169</c:v>
                </c:pt>
                <c:pt idx="431">
                  <c:v>2.1789000000000001</c:v>
                </c:pt>
                <c:pt idx="432">
                  <c:v>2.1850999999999998</c:v>
                </c:pt>
                <c:pt idx="433">
                  <c:v>2.1859999999999999</c:v>
                </c:pt>
                <c:pt idx="434">
                  <c:v>2.1960000000000002</c:v>
                </c:pt>
                <c:pt idx="435">
                  <c:v>2.2157</c:v>
                </c:pt>
                <c:pt idx="436">
                  <c:v>2.2454000000000001</c:v>
                </c:pt>
                <c:pt idx="437">
                  <c:v>2.2368999999999999</c:v>
                </c:pt>
                <c:pt idx="438">
                  <c:v>2.2393999999999998</c:v>
                </c:pt>
                <c:pt idx="439">
                  <c:v>2.2383000000000002</c:v>
                </c:pt>
                <c:pt idx="440">
                  <c:v>2.2423000000000002</c:v>
                </c:pt>
                <c:pt idx="441">
                  <c:v>2.2663000000000002</c:v>
                </c:pt>
                <c:pt idx="442">
                  <c:v>2.2629000000000001</c:v>
                </c:pt>
                <c:pt idx="443">
                  <c:v>2.2629000000000001</c:v>
                </c:pt>
                <c:pt idx="444">
                  <c:v>2.2404000000000002</c:v>
                </c:pt>
                <c:pt idx="445">
                  <c:v>2.2650000000000001</c:v>
                </c:pt>
                <c:pt idx="446">
                  <c:v>2.2938000000000001</c:v>
                </c:pt>
                <c:pt idx="447">
                  <c:v>2.2993999999999999</c:v>
                </c:pt>
                <c:pt idx="448">
                  <c:v>2.3187000000000002</c:v>
                </c:pt>
                <c:pt idx="449">
                  <c:v>2.3191000000000002</c:v>
                </c:pt>
                <c:pt idx="450">
                  <c:v>2.3294999999999999</c:v>
                </c:pt>
                <c:pt idx="451">
                  <c:v>2.3130999999999999</c:v>
                </c:pt>
                <c:pt idx="452">
                  <c:v>2.3039000000000001</c:v>
                </c:pt>
                <c:pt idx="453">
                  <c:v>2.3073999999999999</c:v>
                </c:pt>
                <c:pt idx="454">
                  <c:v>2.3170000000000002</c:v>
                </c:pt>
                <c:pt idx="455">
                  <c:v>2.3317000000000001</c:v>
                </c:pt>
                <c:pt idx="456">
                  <c:v>2.3464</c:v>
                </c:pt>
                <c:pt idx="457">
                  <c:v>2.3611</c:v>
                </c:pt>
                <c:pt idx="458">
                  <c:v>2.3611</c:v>
                </c:pt>
                <c:pt idx="459">
                  <c:v>2.3900999999999999</c:v>
                </c:pt>
                <c:pt idx="460">
                  <c:v>2.4022000000000001</c:v>
                </c:pt>
                <c:pt idx="461">
                  <c:v>2.3917000000000002</c:v>
                </c:pt>
                <c:pt idx="462">
                  <c:v>2.3984999999999999</c:v>
                </c:pt>
                <c:pt idx="463">
                  <c:v>2.4005000000000001</c:v>
                </c:pt>
                <c:pt idx="464">
                  <c:v>2.3978999999999999</c:v>
                </c:pt>
                <c:pt idx="465">
                  <c:v>2.4020000000000001</c:v>
                </c:pt>
                <c:pt idx="466">
                  <c:v>2.4076</c:v>
                </c:pt>
                <c:pt idx="467">
                  <c:v>2.4060999999999999</c:v>
                </c:pt>
                <c:pt idx="468">
                  <c:v>2.3988999999999998</c:v>
                </c:pt>
                <c:pt idx="469">
                  <c:v>2.4005999999999998</c:v>
                </c:pt>
                <c:pt idx="470">
                  <c:v>2.4070999999999998</c:v>
                </c:pt>
                <c:pt idx="471">
                  <c:v>2.4087000000000001</c:v>
                </c:pt>
                <c:pt idx="472">
                  <c:v>2.4129999999999998</c:v>
                </c:pt>
                <c:pt idx="473">
                  <c:v>2.4159999999999999</c:v>
                </c:pt>
                <c:pt idx="474">
                  <c:v>2.4041000000000001</c:v>
                </c:pt>
                <c:pt idx="475">
                  <c:v>2.3978999999999999</c:v>
                </c:pt>
                <c:pt idx="476">
                  <c:v>2.4022000000000001</c:v>
                </c:pt>
                <c:pt idx="477">
                  <c:v>2.3975</c:v>
                </c:pt>
                <c:pt idx="478">
                  <c:v>2.3753000000000002</c:v>
                </c:pt>
                <c:pt idx="479">
                  <c:v>2.3437999999999999</c:v>
                </c:pt>
                <c:pt idx="480">
                  <c:v>2.3201000000000001</c:v>
                </c:pt>
                <c:pt idx="481">
                  <c:v>2.3195999999999999</c:v>
                </c:pt>
                <c:pt idx="482">
                  <c:v>2.3168000000000002</c:v>
                </c:pt>
                <c:pt idx="483">
                  <c:v>2.3193999999999999</c:v>
                </c:pt>
                <c:pt idx="484">
                  <c:v>2.3130000000000002</c:v>
                </c:pt>
                <c:pt idx="485">
                  <c:v>2.3187000000000002</c:v>
                </c:pt>
                <c:pt idx="486">
                  <c:v>2.3003999999999998</c:v>
                </c:pt>
                <c:pt idx="487">
                  <c:v>2.3064</c:v>
                </c:pt>
                <c:pt idx="488">
                  <c:v>2.3142999999999998</c:v>
                </c:pt>
                <c:pt idx="489">
                  <c:v>2.3130999999999999</c:v>
                </c:pt>
                <c:pt idx="490">
                  <c:v>2.2989000000000002</c:v>
                </c:pt>
                <c:pt idx="491">
                  <c:v>2.2991999999999999</c:v>
                </c:pt>
                <c:pt idx="492">
                  <c:v>2.2905000000000002</c:v>
                </c:pt>
                <c:pt idx="493">
                  <c:v>2.3001999999999998</c:v>
                </c:pt>
                <c:pt idx="494">
                  <c:v>2.3071000000000002</c:v>
                </c:pt>
                <c:pt idx="495">
                  <c:v>2.3248000000000002</c:v>
                </c:pt>
                <c:pt idx="496">
                  <c:v>2.3525999999999998</c:v>
                </c:pt>
                <c:pt idx="497">
                  <c:v>2.3403</c:v>
                </c:pt>
                <c:pt idx="498">
                  <c:v>2.35</c:v>
                </c:pt>
                <c:pt idx="499">
                  <c:v>2.3126000000000002</c:v>
                </c:pt>
                <c:pt idx="500">
                  <c:v>2.2751999999999999</c:v>
                </c:pt>
                <c:pt idx="501">
                  <c:v>2.3069999999999999</c:v>
                </c:pt>
                <c:pt idx="502">
                  <c:v>2.3029000000000002</c:v>
                </c:pt>
                <c:pt idx="503">
                  <c:v>2.2805</c:v>
                </c:pt>
                <c:pt idx="504">
                  <c:v>2.3010999999999999</c:v>
                </c:pt>
                <c:pt idx="505">
                  <c:v>2.3273000000000001</c:v>
                </c:pt>
                <c:pt idx="506">
                  <c:v>2.2706</c:v>
                </c:pt>
                <c:pt idx="507">
                  <c:v>2.2349000000000001</c:v>
                </c:pt>
                <c:pt idx="508">
                  <c:v>2.2296</c:v>
                </c:pt>
                <c:pt idx="509">
                  <c:v>2.2143000000000002</c:v>
                </c:pt>
                <c:pt idx="510">
                  <c:v>2.2187000000000001</c:v>
                </c:pt>
                <c:pt idx="511">
                  <c:v>2.2172000000000001</c:v>
                </c:pt>
                <c:pt idx="512">
                  <c:v>2.2259000000000002</c:v>
                </c:pt>
                <c:pt idx="513">
                  <c:v>2.2319</c:v>
                </c:pt>
                <c:pt idx="514">
                  <c:v>2.1892999999999998</c:v>
                </c:pt>
                <c:pt idx="515">
                  <c:v>2.1776</c:v>
                </c:pt>
                <c:pt idx="516">
                  <c:v>2.1677</c:v>
                </c:pt>
                <c:pt idx="517">
                  <c:v>2.1358000000000001</c:v>
                </c:pt>
                <c:pt idx="518">
                  <c:v>2.1057000000000001</c:v>
                </c:pt>
                <c:pt idx="519">
                  <c:v>2.0853999999999999</c:v>
                </c:pt>
                <c:pt idx="520">
                  <c:v>2.0964</c:v>
                </c:pt>
                <c:pt idx="521">
                  <c:v>2.0861000000000001</c:v>
                </c:pt>
                <c:pt idx="522">
                  <c:v>2.0796000000000001</c:v>
                </c:pt>
                <c:pt idx="523">
                  <c:v>2.1038999999999999</c:v>
                </c:pt>
                <c:pt idx="524">
                  <c:v>2.0918000000000001</c:v>
                </c:pt>
                <c:pt idx="525">
                  <c:v>2.0529999999999999</c:v>
                </c:pt>
                <c:pt idx="526">
                  <c:v>2.069</c:v>
                </c:pt>
                <c:pt idx="527">
                  <c:v>2.0589</c:v>
                </c:pt>
                <c:pt idx="528">
                  <c:v>2.0842000000000001</c:v>
                </c:pt>
                <c:pt idx="529">
                  <c:v>2.0552000000000001</c:v>
                </c:pt>
                <c:pt idx="530">
                  <c:v>2.0550999999999999</c:v>
                </c:pt>
                <c:pt idx="531">
                  <c:v>2.0788000000000002</c:v>
                </c:pt>
                <c:pt idx="532">
                  <c:v>2.1012</c:v>
                </c:pt>
                <c:pt idx="533">
                  <c:v>2.1274999999999999</c:v>
                </c:pt>
                <c:pt idx="534">
                  <c:v>2.1469</c:v>
                </c:pt>
                <c:pt idx="535">
                  <c:v>2.1612</c:v>
                </c:pt>
                <c:pt idx="536">
                  <c:v>2.1894999999999998</c:v>
                </c:pt>
                <c:pt idx="537">
                  <c:v>2.1863999999999999</c:v>
                </c:pt>
                <c:pt idx="538">
                  <c:v>2.1869999999999998</c:v>
                </c:pt>
                <c:pt idx="539">
                  <c:v>2.1901999999999999</c:v>
                </c:pt>
                <c:pt idx="540">
                  <c:v>2.1741999999999999</c:v>
                </c:pt>
                <c:pt idx="541">
                  <c:v>2.2132000000000001</c:v>
                </c:pt>
                <c:pt idx="542">
                  <c:v>2.2092999999999998</c:v>
                </c:pt>
                <c:pt idx="543">
                  <c:v>2.2086000000000001</c:v>
                </c:pt>
                <c:pt idx="544">
                  <c:v>2.2576000000000001</c:v>
                </c:pt>
                <c:pt idx="545">
                  <c:v>2.2764000000000002</c:v>
                </c:pt>
                <c:pt idx="546">
                  <c:v>2.2833999999999999</c:v>
                </c:pt>
                <c:pt idx="547">
                  <c:v>2.2637999999999998</c:v>
                </c:pt>
                <c:pt idx="548">
                  <c:v>2.2622</c:v>
                </c:pt>
                <c:pt idx="549">
                  <c:v>2.2677999999999998</c:v>
                </c:pt>
                <c:pt idx="550">
                  <c:v>2.2509999999999999</c:v>
                </c:pt>
                <c:pt idx="551">
                  <c:v>2.2717999999999998</c:v>
                </c:pt>
                <c:pt idx="552">
                  <c:v>2.2816999999999998</c:v>
                </c:pt>
                <c:pt idx="553">
                  <c:v>2.3452000000000002</c:v>
                </c:pt>
                <c:pt idx="554">
                  <c:v>2.3191999999999999</c:v>
                </c:pt>
                <c:pt idx="555">
                  <c:v>2.3018000000000001</c:v>
                </c:pt>
                <c:pt idx="556">
                  <c:v>2.3268</c:v>
                </c:pt>
                <c:pt idx="557">
                  <c:v>2.3258999999999999</c:v>
                </c:pt>
                <c:pt idx="558">
                  <c:v>2.3159999999999998</c:v>
                </c:pt>
                <c:pt idx="559">
                  <c:v>2.3159999999999998</c:v>
                </c:pt>
                <c:pt idx="560">
                  <c:v>2.3208000000000002</c:v>
                </c:pt>
                <c:pt idx="561">
                  <c:v>2.3109000000000002</c:v>
                </c:pt>
                <c:pt idx="562">
                  <c:v>2.3214000000000001</c:v>
                </c:pt>
                <c:pt idx="563">
                  <c:v>2.3607999999999998</c:v>
                </c:pt>
                <c:pt idx="564">
                  <c:v>2.3519000000000001</c:v>
                </c:pt>
                <c:pt idx="565">
                  <c:v>2.3109999999999999</c:v>
                </c:pt>
                <c:pt idx="566">
                  <c:v>2.3109000000000002</c:v>
                </c:pt>
                <c:pt idx="567">
                  <c:v>2.306</c:v>
                </c:pt>
                <c:pt idx="568">
                  <c:v>2.3006000000000002</c:v>
                </c:pt>
                <c:pt idx="569">
                  <c:v>2.3105000000000002</c:v>
                </c:pt>
                <c:pt idx="570">
                  <c:v>2.2724000000000002</c:v>
                </c:pt>
                <c:pt idx="571">
                  <c:v>2.2618</c:v>
                </c:pt>
                <c:pt idx="572">
                  <c:v>2.2782</c:v>
                </c:pt>
                <c:pt idx="573">
                  <c:v>2.2793000000000001</c:v>
                </c:pt>
                <c:pt idx="574">
                  <c:v>2.2804000000000002</c:v>
                </c:pt>
                <c:pt idx="575">
                  <c:v>2.3054000000000001</c:v>
                </c:pt>
                <c:pt idx="576">
                  <c:v>2.3511000000000002</c:v>
                </c:pt>
                <c:pt idx="577">
                  <c:v>2.3633999999999999</c:v>
                </c:pt>
                <c:pt idx="578">
                  <c:v>2.37</c:v>
                </c:pt>
                <c:pt idx="579">
                  <c:v>2.3690000000000002</c:v>
                </c:pt>
                <c:pt idx="580">
                  <c:v>2.3679999999999999</c:v>
                </c:pt>
                <c:pt idx="581">
                  <c:v>2.3479000000000001</c:v>
                </c:pt>
                <c:pt idx="582">
                  <c:v>2.2978999999999998</c:v>
                </c:pt>
                <c:pt idx="583">
                  <c:v>2.2978999999999998</c:v>
                </c:pt>
                <c:pt idx="584">
                  <c:v>2.3075999999999999</c:v>
                </c:pt>
                <c:pt idx="585">
                  <c:v>2.3075999999999999</c:v>
                </c:pt>
                <c:pt idx="586">
                  <c:v>2.2946</c:v>
                </c:pt>
                <c:pt idx="587">
                  <c:v>2.3134999999999999</c:v>
                </c:pt>
                <c:pt idx="588">
                  <c:v>2.3332000000000002</c:v>
                </c:pt>
                <c:pt idx="589">
                  <c:v>2.3203999999999998</c:v>
                </c:pt>
                <c:pt idx="590">
                  <c:v>2.3601000000000001</c:v>
                </c:pt>
                <c:pt idx="591">
                  <c:v>2.3647</c:v>
                </c:pt>
                <c:pt idx="592">
                  <c:v>2.3906999999999998</c:v>
                </c:pt>
                <c:pt idx="593">
                  <c:v>2.4028</c:v>
                </c:pt>
                <c:pt idx="594">
                  <c:v>2.4474</c:v>
                </c:pt>
                <c:pt idx="595">
                  <c:v>2.4523000000000001</c:v>
                </c:pt>
                <c:pt idx="596">
                  <c:v>2.4643999999999999</c:v>
                </c:pt>
                <c:pt idx="597">
                  <c:v>2.4841000000000002</c:v>
                </c:pt>
                <c:pt idx="598">
                  <c:v>2.4866000000000001</c:v>
                </c:pt>
                <c:pt idx="599">
                  <c:v>2.4910999999999999</c:v>
                </c:pt>
                <c:pt idx="600">
                  <c:v>2.5200999999999998</c:v>
                </c:pt>
                <c:pt idx="601">
                  <c:v>2.5350999999999999</c:v>
                </c:pt>
                <c:pt idx="602">
                  <c:v>2.5506000000000002</c:v>
                </c:pt>
                <c:pt idx="603">
                  <c:v>2.5655999999999999</c:v>
                </c:pt>
                <c:pt idx="604">
                  <c:v>2.5754000000000001</c:v>
                </c:pt>
                <c:pt idx="605">
                  <c:v>2.5754000000000001</c:v>
                </c:pt>
                <c:pt idx="606">
                  <c:v>2.5737999999999999</c:v>
                </c:pt>
                <c:pt idx="607">
                  <c:v>2.5638999999999998</c:v>
                </c:pt>
                <c:pt idx="608">
                  <c:v>2.5802</c:v>
                </c:pt>
                <c:pt idx="609">
                  <c:v>2.5676000000000001</c:v>
                </c:pt>
                <c:pt idx="610">
                  <c:v>2.5849000000000002</c:v>
                </c:pt>
                <c:pt idx="611">
                  <c:v>2.5764</c:v>
                </c:pt>
                <c:pt idx="612">
                  <c:v>2.5948000000000002</c:v>
                </c:pt>
                <c:pt idx="613">
                  <c:v>2.5907</c:v>
                </c:pt>
                <c:pt idx="614">
                  <c:v>2.5911</c:v>
                </c:pt>
                <c:pt idx="615">
                  <c:v>2.6040999999999999</c:v>
                </c:pt>
                <c:pt idx="616">
                  <c:v>2.5589</c:v>
                </c:pt>
                <c:pt idx="617">
                  <c:v>2.5499000000000001</c:v>
                </c:pt>
                <c:pt idx="618">
                  <c:v>2.5615999999999999</c:v>
                </c:pt>
                <c:pt idx="619">
                  <c:v>2.5550000000000002</c:v>
                </c:pt>
                <c:pt idx="620">
                  <c:v>2.5388999999999999</c:v>
                </c:pt>
                <c:pt idx="621">
                  <c:v>2.4630000000000001</c:v>
                </c:pt>
                <c:pt idx="622">
                  <c:v>2.4342000000000001</c:v>
                </c:pt>
                <c:pt idx="623">
                  <c:v>2.4312</c:v>
                </c:pt>
                <c:pt idx="624">
                  <c:v>2.4283999999999999</c:v>
                </c:pt>
                <c:pt idx="625">
                  <c:v>2.4032</c:v>
                </c:pt>
                <c:pt idx="626">
                  <c:v>2.3513000000000002</c:v>
                </c:pt>
                <c:pt idx="627">
                  <c:v>2.3683000000000001</c:v>
                </c:pt>
                <c:pt idx="628">
                  <c:v>2.3698000000000001</c:v>
                </c:pt>
                <c:pt idx="629">
                  <c:v>2.3748</c:v>
                </c:pt>
                <c:pt idx="630">
                  <c:v>2.4237000000000002</c:v>
                </c:pt>
                <c:pt idx="631">
                  <c:v>2.4453999999999998</c:v>
                </c:pt>
                <c:pt idx="632">
                  <c:v>2.4234</c:v>
                </c:pt>
                <c:pt idx="633">
                  <c:v>2.4272999999999998</c:v>
                </c:pt>
                <c:pt idx="634">
                  <c:v>2.4255</c:v>
                </c:pt>
                <c:pt idx="635">
                  <c:v>2.4285999999999999</c:v>
                </c:pt>
                <c:pt idx="636">
                  <c:v>2.4319999999999999</c:v>
                </c:pt>
                <c:pt idx="637">
                  <c:v>2.419</c:v>
                </c:pt>
                <c:pt idx="638">
                  <c:v>2.4083999999999999</c:v>
                </c:pt>
                <c:pt idx="639">
                  <c:v>2.4186000000000001</c:v>
                </c:pt>
                <c:pt idx="640">
                  <c:v>2.4268999999999998</c:v>
                </c:pt>
                <c:pt idx="641">
                  <c:v>2.4116</c:v>
                </c:pt>
                <c:pt idx="642">
                  <c:v>2.4091</c:v>
                </c:pt>
                <c:pt idx="643">
                  <c:v>2.4030999999999998</c:v>
                </c:pt>
                <c:pt idx="644">
                  <c:v>2.3919000000000001</c:v>
                </c:pt>
                <c:pt idx="645">
                  <c:v>2.3889999999999998</c:v>
                </c:pt>
                <c:pt idx="646">
                  <c:v>2.4032</c:v>
                </c:pt>
                <c:pt idx="647">
                  <c:v>2.3624999999999998</c:v>
                </c:pt>
                <c:pt idx="648">
                  <c:v>2.2892999999999999</c:v>
                </c:pt>
                <c:pt idx="649">
                  <c:v>2.3086000000000002</c:v>
                </c:pt>
                <c:pt idx="650">
                  <c:v>2.3077999999999999</c:v>
                </c:pt>
                <c:pt idx="651">
                  <c:v>2.3271000000000002</c:v>
                </c:pt>
                <c:pt idx="652">
                  <c:v>2.3292000000000002</c:v>
                </c:pt>
                <c:pt idx="653">
                  <c:v>2.3062</c:v>
                </c:pt>
                <c:pt idx="654">
                  <c:v>2.3330000000000002</c:v>
                </c:pt>
                <c:pt idx="655">
                  <c:v>2.3260999999999998</c:v>
                </c:pt>
                <c:pt idx="656">
                  <c:v>2.2862</c:v>
                </c:pt>
                <c:pt idx="657">
                  <c:v>2.2543000000000002</c:v>
                </c:pt>
                <c:pt idx="658">
                  <c:v>2.2545999999999999</c:v>
                </c:pt>
                <c:pt idx="659">
                  <c:v>2.2543000000000002</c:v>
                </c:pt>
                <c:pt idx="660">
                  <c:v>2.2736999999999998</c:v>
                </c:pt>
                <c:pt idx="661">
                  <c:v>2.2643</c:v>
                </c:pt>
                <c:pt idx="662">
                  <c:v>2.254</c:v>
                </c:pt>
                <c:pt idx="663">
                  <c:v>2.2585999999999999</c:v>
                </c:pt>
                <c:pt idx="664">
                  <c:v>2.2627999999999999</c:v>
                </c:pt>
                <c:pt idx="665">
                  <c:v>2.2519</c:v>
                </c:pt>
                <c:pt idx="666">
                  <c:v>2.2734999999999999</c:v>
                </c:pt>
                <c:pt idx="667">
                  <c:v>2.2660999999999998</c:v>
                </c:pt>
                <c:pt idx="668">
                  <c:v>2.2656999999999998</c:v>
                </c:pt>
                <c:pt idx="669">
                  <c:v>2.2799999999999998</c:v>
                </c:pt>
                <c:pt idx="670">
                  <c:v>2.2806999999999999</c:v>
                </c:pt>
                <c:pt idx="671">
                  <c:v>2.2608000000000001</c:v>
                </c:pt>
                <c:pt idx="672">
                  <c:v>2.2608000000000001</c:v>
                </c:pt>
                <c:pt idx="673">
                  <c:v>2.2570999999999999</c:v>
                </c:pt>
                <c:pt idx="674">
                  <c:v>2.2621000000000002</c:v>
                </c:pt>
                <c:pt idx="675">
                  <c:v>2.2465999999999999</c:v>
                </c:pt>
                <c:pt idx="676">
                  <c:v>2.3273000000000001</c:v>
                </c:pt>
                <c:pt idx="677">
                  <c:v>2.2883</c:v>
                </c:pt>
                <c:pt idx="678">
                  <c:v>2.3180999999999998</c:v>
                </c:pt>
                <c:pt idx="679">
                  <c:v>2.2433000000000001</c:v>
                </c:pt>
                <c:pt idx="680">
                  <c:v>2.1842999999999999</c:v>
                </c:pt>
                <c:pt idx="681">
                  <c:v>2.1753</c:v>
                </c:pt>
                <c:pt idx="682">
                  <c:v>2.2073</c:v>
                </c:pt>
                <c:pt idx="683">
                  <c:v>2.2427999999999999</c:v>
                </c:pt>
                <c:pt idx="684">
                  <c:v>2.3254000000000001</c:v>
                </c:pt>
                <c:pt idx="685">
                  <c:v>2.3037999999999998</c:v>
                </c:pt>
                <c:pt idx="686">
                  <c:v>2.2530000000000001</c:v>
                </c:pt>
                <c:pt idx="687">
                  <c:v>2.2317999999999998</c:v>
                </c:pt>
                <c:pt idx="688">
                  <c:v>2.2387999999999999</c:v>
                </c:pt>
                <c:pt idx="689">
                  <c:v>2.2616999999999998</c:v>
                </c:pt>
                <c:pt idx="690">
                  <c:v>2.3113000000000001</c:v>
                </c:pt>
                <c:pt idx="691">
                  <c:v>2.3359999999999999</c:v>
                </c:pt>
                <c:pt idx="692">
                  <c:v>2.3334999999999999</c:v>
                </c:pt>
                <c:pt idx="693">
                  <c:v>2.4070999999999998</c:v>
                </c:pt>
                <c:pt idx="694">
                  <c:v>2.4417</c:v>
                </c:pt>
                <c:pt idx="695">
                  <c:v>2.4582999999999999</c:v>
                </c:pt>
                <c:pt idx="696">
                  <c:v>2.4500999999999999</c:v>
                </c:pt>
                <c:pt idx="697">
                  <c:v>2.4470999999999998</c:v>
                </c:pt>
                <c:pt idx="698">
                  <c:v>2.4367999999999999</c:v>
                </c:pt>
                <c:pt idx="699">
                  <c:v>2.4485999999999999</c:v>
                </c:pt>
                <c:pt idx="700">
                  <c:v>2.4455</c:v>
                </c:pt>
                <c:pt idx="701">
                  <c:v>2.3555000000000001</c:v>
                </c:pt>
                <c:pt idx="702">
                  <c:v>2.2654999999999998</c:v>
                </c:pt>
                <c:pt idx="703">
                  <c:v>2.2654999999999998</c:v>
                </c:pt>
                <c:pt idx="704">
                  <c:v>1.9155</c:v>
                </c:pt>
                <c:pt idx="705">
                  <c:v>1.7455000000000001</c:v>
                </c:pt>
                <c:pt idx="706">
                  <c:v>1.774</c:v>
                </c:pt>
                <c:pt idx="707">
                  <c:v>1.7745</c:v>
                </c:pt>
                <c:pt idx="708">
                  <c:v>1.7378</c:v>
                </c:pt>
                <c:pt idx="709">
                  <c:v>1.7378</c:v>
                </c:pt>
                <c:pt idx="710">
                  <c:v>1.7527999999999999</c:v>
                </c:pt>
                <c:pt idx="711">
                  <c:v>1.7627999999999999</c:v>
                </c:pt>
                <c:pt idx="712">
                  <c:v>1.7128000000000001</c:v>
                </c:pt>
                <c:pt idx="713">
                  <c:v>1.7164999999999999</c:v>
                </c:pt>
                <c:pt idx="714">
                  <c:v>1.7159</c:v>
                </c:pt>
                <c:pt idx="715">
                  <c:v>1.7494000000000001</c:v>
                </c:pt>
                <c:pt idx="716">
                  <c:v>1.7043999999999999</c:v>
                </c:pt>
                <c:pt idx="717">
                  <c:v>1.6890000000000001</c:v>
                </c:pt>
                <c:pt idx="718">
                  <c:v>1.6407</c:v>
                </c:pt>
                <c:pt idx="719">
                  <c:v>1.6482000000000001</c:v>
                </c:pt>
                <c:pt idx="720">
                  <c:v>1.6870000000000001</c:v>
                </c:pt>
                <c:pt idx="721">
                  <c:v>1.7102999999999999</c:v>
                </c:pt>
                <c:pt idx="722">
                  <c:v>1.7097</c:v>
                </c:pt>
                <c:pt idx="723">
                  <c:v>1.7786</c:v>
                </c:pt>
                <c:pt idx="724">
                  <c:v>1.8575999999999999</c:v>
                </c:pt>
                <c:pt idx="725">
                  <c:v>1.8763000000000001</c:v>
                </c:pt>
                <c:pt idx="726">
                  <c:v>1.8813</c:v>
                </c:pt>
                <c:pt idx="727">
                  <c:v>1.9356</c:v>
                </c:pt>
                <c:pt idx="728">
                  <c:v>1.9651000000000001</c:v>
                </c:pt>
                <c:pt idx="729">
                  <c:v>1.9946999999999999</c:v>
                </c:pt>
                <c:pt idx="730">
                  <c:v>1.9387000000000001</c:v>
                </c:pt>
                <c:pt idx="731">
                  <c:v>1.9369000000000001</c:v>
                </c:pt>
                <c:pt idx="732">
                  <c:v>1.8707</c:v>
                </c:pt>
                <c:pt idx="733">
                  <c:v>2.0337999999999998</c:v>
                </c:pt>
                <c:pt idx="734">
                  <c:v>2.2462</c:v>
                </c:pt>
                <c:pt idx="735">
                  <c:v>2.3822000000000001</c:v>
                </c:pt>
                <c:pt idx="736">
                  <c:v>2.4373</c:v>
                </c:pt>
                <c:pt idx="737">
                  <c:v>2.4390999999999998</c:v>
                </c:pt>
                <c:pt idx="738">
                  <c:v>2.4573999999999998</c:v>
                </c:pt>
                <c:pt idx="739">
                  <c:v>2.3740000000000001</c:v>
                </c:pt>
                <c:pt idx="740">
                  <c:v>2.3439999999999999</c:v>
                </c:pt>
                <c:pt idx="741">
                  <c:v>2.3557000000000001</c:v>
                </c:pt>
                <c:pt idx="742">
                  <c:v>2.4500999999999999</c:v>
                </c:pt>
                <c:pt idx="743">
                  <c:v>2.5691000000000002</c:v>
                </c:pt>
                <c:pt idx="744">
                  <c:v>2.6562000000000001</c:v>
                </c:pt>
                <c:pt idx="745">
                  <c:v>2.6821000000000002</c:v>
                </c:pt>
                <c:pt idx="746">
                  <c:v>2.6911999999999998</c:v>
                </c:pt>
                <c:pt idx="747">
                  <c:v>2.7080000000000002</c:v>
                </c:pt>
                <c:pt idx="748">
                  <c:v>2.7277999999999998</c:v>
                </c:pt>
                <c:pt idx="749">
                  <c:v>2.7296</c:v>
                </c:pt>
                <c:pt idx="750">
                  <c:v>2.694</c:v>
                </c:pt>
                <c:pt idx="751">
                  <c:v>2.8267000000000002</c:v>
                </c:pt>
                <c:pt idx="752">
                  <c:v>2.8266</c:v>
                </c:pt>
                <c:pt idx="753">
                  <c:v>2.8662999999999998</c:v>
                </c:pt>
                <c:pt idx="754">
                  <c:v>2.9276</c:v>
                </c:pt>
                <c:pt idx="755">
                  <c:v>2.9712999999999998</c:v>
                </c:pt>
                <c:pt idx="756">
                  <c:v>3.0152000000000001</c:v>
                </c:pt>
                <c:pt idx="757">
                  <c:v>3.0091999999999999</c:v>
                </c:pt>
                <c:pt idx="758">
                  <c:v>3.0872000000000002</c:v>
                </c:pt>
                <c:pt idx="759">
                  <c:v>3.1627999999999998</c:v>
                </c:pt>
                <c:pt idx="760">
                  <c:v>3.0729000000000002</c:v>
                </c:pt>
                <c:pt idx="761">
                  <c:v>3.1002000000000001</c:v>
                </c:pt>
                <c:pt idx="762">
                  <c:v>3.1301999999999999</c:v>
                </c:pt>
                <c:pt idx="763">
                  <c:v>3.1602000000000001</c:v>
                </c:pt>
                <c:pt idx="764">
                  <c:v>3.1602000000000001</c:v>
                </c:pt>
                <c:pt idx="765">
                  <c:v>3.1202000000000001</c:v>
                </c:pt>
                <c:pt idx="766">
                  <c:v>3.1802000000000001</c:v>
                </c:pt>
                <c:pt idx="767">
                  <c:v>3.1800999999999999</c:v>
                </c:pt>
                <c:pt idx="768">
                  <c:v>3.1753</c:v>
                </c:pt>
                <c:pt idx="769">
                  <c:v>3.1743000000000001</c:v>
                </c:pt>
                <c:pt idx="770">
                  <c:v>3.2185999999999999</c:v>
                </c:pt>
                <c:pt idx="771">
                  <c:v>3.2235999999999998</c:v>
                </c:pt>
                <c:pt idx="772">
                  <c:v>3.1833</c:v>
                </c:pt>
                <c:pt idx="773">
                  <c:v>3.1833</c:v>
                </c:pt>
                <c:pt idx="774">
                  <c:v>3.1482999999999999</c:v>
                </c:pt>
                <c:pt idx="775">
                  <c:v>3.1183000000000001</c:v>
                </c:pt>
                <c:pt idx="776">
                  <c:v>3.1031</c:v>
                </c:pt>
                <c:pt idx="777">
                  <c:v>3.1032000000000002</c:v>
                </c:pt>
                <c:pt idx="778">
                  <c:v>3.1019999999999999</c:v>
                </c:pt>
                <c:pt idx="779">
                  <c:v>3.0992000000000002</c:v>
                </c:pt>
                <c:pt idx="780">
                  <c:v>3.1042000000000001</c:v>
                </c:pt>
                <c:pt idx="781">
                  <c:v>3.1141999999999999</c:v>
                </c:pt>
                <c:pt idx="782">
                  <c:v>3.0943999999999998</c:v>
                </c:pt>
                <c:pt idx="783">
                  <c:v>3.0943999999999998</c:v>
                </c:pt>
                <c:pt idx="784">
                  <c:v>3.0495000000000001</c:v>
                </c:pt>
                <c:pt idx="785">
                  <c:v>3.0615000000000001</c:v>
                </c:pt>
                <c:pt idx="786">
                  <c:v>3.0811999999999999</c:v>
                </c:pt>
                <c:pt idx="787">
                  <c:v>3.0787</c:v>
                </c:pt>
                <c:pt idx="788">
                  <c:v>3.0575999999999999</c:v>
                </c:pt>
                <c:pt idx="789">
                  <c:v>3.0518000000000001</c:v>
                </c:pt>
                <c:pt idx="790">
                  <c:v>3.0291000000000001</c:v>
                </c:pt>
                <c:pt idx="791">
                  <c:v>3.0341</c:v>
                </c:pt>
                <c:pt idx="792">
                  <c:v>3.0488</c:v>
                </c:pt>
                <c:pt idx="793">
                  <c:v>3.0396000000000001</c:v>
                </c:pt>
                <c:pt idx="794">
                  <c:v>3.0438000000000001</c:v>
                </c:pt>
                <c:pt idx="795">
                  <c:v>3.0352999999999999</c:v>
                </c:pt>
                <c:pt idx="796">
                  <c:v>3.0352999999999999</c:v>
                </c:pt>
                <c:pt idx="797">
                  <c:v>3.0623999999999998</c:v>
                </c:pt>
                <c:pt idx="798">
                  <c:v>3.0800999999999998</c:v>
                </c:pt>
                <c:pt idx="799">
                  <c:v>3.0655999999999999</c:v>
                </c:pt>
                <c:pt idx="800">
                  <c:v>3.0859000000000001</c:v>
                </c:pt>
                <c:pt idx="801">
                  <c:v>3.0872000000000002</c:v>
                </c:pt>
                <c:pt idx="802">
                  <c:v>3.0928</c:v>
                </c:pt>
                <c:pt idx="803">
                  <c:v>3.0931999999999999</c:v>
                </c:pt>
                <c:pt idx="804">
                  <c:v>3.0855999999999999</c:v>
                </c:pt>
                <c:pt idx="805">
                  <c:v>3.0912000000000002</c:v>
                </c:pt>
                <c:pt idx="806">
                  <c:v>3.0804</c:v>
                </c:pt>
                <c:pt idx="807">
                  <c:v>3.0905999999999998</c:v>
                </c:pt>
                <c:pt idx="808">
                  <c:v>3.0907</c:v>
                </c:pt>
                <c:pt idx="809">
                  <c:v>3.0832000000000002</c:v>
                </c:pt>
                <c:pt idx="810">
                  <c:v>3.0962999999999998</c:v>
                </c:pt>
                <c:pt idx="811">
                  <c:v>3.0979999999999999</c:v>
                </c:pt>
                <c:pt idx="812">
                  <c:v>3.0954999999999999</c:v>
                </c:pt>
                <c:pt idx="813">
                  <c:v>3.0817000000000001</c:v>
                </c:pt>
                <c:pt idx="814">
                  <c:v>3.1427</c:v>
                </c:pt>
                <c:pt idx="815">
                  <c:v>3.1606000000000001</c:v>
                </c:pt>
                <c:pt idx="816">
                  <c:v>3.1652</c:v>
                </c:pt>
                <c:pt idx="817">
                  <c:v>3.1751999999999998</c:v>
                </c:pt>
                <c:pt idx="818">
                  <c:v>3.1812</c:v>
                </c:pt>
                <c:pt idx="819">
                  <c:v>3.1886999999999999</c:v>
                </c:pt>
                <c:pt idx="820">
                  <c:v>3.2029000000000001</c:v>
                </c:pt>
                <c:pt idx="821">
                  <c:v>3.2059000000000002</c:v>
                </c:pt>
                <c:pt idx="822">
                  <c:v>3.2012</c:v>
                </c:pt>
                <c:pt idx="823">
                  <c:v>3.2014</c:v>
                </c:pt>
                <c:pt idx="824">
                  <c:v>3.2145999999999999</c:v>
                </c:pt>
                <c:pt idx="825">
                  <c:v>3.1787000000000001</c:v>
                </c:pt>
                <c:pt idx="826">
                  <c:v>3.1890000000000001</c:v>
                </c:pt>
                <c:pt idx="827">
                  <c:v>3.1766999999999999</c:v>
                </c:pt>
                <c:pt idx="828">
                  <c:v>3.2189000000000001</c:v>
                </c:pt>
                <c:pt idx="829">
                  <c:v>3.2313999999999998</c:v>
                </c:pt>
                <c:pt idx="830">
                  <c:v>3.2536999999999998</c:v>
                </c:pt>
                <c:pt idx="831">
                  <c:v>3.2585999999999999</c:v>
                </c:pt>
                <c:pt idx="832">
                  <c:v>3.2486000000000002</c:v>
                </c:pt>
                <c:pt idx="833">
                  <c:v>3.2730000000000001</c:v>
                </c:pt>
                <c:pt idx="834">
                  <c:v>3.3189000000000002</c:v>
                </c:pt>
                <c:pt idx="835">
                  <c:v>3.3418000000000001</c:v>
                </c:pt>
                <c:pt idx="836">
                  <c:v>3.4005000000000001</c:v>
                </c:pt>
                <c:pt idx="837">
                  <c:v>3.4801000000000002</c:v>
                </c:pt>
                <c:pt idx="838">
                  <c:v>3.4950000000000001</c:v>
                </c:pt>
                <c:pt idx="839">
                  <c:v>3.5249999999999999</c:v>
                </c:pt>
                <c:pt idx="840">
                  <c:v>3.4998999999999998</c:v>
                </c:pt>
                <c:pt idx="841">
                  <c:v>3.4382999999999999</c:v>
                </c:pt>
                <c:pt idx="842">
                  <c:v>3.3283</c:v>
                </c:pt>
                <c:pt idx="843">
                  <c:v>3.3309000000000002</c:v>
                </c:pt>
                <c:pt idx="844">
                  <c:v>3.3325999999999998</c:v>
                </c:pt>
                <c:pt idx="845">
                  <c:v>3.3609</c:v>
                </c:pt>
                <c:pt idx="846">
                  <c:v>3.3769</c:v>
                </c:pt>
                <c:pt idx="847">
                  <c:v>3.3668999999999998</c:v>
                </c:pt>
                <c:pt idx="848">
                  <c:v>3.1983000000000001</c:v>
                </c:pt>
                <c:pt idx="849">
                  <c:v>3.1431</c:v>
                </c:pt>
                <c:pt idx="850">
                  <c:v>3.0556999999999999</c:v>
                </c:pt>
                <c:pt idx="851">
                  <c:v>3.0642999999999998</c:v>
                </c:pt>
                <c:pt idx="852">
                  <c:v>3.0442999999999998</c:v>
                </c:pt>
                <c:pt idx="853">
                  <c:v>3.0243000000000002</c:v>
                </c:pt>
                <c:pt idx="854">
                  <c:v>3.0347</c:v>
                </c:pt>
                <c:pt idx="855">
                  <c:v>3.0301999999999998</c:v>
                </c:pt>
                <c:pt idx="856">
                  <c:v>3.0301999999999998</c:v>
                </c:pt>
                <c:pt idx="857">
                  <c:v>3.0041000000000002</c:v>
                </c:pt>
                <c:pt idx="858">
                  <c:v>3.1324999999999998</c:v>
                </c:pt>
                <c:pt idx="859">
                  <c:v>3.2686000000000002</c:v>
                </c:pt>
                <c:pt idx="860">
                  <c:v>3.2121</c:v>
                </c:pt>
                <c:pt idx="861">
                  <c:v>3.1522000000000001</c:v>
                </c:pt>
                <c:pt idx="862">
                  <c:v>3.1522000000000001</c:v>
                </c:pt>
                <c:pt idx="863">
                  <c:v>3.1692</c:v>
                </c:pt>
                <c:pt idx="864">
                  <c:v>3.1543999999999999</c:v>
                </c:pt>
                <c:pt idx="865">
                  <c:v>3.1516999999999999</c:v>
                </c:pt>
                <c:pt idx="866">
                  <c:v>3.1515</c:v>
                </c:pt>
                <c:pt idx="867">
                  <c:v>3.1555</c:v>
                </c:pt>
                <c:pt idx="868">
                  <c:v>3.18</c:v>
                </c:pt>
                <c:pt idx="869">
                  <c:v>3.1972</c:v>
                </c:pt>
                <c:pt idx="870">
                  <c:v>3.2328999999999999</c:v>
                </c:pt>
                <c:pt idx="871">
                  <c:v>3.2463000000000002</c:v>
                </c:pt>
                <c:pt idx="872">
                  <c:v>3.2425999999999999</c:v>
                </c:pt>
                <c:pt idx="873">
                  <c:v>3.2953000000000001</c:v>
                </c:pt>
                <c:pt idx="874">
                  <c:v>3.3555000000000001</c:v>
                </c:pt>
                <c:pt idx="875">
                  <c:v>3.3809999999999998</c:v>
                </c:pt>
                <c:pt idx="876">
                  <c:v>3.4024000000000001</c:v>
                </c:pt>
                <c:pt idx="877">
                  <c:v>3.4163000000000001</c:v>
                </c:pt>
                <c:pt idx="878">
                  <c:v>3.4516</c:v>
                </c:pt>
                <c:pt idx="879">
                  <c:v>3.4965999999999999</c:v>
                </c:pt>
                <c:pt idx="880">
                  <c:v>3.4763999999999999</c:v>
                </c:pt>
                <c:pt idx="881">
                  <c:v>3.4851000000000001</c:v>
                </c:pt>
                <c:pt idx="882">
                  <c:v>3.4849000000000001</c:v>
                </c:pt>
                <c:pt idx="883">
                  <c:v>3.5009999999999999</c:v>
                </c:pt>
                <c:pt idx="884">
                  <c:v>3.5385</c:v>
                </c:pt>
                <c:pt idx="885">
                  <c:v>3.5672000000000001</c:v>
                </c:pt>
                <c:pt idx="886">
                  <c:v>3.6355</c:v>
                </c:pt>
                <c:pt idx="887">
                  <c:v>3.6716000000000002</c:v>
                </c:pt>
                <c:pt idx="888">
                  <c:v>3.7210000000000001</c:v>
                </c:pt>
                <c:pt idx="889">
                  <c:v>3.7262</c:v>
                </c:pt>
                <c:pt idx="890">
                  <c:v>3.7357999999999998</c:v>
                </c:pt>
                <c:pt idx="891">
                  <c:v>3.7408999999999999</c:v>
                </c:pt>
                <c:pt idx="892">
                  <c:v>3.7408000000000001</c:v>
                </c:pt>
                <c:pt idx="893">
                  <c:v>3.7401</c:v>
                </c:pt>
                <c:pt idx="894">
                  <c:v>3.7511000000000001</c:v>
                </c:pt>
                <c:pt idx="895">
                  <c:v>3.7401</c:v>
                </c:pt>
                <c:pt idx="896">
                  <c:v>3.7462</c:v>
                </c:pt>
                <c:pt idx="897">
                  <c:v>3.7521</c:v>
                </c:pt>
                <c:pt idx="898">
                  <c:v>3.7818999999999998</c:v>
                </c:pt>
                <c:pt idx="899">
                  <c:v>3.7637</c:v>
                </c:pt>
                <c:pt idx="900">
                  <c:v>3.7928999999999999</c:v>
                </c:pt>
                <c:pt idx="901">
                  <c:v>3.7732999999999999</c:v>
                </c:pt>
                <c:pt idx="902">
                  <c:v>3.7675000000000001</c:v>
                </c:pt>
                <c:pt idx="903">
                  <c:v>3.7924000000000002</c:v>
                </c:pt>
                <c:pt idx="904">
                  <c:v>3.8283999999999998</c:v>
                </c:pt>
                <c:pt idx="905">
                  <c:v>3.8024</c:v>
                </c:pt>
                <c:pt idx="906">
                  <c:v>3.8224999999999998</c:v>
                </c:pt>
                <c:pt idx="907">
                  <c:v>3.8058999999999998</c:v>
                </c:pt>
                <c:pt idx="908">
                  <c:v>3.7904</c:v>
                </c:pt>
                <c:pt idx="909">
                  <c:v>3.7948</c:v>
                </c:pt>
                <c:pt idx="910">
                  <c:v>3.7808000000000002</c:v>
                </c:pt>
                <c:pt idx="911">
                  <c:v>3.8022</c:v>
                </c:pt>
                <c:pt idx="912">
                  <c:v>3.8193000000000001</c:v>
                </c:pt>
                <c:pt idx="913">
                  <c:v>3.7936999999999999</c:v>
                </c:pt>
                <c:pt idx="914">
                  <c:v>3.8041</c:v>
                </c:pt>
                <c:pt idx="915">
                  <c:v>3.8102999999999998</c:v>
                </c:pt>
                <c:pt idx="916">
                  <c:v>3.7972999999999999</c:v>
                </c:pt>
                <c:pt idx="917">
                  <c:v>3.8069999999999999</c:v>
                </c:pt>
                <c:pt idx="918">
                  <c:v>3.8275999999999999</c:v>
                </c:pt>
                <c:pt idx="919">
                  <c:v>3.8148</c:v>
                </c:pt>
                <c:pt idx="920">
                  <c:v>3.8121</c:v>
                </c:pt>
                <c:pt idx="921">
                  <c:v>3.8048999999999999</c:v>
                </c:pt>
                <c:pt idx="922">
                  <c:v>3.7833999999999999</c:v>
                </c:pt>
                <c:pt idx="923">
                  <c:v>3.7433999999999998</c:v>
                </c:pt>
                <c:pt idx="924">
                  <c:v>3.7473999999999998</c:v>
                </c:pt>
                <c:pt idx="925">
                  <c:v>3.7443</c:v>
                </c:pt>
                <c:pt idx="926">
                  <c:v>3.7766000000000002</c:v>
                </c:pt>
                <c:pt idx="927">
                  <c:v>3.7924000000000002</c:v>
                </c:pt>
                <c:pt idx="928">
                  <c:v>3.7480000000000002</c:v>
                </c:pt>
                <c:pt idx="929">
                  <c:v>3.7280000000000002</c:v>
                </c:pt>
                <c:pt idx="930">
                  <c:v>3.7029999999999998</c:v>
                </c:pt>
                <c:pt idx="931">
                  <c:v>3.7014</c:v>
                </c:pt>
                <c:pt idx="932">
                  <c:v>3.7111999999999998</c:v>
                </c:pt>
                <c:pt idx="933">
                  <c:v>3.7164999999999999</c:v>
                </c:pt>
                <c:pt idx="934">
                  <c:v>3.7130999999999998</c:v>
                </c:pt>
                <c:pt idx="935">
                  <c:v>3.7231000000000001</c:v>
                </c:pt>
                <c:pt idx="936">
                  <c:v>3.738</c:v>
                </c:pt>
                <c:pt idx="937">
                  <c:v>3.7576000000000001</c:v>
                </c:pt>
                <c:pt idx="938">
                  <c:v>3.7576000000000001</c:v>
                </c:pt>
                <c:pt idx="939">
                  <c:v>3.7273999999999998</c:v>
                </c:pt>
                <c:pt idx="940">
                  <c:v>3.7238000000000002</c:v>
                </c:pt>
                <c:pt idx="941">
                  <c:v>3.7368999999999999</c:v>
                </c:pt>
                <c:pt idx="942">
                  <c:v>3.7793999999999999</c:v>
                </c:pt>
                <c:pt idx="943">
                  <c:v>3.7799</c:v>
                </c:pt>
                <c:pt idx="944">
                  <c:v>3.8088000000000002</c:v>
                </c:pt>
                <c:pt idx="945">
                  <c:v>3.8653</c:v>
                </c:pt>
                <c:pt idx="946">
                  <c:v>3.7770999999999999</c:v>
                </c:pt>
                <c:pt idx="947">
                  <c:v>3.7277</c:v>
                </c:pt>
                <c:pt idx="948">
                  <c:v>3.5893000000000002</c:v>
                </c:pt>
                <c:pt idx="949">
                  <c:v>3.5196000000000001</c:v>
                </c:pt>
                <c:pt idx="950">
                  <c:v>3.5114999999999998</c:v>
                </c:pt>
                <c:pt idx="951">
                  <c:v>3.5114999999999998</c:v>
                </c:pt>
                <c:pt idx="952">
                  <c:v>3.4839000000000002</c:v>
                </c:pt>
                <c:pt idx="953">
                  <c:v>3.4325999999999999</c:v>
                </c:pt>
                <c:pt idx="954">
                  <c:v>3.4441000000000002</c:v>
                </c:pt>
                <c:pt idx="955">
                  <c:v>3.4506000000000001</c:v>
                </c:pt>
                <c:pt idx="956">
                  <c:v>3.4655999999999998</c:v>
                </c:pt>
                <c:pt idx="957">
                  <c:v>3.4561000000000002</c:v>
                </c:pt>
                <c:pt idx="958">
                  <c:v>3.4049999999999998</c:v>
                </c:pt>
                <c:pt idx="959">
                  <c:v>3.3814000000000002</c:v>
                </c:pt>
                <c:pt idx="960">
                  <c:v>3.3639999999999999</c:v>
                </c:pt>
                <c:pt idx="961">
                  <c:v>3.3614999999999999</c:v>
                </c:pt>
                <c:pt idx="962">
                  <c:v>3.3900999999999999</c:v>
                </c:pt>
                <c:pt idx="963">
                  <c:v>3.3805000000000001</c:v>
                </c:pt>
                <c:pt idx="964">
                  <c:v>3.3788</c:v>
                </c:pt>
                <c:pt idx="965">
                  <c:v>3.4039000000000001</c:v>
                </c:pt>
                <c:pt idx="966">
                  <c:v>3.4123000000000001</c:v>
                </c:pt>
                <c:pt idx="967">
                  <c:v>3.3898000000000001</c:v>
                </c:pt>
                <c:pt idx="968">
                  <c:v>3.3498000000000001</c:v>
                </c:pt>
                <c:pt idx="969">
                  <c:v>3.3298000000000001</c:v>
                </c:pt>
                <c:pt idx="970">
                  <c:v>3.3489</c:v>
                </c:pt>
                <c:pt idx="971">
                  <c:v>3.3289</c:v>
                </c:pt>
                <c:pt idx="972">
                  <c:v>3.2488999999999999</c:v>
                </c:pt>
                <c:pt idx="973">
                  <c:v>3.1488999999999998</c:v>
                </c:pt>
                <c:pt idx="974">
                  <c:v>3.1739000000000002</c:v>
                </c:pt>
                <c:pt idx="975">
                  <c:v>3.1939000000000002</c:v>
                </c:pt>
                <c:pt idx="976">
                  <c:v>3.1739000000000002</c:v>
                </c:pt>
                <c:pt idx="977">
                  <c:v>3.2339000000000002</c:v>
                </c:pt>
                <c:pt idx="978">
                  <c:v>3.3138999999999998</c:v>
                </c:pt>
                <c:pt idx="979">
                  <c:v>3.3589000000000002</c:v>
                </c:pt>
                <c:pt idx="980">
                  <c:v>3.3589000000000002</c:v>
                </c:pt>
                <c:pt idx="981">
                  <c:v>3.3732000000000002</c:v>
                </c:pt>
                <c:pt idx="982">
                  <c:v>3.3586999999999998</c:v>
                </c:pt>
                <c:pt idx="983">
                  <c:v>3.4561999999999999</c:v>
                </c:pt>
                <c:pt idx="984">
                  <c:v>3.4584000000000001</c:v>
                </c:pt>
                <c:pt idx="985">
                  <c:v>3.4681999999999999</c:v>
                </c:pt>
                <c:pt idx="986">
                  <c:v>3.5036999999999998</c:v>
                </c:pt>
                <c:pt idx="987">
                  <c:v>3.5036</c:v>
                </c:pt>
                <c:pt idx="988">
                  <c:v>3.4882</c:v>
                </c:pt>
                <c:pt idx="989">
                  <c:v>3.5139</c:v>
                </c:pt>
                <c:pt idx="990">
                  <c:v>3.5125999999999999</c:v>
                </c:pt>
                <c:pt idx="991">
                  <c:v>3.5131999999999999</c:v>
                </c:pt>
                <c:pt idx="992">
                  <c:v>3.5024000000000002</c:v>
                </c:pt>
                <c:pt idx="993">
                  <c:v>3.4973999999999998</c:v>
                </c:pt>
                <c:pt idx="994">
                  <c:v>3.4687000000000001</c:v>
                </c:pt>
                <c:pt idx="995">
                  <c:v>3.4969999999999999</c:v>
                </c:pt>
                <c:pt idx="996">
                  <c:v>3.5266999999999999</c:v>
                </c:pt>
                <c:pt idx="997">
                  <c:v>3.5508999999999999</c:v>
                </c:pt>
                <c:pt idx="998">
                  <c:v>3.5613000000000001</c:v>
                </c:pt>
                <c:pt idx="999">
                  <c:v>3.5562</c:v>
                </c:pt>
                <c:pt idx="1000">
                  <c:v>3.5773999999999999</c:v>
                </c:pt>
                <c:pt idx="1001">
                  <c:v>3.5808</c:v>
                </c:pt>
                <c:pt idx="1002">
                  <c:v>3.5956999999999999</c:v>
                </c:pt>
                <c:pt idx="1003">
                  <c:v>3.5943999999999998</c:v>
                </c:pt>
                <c:pt idx="1004">
                  <c:v>3.6141000000000001</c:v>
                </c:pt>
                <c:pt idx="1005">
                  <c:v>3.581</c:v>
                </c:pt>
                <c:pt idx="1006">
                  <c:v>3.5785999999999998</c:v>
                </c:pt>
                <c:pt idx="1007">
                  <c:v>3.6059000000000001</c:v>
                </c:pt>
                <c:pt idx="1008">
                  <c:v>3.5003000000000002</c:v>
                </c:pt>
                <c:pt idx="1009">
                  <c:v>3.4003000000000001</c:v>
                </c:pt>
                <c:pt idx="1010">
                  <c:v>3.5173999999999999</c:v>
                </c:pt>
                <c:pt idx="1011">
                  <c:v>3.5373999999999999</c:v>
                </c:pt>
                <c:pt idx="1012">
                  <c:v>3.5573999999999999</c:v>
                </c:pt>
                <c:pt idx="1013">
                  <c:v>3.5647000000000002</c:v>
                </c:pt>
                <c:pt idx="1014">
                  <c:v>3.3147000000000002</c:v>
                </c:pt>
                <c:pt idx="1015">
                  <c:v>3.2658999999999998</c:v>
                </c:pt>
                <c:pt idx="1016">
                  <c:v>3.1758999999999999</c:v>
                </c:pt>
                <c:pt idx="1017">
                  <c:v>3.1158000000000001</c:v>
                </c:pt>
                <c:pt idx="1018">
                  <c:v>3.0851000000000002</c:v>
                </c:pt>
                <c:pt idx="1019">
                  <c:v>3.0891999999999999</c:v>
                </c:pt>
                <c:pt idx="1020">
                  <c:v>3.0891999999999999</c:v>
                </c:pt>
                <c:pt idx="1021">
                  <c:v>3.0901000000000001</c:v>
                </c:pt>
                <c:pt idx="1022">
                  <c:v>3.1095000000000002</c:v>
                </c:pt>
                <c:pt idx="1023">
                  <c:v>3.0994999999999999</c:v>
                </c:pt>
                <c:pt idx="1024">
                  <c:v>3.1032999999999999</c:v>
                </c:pt>
                <c:pt idx="1025">
                  <c:v>3.1032999999999999</c:v>
                </c:pt>
                <c:pt idx="1026">
                  <c:v>3.1233</c:v>
                </c:pt>
                <c:pt idx="1027">
                  <c:v>3.1433</c:v>
                </c:pt>
                <c:pt idx="1028">
                  <c:v>3.1133000000000002</c:v>
                </c:pt>
                <c:pt idx="1029">
                  <c:v>3.1333000000000002</c:v>
                </c:pt>
                <c:pt idx="1030">
                  <c:v>3.1032999999999999</c:v>
                </c:pt>
                <c:pt idx="1031">
                  <c:v>3.1133000000000002</c:v>
                </c:pt>
                <c:pt idx="1032">
                  <c:v>3.1621000000000001</c:v>
                </c:pt>
                <c:pt idx="1033">
                  <c:v>3.1621000000000001</c:v>
                </c:pt>
                <c:pt idx="1034">
                  <c:v>3.2082999999999999</c:v>
                </c:pt>
                <c:pt idx="1035">
                  <c:v>3.2401</c:v>
                </c:pt>
                <c:pt idx="1036">
                  <c:v>3.2002000000000002</c:v>
                </c:pt>
                <c:pt idx="1037">
                  <c:v>3.2509000000000001</c:v>
                </c:pt>
                <c:pt idx="1038">
                  <c:v>3.2732999999999999</c:v>
                </c:pt>
                <c:pt idx="1039">
                  <c:v>3.2932999999999999</c:v>
                </c:pt>
                <c:pt idx="1040">
                  <c:v>3.3325</c:v>
                </c:pt>
                <c:pt idx="1041">
                  <c:v>3.3075000000000001</c:v>
                </c:pt>
                <c:pt idx="1042">
                  <c:v>3.2774999999999999</c:v>
                </c:pt>
                <c:pt idx="1043">
                  <c:v>3.2464</c:v>
                </c:pt>
                <c:pt idx="1044">
                  <c:v>3.2764000000000002</c:v>
                </c:pt>
                <c:pt idx="1045">
                  <c:v>3.294</c:v>
                </c:pt>
                <c:pt idx="1046">
                  <c:v>3.3502999999999998</c:v>
                </c:pt>
                <c:pt idx="1047">
                  <c:v>3.3523000000000001</c:v>
                </c:pt>
                <c:pt idx="1048">
                  <c:v>3.3584999999999998</c:v>
                </c:pt>
                <c:pt idx="1049">
                  <c:v>3.3925000000000001</c:v>
                </c:pt>
                <c:pt idx="1050">
                  <c:v>3.4060999999999999</c:v>
                </c:pt>
                <c:pt idx="1051">
                  <c:v>3.4339</c:v>
                </c:pt>
                <c:pt idx="1052">
                  <c:v>3.4653999999999998</c:v>
                </c:pt>
                <c:pt idx="1053">
                  <c:v>3.4683000000000002</c:v>
                </c:pt>
                <c:pt idx="1054">
                  <c:v>3.5448</c:v>
                </c:pt>
                <c:pt idx="1055">
                  <c:v>3.5516999999999999</c:v>
                </c:pt>
                <c:pt idx="1056">
                  <c:v>3.5038999999999998</c:v>
                </c:pt>
                <c:pt idx="1057">
                  <c:v>3.5838999999999999</c:v>
                </c:pt>
                <c:pt idx="1058">
                  <c:v>3.5653000000000001</c:v>
                </c:pt>
                <c:pt idx="1059">
                  <c:v>3.6093999999999999</c:v>
                </c:pt>
                <c:pt idx="1060">
                  <c:v>3.6044</c:v>
                </c:pt>
                <c:pt idx="1061">
                  <c:v>3.6053999999999999</c:v>
                </c:pt>
                <c:pt idx="1062">
                  <c:v>3.6053999999999999</c:v>
                </c:pt>
                <c:pt idx="1063">
                  <c:v>3.6389999999999998</c:v>
                </c:pt>
                <c:pt idx="1064">
                  <c:v>3.6779999999999999</c:v>
                </c:pt>
                <c:pt idx="1065">
                  <c:v>3.6974</c:v>
                </c:pt>
                <c:pt idx="1066">
                  <c:v>3.73</c:v>
                </c:pt>
                <c:pt idx="1067">
                  <c:v>3.7799</c:v>
                </c:pt>
                <c:pt idx="1068">
                  <c:v>3.891</c:v>
                </c:pt>
                <c:pt idx="1069">
                  <c:v>3.9163000000000001</c:v>
                </c:pt>
                <c:pt idx="1070">
                  <c:v>3.9584000000000001</c:v>
                </c:pt>
                <c:pt idx="1071">
                  <c:v>3.9984000000000002</c:v>
                </c:pt>
                <c:pt idx="1072">
                  <c:v>4.0384000000000002</c:v>
                </c:pt>
                <c:pt idx="1073">
                  <c:v>4.0614999999999997</c:v>
                </c:pt>
                <c:pt idx="1074">
                  <c:v>4.1338999999999997</c:v>
                </c:pt>
                <c:pt idx="1075">
                  <c:v>4.1839000000000004</c:v>
                </c:pt>
                <c:pt idx="1076">
                  <c:v>4.181</c:v>
                </c:pt>
                <c:pt idx="1077">
                  <c:v>4.2503000000000002</c:v>
                </c:pt>
                <c:pt idx="1078">
                  <c:v>4.2131999999999996</c:v>
                </c:pt>
                <c:pt idx="1079">
                  <c:v>4.2309999999999999</c:v>
                </c:pt>
                <c:pt idx="1080">
                  <c:v>4.2251000000000003</c:v>
                </c:pt>
                <c:pt idx="1081">
                  <c:v>4.2188999999999997</c:v>
                </c:pt>
                <c:pt idx="1082">
                  <c:v>4.1521999999999997</c:v>
                </c:pt>
                <c:pt idx="1083">
                  <c:v>4.1496000000000004</c:v>
                </c:pt>
                <c:pt idx="1084">
                  <c:v>4.1546000000000003</c:v>
                </c:pt>
                <c:pt idx="1085">
                  <c:v>4.1546000000000003</c:v>
                </c:pt>
                <c:pt idx="1086">
                  <c:v>4.1546000000000003</c:v>
                </c:pt>
                <c:pt idx="1087">
                  <c:v>4.1253000000000002</c:v>
                </c:pt>
                <c:pt idx="1088">
                  <c:v>4.1052999999999997</c:v>
                </c:pt>
                <c:pt idx="1089">
                  <c:v>4.0952999999999999</c:v>
                </c:pt>
                <c:pt idx="1090">
                  <c:v>4.0689000000000002</c:v>
                </c:pt>
                <c:pt idx="1091">
                  <c:v>4.0289999999999999</c:v>
                </c:pt>
                <c:pt idx="1092">
                  <c:v>4.0389999999999997</c:v>
                </c:pt>
                <c:pt idx="1093">
                  <c:v>4.0339999999999998</c:v>
                </c:pt>
                <c:pt idx="1094">
                  <c:v>4.0335999999999999</c:v>
                </c:pt>
                <c:pt idx="1095">
                  <c:v>4.0488999999999997</c:v>
                </c:pt>
                <c:pt idx="1096">
                  <c:v>4.0284000000000004</c:v>
                </c:pt>
                <c:pt idx="1097">
                  <c:v>4.0364000000000004</c:v>
                </c:pt>
                <c:pt idx="1098">
                  <c:v>4.0364000000000004</c:v>
                </c:pt>
                <c:pt idx="1099">
                  <c:v>4.0340999999999996</c:v>
                </c:pt>
                <c:pt idx="1100">
                  <c:v>4.0029000000000003</c:v>
                </c:pt>
                <c:pt idx="1101">
                  <c:v>4.0484</c:v>
                </c:pt>
                <c:pt idx="1102">
                  <c:v>4.0385</c:v>
                </c:pt>
                <c:pt idx="1103">
                  <c:v>3.9786999999999999</c:v>
                </c:pt>
                <c:pt idx="1104">
                  <c:v>4.0472000000000001</c:v>
                </c:pt>
                <c:pt idx="1105">
                  <c:v>4.1017000000000001</c:v>
                </c:pt>
                <c:pt idx="1106">
                  <c:v>4.1067</c:v>
                </c:pt>
                <c:pt idx="1107">
                  <c:v>4.1215000000000002</c:v>
                </c:pt>
                <c:pt idx="1108">
                  <c:v>4.1265000000000001</c:v>
                </c:pt>
                <c:pt idx="1109">
                  <c:v>4.1559999999999997</c:v>
                </c:pt>
                <c:pt idx="1110">
                  <c:v>4.1807999999999996</c:v>
                </c:pt>
                <c:pt idx="1111">
                  <c:v>4.1361999999999997</c:v>
                </c:pt>
                <c:pt idx="1112">
                  <c:v>4.1559999999999997</c:v>
                </c:pt>
                <c:pt idx="1113">
                  <c:v>4.1454000000000004</c:v>
                </c:pt>
                <c:pt idx="1114">
                  <c:v>4.0956000000000001</c:v>
                </c:pt>
                <c:pt idx="1115">
                  <c:v>4.1142000000000003</c:v>
                </c:pt>
                <c:pt idx="1116">
                  <c:v>4.1208999999999998</c:v>
                </c:pt>
                <c:pt idx="1117">
                  <c:v>4.1586999999999996</c:v>
                </c:pt>
                <c:pt idx="1118">
                  <c:v>4.0213999999999999</c:v>
                </c:pt>
                <c:pt idx="1119">
                  <c:v>4.0118</c:v>
                </c:pt>
                <c:pt idx="1120">
                  <c:v>3.9752000000000001</c:v>
                </c:pt>
                <c:pt idx="1121">
                  <c:v>3.9521999999999999</c:v>
                </c:pt>
                <c:pt idx="1122">
                  <c:v>3.9222000000000001</c:v>
                </c:pt>
                <c:pt idx="1123">
                  <c:v>3.9422000000000001</c:v>
                </c:pt>
                <c:pt idx="1124">
                  <c:v>3.9752000000000001</c:v>
                </c:pt>
                <c:pt idx="1125">
                  <c:v>4.0152000000000001</c:v>
                </c:pt>
                <c:pt idx="1126">
                  <c:v>3.7852000000000001</c:v>
                </c:pt>
                <c:pt idx="1127">
                  <c:v>3.7648999999999999</c:v>
                </c:pt>
                <c:pt idx="1128">
                  <c:v>3.7444999999999999</c:v>
                </c:pt>
                <c:pt idx="1129">
                  <c:v>3.6444999999999999</c:v>
                </c:pt>
                <c:pt idx="1130">
                  <c:v>3.5644999999999998</c:v>
                </c:pt>
                <c:pt idx="1131">
                  <c:v>3.5522</c:v>
                </c:pt>
                <c:pt idx="1132">
                  <c:v>3.5522</c:v>
                </c:pt>
                <c:pt idx="1133">
                  <c:v>3.5468999999999999</c:v>
                </c:pt>
                <c:pt idx="1134">
                  <c:v>3.5468999999999999</c:v>
                </c:pt>
                <c:pt idx="1135">
                  <c:v>3.5169000000000001</c:v>
                </c:pt>
                <c:pt idx="1136">
                  <c:v>3.5169000000000001</c:v>
                </c:pt>
                <c:pt idx="1137">
                  <c:v>3.5427</c:v>
                </c:pt>
                <c:pt idx="1138">
                  <c:v>3.5427</c:v>
                </c:pt>
                <c:pt idx="1139">
                  <c:v>3.5427</c:v>
                </c:pt>
                <c:pt idx="1140">
                  <c:v>3.5627</c:v>
                </c:pt>
                <c:pt idx="1141">
                  <c:v>3.5539000000000001</c:v>
                </c:pt>
                <c:pt idx="1142">
                  <c:v>3.5451000000000001</c:v>
                </c:pt>
                <c:pt idx="1143">
                  <c:v>3.5451000000000001</c:v>
                </c:pt>
                <c:pt idx="1144">
                  <c:v>3.5600999999999998</c:v>
                </c:pt>
                <c:pt idx="1145">
                  <c:v>3.5501</c:v>
                </c:pt>
                <c:pt idx="1146">
                  <c:v>3.5501</c:v>
                </c:pt>
                <c:pt idx="1147">
                  <c:v>3.6</c:v>
                </c:pt>
                <c:pt idx="1148">
                  <c:v>3.61</c:v>
                </c:pt>
                <c:pt idx="1149">
                  <c:v>3.5880999999999998</c:v>
                </c:pt>
                <c:pt idx="1150">
                  <c:v>3.573</c:v>
                </c:pt>
                <c:pt idx="1151">
                  <c:v>3.5905999999999998</c:v>
                </c:pt>
                <c:pt idx="1152">
                  <c:v>3.5905999999999998</c:v>
                </c:pt>
                <c:pt idx="1153">
                  <c:v>3.5905999999999998</c:v>
                </c:pt>
                <c:pt idx="1154">
                  <c:v>3.6105999999999998</c:v>
                </c:pt>
                <c:pt idx="1155">
                  <c:v>3.5905999999999998</c:v>
                </c:pt>
                <c:pt idx="1156">
                  <c:v>3.6105999999999998</c:v>
                </c:pt>
                <c:pt idx="1157">
                  <c:v>3.6105999999999998</c:v>
                </c:pt>
                <c:pt idx="1158">
                  <c:v>3.6105999999999998</c:v>
                </c:pt>
                <c:pt idx="1159">
                  <c:v>3.6012</c:v>
                </c:pt>
                <c:pt idx="1160">
                  <c:v>3.6055000000000001</c:v>
                </c:pt>
                <c:pt idx="1161">
                  <c:v>3.5979999999999999</c:v>
                </c:pt>
                <c:pt idx="1162">
                  <c:v>3.6173000000000002</c:v>
                </c:pt>
                <c:pt idx="1163">
                  <c:v>3.6173000000000002</c:v>
                </c:pt>
                <c:pt idx="1164">
                  <c:v>3.6185999999999998</c:v>
                </c:pt>
                <c:pt idx="1165">
                  <c:v>3.6086</c:v>
                </c:pt>
                <c:pt idx="1166">
                  <c:v>3.6234999999999999</c:v>
                </c:pt>
                <c:pt idx="1167">
                  <c:v>3.6215000000000002</c:v>
                </c:pt>
                <c:pt idx="1168">
                  <c:v>3.6212</c:v>
                </c:pt>
                <c:pt idx="1169">
                  <c:v>3.6435</c:v>
                </c:pt>
                <c:pt idx="1170">
                  <c:v>3.6436000000000002</c:v>
                </c:pt>
                <c:pt idx="1171">
                  <c:v>3.6341000000000001</c:v>
                </c:pt>
                <c:pt idx="1172">
                  <c:v>3.6240999999999999</c:v>
                </c:pt>
                <c:pt idx="1173">
                  <c:v>3.6240999999999999</c:v>
                </c:pt>
                <c:pt idx="1174">
                  <c:v>3.6040999999999999</c:v>
                </c:pt>
                <c:pt idx="1175">
                  <c:v>3.5541</c:v>
                </c:pt>
                <c:pt idx="1176">
                  <c:v>3.5373000000000001</c:v>
                </c:pt>
                <c:pt idx="1177">
                  <c:v>3.4836999999999998</c:v>
                </c:pt>
                <c:pt idx="1178">
                  <c:v>3.4479000000000002</c:v>
                </c:pt>
                <c:pt idx="1179">
                  <c:v>3.4333</c:v>
                </c:pt>
                <c:pt idx="1180">
                  <c:v>3.4270999999999998</c:v>
                </c:pt>
                <c:pt idx="1181">
                  <c:v>3.4068999999999998</c:v>
                </c:pt>
                <c:pt idx="1182">
                  <c:v>3.4047000000000001</c:v>
                </c:pt>
                <c:pt idx="1183">
                  <c:v>3.419</c:v>
                </c:pt>
                <c:pt idx="1184">
                  <c:v>3.3938000000000001</c:v>
                </c:pt>
                <c:pt idx="1185">
                  <c:v>3.4346999999999999</c:v>
                </c:pt>
                <c:pt idx="1186">
                  <c:v>3.4908000000000001</c:v>
                </c:pt>
                <c:pt idx="1187">
                  <c:v>3.5</c:v>
                </c:pt>
                <c:pt idx="1188">
                  <c:v>3.5127999999999999</c:v>
                </c:pt>
                <c:pt idx="1189">
                  <c:v>3.5034000000000001</c:v>
                </c:pt>
                <c:pt idx="1190">
                  <c:v>3.5106999999999999</c:v>
                </c:pt>
                <c:pt idx="1191">
                  <c:v>3.5746000000000002</c:v>
                </c:pt>
                <c:pt idx="1192">
                  <c:v>3.5503</c:v>
                </c:pt>
                <c:pt idx="1193">
                  <c:v>3.5247999999999999</c:v>
                </c:pt>
                <c:pt idx="1194">
                  <c:v>3.4624000000000001</c:v>
                </c:pt>
                <c:pt idx="1195">
                  <c:v>3.4544000000000001</c:v>
                </c:pt>
                <c:pt idx="1196">
                  <c:v>3.4344999999999999</c:v>
                </c:pt>
                <c:pt idx="1197">
                  <c:v>3.4298999999999999</c:v>
                </c:pt>
                <c:pt idx="1198">
                  <c:v>3.4998</c:v>
                </c:pt>
                <c:pt idx="1199">
                  <c:v>3.5005999999999999</c:v>
                </c:pt>
                <c:pt idx="1200">
                  <c:v>3.5001000000000002</c:v>
                </c:pt>
                <c:pt idx="1201">
                  <c:v>3.5001000000000002</c:v>
                </c:pt>
                <c:pt idx="1202">
                  <c:v>3.4016000000000002</c:v>
                </c:pt>
                <c:pt idx="1203">
                  <c:v>3.3915999999999999</c:v>
                </c:pt>
                <c:pt idx="1204">
                  <c:v>3.3715999999999999</c:v>
                </c:pt>
                <c:pt idx="1205">
                  <c:v>3.3912</c:v>
                </c:pt>
                <c:pt idx="1206">
                  <c:v>3.4211999999999998</c:v>
                </c:pt>
                <c:pt idx="1207">
                  <c:v>3.3721000000000001</c:v>
                </c:pt>
                <c:pt idx="1208">
                  <c:v>3.4706000000000001</c:v>
                </c:pt>
                <c:pt idx="1209">
                  <c:v>3.4811999999999999</c:v>
                </c:pt>
                <c:pt idx="1210">
                  <c:v>3.4462999999999999</c:v>
                </c:pt>
                <c:pt idx="1211">
                  <c:v>3.5737999999999999</c:v>
                </c:pt>
                <c:pt idx="1212">
                  <c:v>3.6503999999999999</c:v>
                </c:pt>
                <c:pt idx="1213">
                  <c:v>3.6503999999999999</c:v>
                </c:pt>
                <c:pt idx="1214">
                  <c:v>3.6105999999999998</c:v>
                </c:pt>
                <c:pt idx="1215">
                  <c:v>3.5606</c:v>
                </c:pt>
                <c:pt idx="1216">
                  <c:v>3.2606000000000002</c:v>
                </c:pt>
                <c:pt idx="1217">
                  <c:v>3.1509</c:v>
                </c:pt>
                <c:pt idx="1218">
                  <c:v>3.1</c:v>
                </c:pt>
                <c:pt idx="1219">
                  <c:v>3.1023999999999998</c:v>
                </c:pt>
                <c:pt idx="1220">
                  <c:v>3.0859000000000001</c:v>
                </c:pt>
                <c:pt idx="1221">
                  <c:v>3.0844</c:v>
                </c:pt>
                <c:pt idx="1222">
                  <c:v>3.1006999999999998</c:v>
                </c:pt>
                <c:pt idx="1223">
                  <c:v>3.0308999999999999</c:v>
                </c:pt>
                <c:pt idx="1224">
                  <c:v>2.9361999999999999</c:v>
                </c:pt>
                <c:pt idx="1225">
                  <c:v>2.9112</c:v>
                </c:pt>
                <c:pt idx="1226">
                  <c:v>2.8812000000000002</c:v>
                </c:pt>
                <c:pt idx="1227">
                  <c:v>2.8714</c:v>
                </c:pt>
                <c:pt idx="1228">
                  <c:v>2.8681999999999999</c:v>
                </c:pt>
                <c:pt idx="1229">
                  <c:v>2.8609</c:v>
                </c:pt>
                <c:pt idx="1230">
                  <c:v>2.8610000000000002</c:v>
                </c:pt>
                <c:pt idx="1231">
                  <c:v>2.8609</c:v>
                </c:pt>
                <c:pt idx="1232">
                  <c:v>2.8654999999999999</c:v>
                </c:pt>
                <c:pt idx="1233">
                  <c:v>2.8673000000000002</c:v>
                </c:pt>
                <c:pt idx="1234">
                  <c:v>2.8649</c:v>
                </c:pt>
                <c:pt idx="1235">
                  <c:v>2.8714</c:v>
                </c:pt>
                <c:pt idx="1236">
                  <c:v>2.8812000000000002</c:v>
                </c:pt>
                <c:pt idx="1237">
                  <c:v>2.8653</c:v>
                </c:pt>
                <c:pt idx="1238">
                  <c:v>2.8622000000000001</c:v>
                </c:pt>
                <c:pt idx="1239">
                  <c:v>2.8458999999999999</c:v>
                </c:pt>
                <c:pt idx="1240">
                  <c:v>2.8298000000000001</c:v>
                </c:pt>
                <c:pt idx="1241">
                  <c:v>2.8412000000000002</c:v>
                </c:pt>
                <c:pt idx="1242">
                  <c:v>2.8416000000000001</c:v>
                </c:pt>
                <c:pt idx="1243">
                  <c:v>2.8304999999999998</c:v>
                </c:pt>
                <c:pt idx="1244">
                  <c:v>2.8330000000000002</c:v>
                </c:pt>
                <c:pt idx="1245">
                  <c:v>2.8329</c:v>
                </c:pt>
                <c:pt idx="1246">
                  <c:v>2.8052000000000001</c:v>
                </c:pt>
                <c:pt idx="1247">
                  <c:v>2.8008000000000002</c:v>
                </c:pt>
                <c:pt idx="1248">
                  <c:v>2.7759</c:v>
                </c:pt>
                <c:pt idx="1249">
                  <c:v>2.7768000000000002</c:v>
                </c:pt>
                <c:pt idx="1250">
                  <c:v>2.7841999999999998</c:v>
                </c:pt>
                <c:pt idx="1251">
                  <c:v>2.7905000000000002</c:v>
                </c:pt>
                <c:pt idx="1252">
                  <c:v>2.8161999999999998</c:v>
                </c:pt>
                <c:pt idx="1253">
                  <c:v>2.8311000000000002</c:v>
                </c:pt>
                <c:pt idx="1254">
                  <c:v>2.8243</c:v>
                </c:pt>
                <c:pt idx="1255">
                  <c:v>2.8494999999999999</c:v>
                </c:pt>
                <c:pt idx="1256">
                  <c:v>2.8898000000000001</c:v>
                </c:pt>
                <c:pt idx="1257">
                  <c:v>2.8662999999999998</c:v>
                </c:pt>
                <c:pt idx="1258">
                  <c:v>2.7585000000000002</c:v>
                </c:pt>
                <c:pt idx="1259">
                  <c:v>2.7084999999999999</c:v>
                </c:pt>
                <c:pt idx="1260">
                  <c:v>2.6718999999999999</c:v>
                </c:pt>
                <c:pt idx="1261">
                  <c:v>2.6636000000000002</c:v>
                </c:pt>
                <c:pt idx="1262">
                  <c:v>2.6789999999999998</c:v>
                </c:pt>
                <c:pt idx="1263">
                  <c:v>2.6575000000000002</c:v>
                </c:pt>
                <c:pt idx="1264">
                  <c:v>2.6503999999999999</c:v>
                </c:pt>
                <c:pt idx="1265">
                  <c:v>2.6421000000000001</c:v>
                </c:pt>
                <c:pt idx="1266">
                  <c:v>2.6432000000000002</c:v>
                </c:pt>
                <c:pt idx="1267">
                  <c:v>2.6701999999999999</c:v>
                </c:pt>
                <c:pt idx="1268">
                  <c:v>2.6741000000000001</c:v>
                </c:pt>
                <c:pt idx="1269">
                  <c:v>2.6716000000000002</c:v>
                </c:pt>
                <c:pt idx="1270">
                  <c:v>2.6798999999999999</c:v>
                </c:pt>
                <c:pt idx="1271">
                  <c:v>2.6789999999999998</c:v>
                </c:pt>
                <c:pt idx="1272">
                  <c:v>2.6855000000000002</c:v>
                </c:pt>
                <c:pt idx="1273">
                  <c:v>2.6879</c:v>
                </c:pt>
                <c:pt idx="1274">
                  <c:v>2.7121</c:v>
                </c:pt>
                <c:pt idx="1275">
                  <c:v>2.7221000000000002</c:v>
                </c:pt>
                <c:pt idx="1276">
                  <c:v>2.7341000000000002</c:v>
                </c:pt>
                <c:pt idx="1277">
                  <c:v>2.7341000000000002</c:v>
                </c:pt>
                <c:pt idx="1278">
                  <c:v>2.7441</c:v>
                </c:pt>
                <c:pt idx="1279">
                  <c:v>2.7513999999999998</c:v>
                </c:pt>
                <c:pt idx="1280">
                  <c:v>2.7593999999999999</c:v>
                </c:pt>
                <c:pt idx="1281">
                  <c:v>2.7503000000000002</c:v>
                </c:pt>
                <c:pt idx="1282">
                  <c:v>2.7686999999999999</c:v>
                </c:pt>
                <c:pt idx="1283">
                  <c:v>2.7658999999999998</c:v>
                </c:pt>
                <c:pt idx="1284">
                  <c:v>2.7669000000000001</c:v>
                </c:pt>
                <c:pt idx="1285">
                  <c:v>2.7719</c:v>
                </c:pt>
                <c:pt idx="1286">
                  <c:v>2.7675000000000001</c:v>
                </c:pt>
                <c:pt idx="1287">
                  <c:v>2.7645</c:v>
                </c:pt>
                <c:pt idx="1288">
                  <c:v>2.7639</c:v>
                </c:pt>
                <c:pt idx="1289">
                  <c:v>2.7656000000000001</c:v>
                </c:pt>
                <c:pt idx="1290">
                  <c:v>2.7726999999999999</c:v>
                </c:pt>
                <c:pt idx="1291">
                  <c:v>2.7726999999999999</c:v>
                </c:pt>
                <c:pt idx="1292">
                  <c:v>2.7612000000000001</c:v>
                </c:pt>
                <c:pt idx="1293">
                  <c:v>2.7528000000000001</c:v>
                </c:pt>
                <c:pt idx="1294">
                  <c:v>2.7862</c:v>
                </c:pt>
                <c:pt idx="1295">
                  <c:v>2.7199</c:v>
                </c:pt>
                <c:pt idx="1296">
                  <c:v>2.7107000000000001</c:v>
                </c:pt>
                <c:pt idx="1297">
                  <c:v>2.7059000000000002</c:v>
                </c:pt>
                <c:pt idx="1298">
                  <c:v>2.6928999999999998</c:v>
                </c:pt>
                <c:pt idx="1299">
                  <c:v>2.7090999999999998</c:v>
                </c:pt>
                <c:pt idx="1300">
                  <c:v>2.722</c:v>
                </c:pt>
                <c:pt idx="1301">
                  <c:v>2.7117</c:v>
                </c:pt>
                <c:pt idx="1302">
                  <c:v>2.7161</c:v>
                </c:pt>
                <c:pt idx="1303">
                  <c:v>2.7658</c:v>
                </c:pt>
                <c:pt idx="1304">
                  <c:v>2.7883</c:v>
                </c:pt>
                <c:pt idx="1305">
                  <c:v>2.7869000000000002</c:v>
                </c:pt>
                <c:pt idx="1306">
                  <c:v>2.7709000000000001</c:v>
                </c:pt>
                <c:pt idx="1307">
                  <c:v>2.7824</c:v>
                </c:pt>
                <c:pt idx="1308">
                  <c:v>2.8064</c:v>
                </c:pt>
                <c:pt idx="1309">
                  <c:v>2.8047</c:v>
                </c:pt>
                <c:pt idx="1310">
                  <c:v>2.8090999999999999</c:v>
                </c:pt>
                <c:pt idx="1311">
                  <c:v>2.8226</c:v>
                </c:pt>
                <c:pt idx="1312">
                  <c:v>2.8494999999999999</c:v>
                </c:pt>
                <c:pt idx="1313">
                  <c:v>2.8340000000000001</c:v>
                </c:pt>
                <c:pt idx="1314">
                  <c:v>2.8382999999999998</c:v>
                </c:pt>
                <c:pt idx="1315">
                  <c:v>2.8372999999999999</c:v>
                </c:pt>
                <c:pt idx="1316">
                  <c:v>2.7902</c:v>
                </c:pt>
                <c:pt idx="1317">
                  <c:v>2.8001999999999998</c:v>
                </c:pt>
                <c:pt idx="1318">
                  <c:v>2.7810999999999999</c:v>
                </c:pt>
                <c:pt idx="1319">
                  <c:v>2.8111000000000002</c:v>
                </c:pt>
                <c:pt idx="1320">
                  <c:v>2.8109999999999999</c:v>
                </c:pt>
                <c:pt idx="1321">
                  <c:v>2.7995000000000001</c:v>
                </c:pt>
                <c:pt idx="1322">
                  <c:v>2.8361000000000001</c:v>
                </c:pt>
                <c:pt idx="1323">
                  <c:v>2.8647999999999998</c:v>
                </c:pt>
                <c:pt idx="1324">
                  <c:v>2.8546999999999998</c:v>
                </c:pt>
                <c:pt idx="1325">
                  <c:v>2.8340999999999998</c:v>
                </c:pt>
                <c:pt idx="1326">
                  <c:v>2.8498000000000001</c:v>
                </c:pt>
                <c:pt idx="1327">
                  <c:v>2.8689</c:v>
                </c:pt>
                <c:pt idx="1328">
                  <c:v>2.8687999999999998</c:v>
                </c:pt>
                <c:pt idx="1329">
                  <c:v>2.8767999999999998</c:v>
                </c:pt>
                <c:pt idx="1330">
                  <c:v>2.9188999999999998</c:v>
                </c:pt>
                <c:pt idx="1331">
                  <c:v>2.9049999999999998</c:v>
                </c:pt>
                <c:pt idx="1332">
                  <c:v>2.8984999999999999</c:v>
                </c:pt>
                <c:pt idx="1333">
                  <c:v>2.9073000000000002</c:v>
                </c:pt>
                <c:pt idx="1334">
                  <c:v>2.9278</c:v>
                </c:pt>
                <c:pt idx="1335">
                  <c:v>2.9178000000000002</c:v>
                </c:pt>
                <c:pt idx="1336">
                  <c:v>2.9375</c:v>
                </c:pt>
                <c:pt idx="1337">
                  <c:v>2.9178999999999999</c:v>
                </c:pt>
                <c:pt idx="1338">
                  <c:v>2.9102000000000001</c:v>
                </c:pt>
                <c:pt idx="1339">
                  <c:v>2.9062999999999999</c:v>
                </c:pt>
                <c:pt idx="1340">
                  <c:v>2.9114</c:v>
                </c:pt>
                <c:pt idx="1341">
                  <c:v>2.8936999999999999</c:v>
                </c:pt>
                <c:pt idx="1342">
                  <c:v>2.8919000000000001</c:v>
                </c:pt>
                <c:pt idx="1343">
                  <c:v>2.9007000000000001</c:v>
                </c:pt>
                <c:pt idx="1344">
                  <c:v>2.9089</c:v>
                </c:pt>
                <c:pt idx="1345">
                  <c:v>2.8999000000000001</c:v>
                </c:pt>
                <c:pt idx="1346">
                  <c:v>2.8975</c:v>
                </c:pt>
                <c:pt idx="1347">
                  <c:v>2.8952</c:v>
                </c:pt>
                <c:pt idx="1348">
                  <c:v>2.8986000000000001</c:v>
                </c:pt>
                <c:pt idx="1349">
                  <c:v>2.9106000000000001</c:v>
                </c:pt>
                <c:pt idx="1350">
                  <c:v>2.8815</c:v>
                </c:pt>
                <c:pt idx="1351">
                  <c:v>2.8744000000000001</c:v>
                </c:pt>
                <c:pt idx="1352">
                  <c:v>2.8834</c:v>
                </c:pt>
                <c:pt idx="1353">
                  <c:v>2.8664999999999998</c:v>
                </c:pt>
                <c:pt idx="1354">
                  <c:v>2.8315000000000001</c:v>
                </c:pt>
                <c:pt idx="1355">
                  <c:v>2.8439000000000001</c:v>
                </c:pt>
                <c:pt idx="1356">
                  <c:v>2.8399000000000001</c:v>
                </c:pt>
                <c:pt idx="1357">
                  <c:v>2.8231000000000002</c:v>
                </c:pt>
                <c:pt idx="1358">
                  <c:v>2.8216000000000001</c:v>
                </c:pt>
                <c:pt idx="1359">
                  <c:v>2.8115999999999999</c:v>
                </c:pt>
                <c:pt idx="1360">
                  <c:v>2.8262999999999998</c:v>
                </c:pt>
                <c:pt idx="1361">
                  <c:v>2.8633000000000002</c:v>
                </c:pt>
                <c:pt idx="1362">
                  <c:v>2.8885999999999998</c:v>
                </c:pt>
                <c:pt idx="1363">
                  <c:v>2.9152</c:v>
                </c:pt>
                <c:pt idx="1364">
                  <c:v>2.9188000000000001</c:v>
                </c:pt>
                <c:pt idx="1365">
                  <c:v>2.9224000000000001</c:v>
                </c:pt>
                <c:pt idx="1366">
                  <c:v>2.9424000000000001</c:v>
                </c:pt>
                <c:pt idx="1367">
                  <c:v>2.9377</c:v>
                </c:pt>
                <c:pt idx="1368">
                  <c:v>2.9422999999999999</c:v>
                </c:pt>
                <c:pt idx="1369">
                  <c:v>2.9340999999999999</c:v>
                </c:pt>
                <c:pt idx="1370">
                  <c:v>2.9438</c:v>
                </c:pt>
                <c:pt idx="1371">
                  <c:v>2.9474999999999998</c:v>
                </c:pt>
                <c:pt idx="1372">
                  <c:v>2.9554999999999998</c:v>
                </c:pt>
                <c:pt idx="1373">
                  <c:v>2.9428999999999998</c:v>
                </c:pt>
                <c:pt idx="1374">
                  <c:v>2.9327000000000001</c:v>
                </c:pt>
                <c:pt idx="1375">
                  <c:v>2.9533</c:v>
                </c:pt>
                <c:pt idx="1376">
                  <c:v>2.9847999999999999</c:v>
                </c:pt>
                <c:pt idx="1377">
                  <c:v>2.9765999999999999</c:v>
                </c:pt>
                <c:pt idx="1378">
                  <c:v>2.9763999999999999</c:v>
                </c:pt>
                <c:pt idx="1379">
                  <c:v>2.9420999999999999</c:v>
                </c:pt>
                <c:pt idx="1380">
                  <c:v>2.9060999999999999</c:v>
                </c:pt>
                <c:pt idx="1381">
                  <c:v>2.9049999999999998</c:v>
                </c:pt>
                <c:pt idx="1382">
                  <c:v>2.9220000000000002</c:v>
                </c:pt>
                <c:pt idx="1383">
                  <c:v>2.8971</c:v>
                </c:pt>
                <c:pt idx="1384">
                  <c:v>2.8441000000000001</c:v>
                </c:pt>
                <c:pt idx="1385">
                  <c:v>2.7641</c:v>
                </c:pt>
                <c:pt idx="1386">
                  <c:v>2.7511000000000001</c:v>
                </c:pt>
                <c:pt idx="1387">
                  <c:v>2.7543000000000002</c:v>
                </c:pt>
                <c:pt idx="1388">
                  <c:v>2.762</c:v>
                </c:pt>
                <c:pt idx="1389">
                  <c:v>2.7644000000000002</c:v>
                </c:pt>
                <c:pt idx="1390">
                  <c:v>2.7844000000000002</c:v>
                </c:pt>
                <c:pt idx="1391">
                  <c:v>2.7845</c:v>
                </c:pt>
                <c:pt idx="1392">
                  <c:v>2.7921</c:v>
                </c:pt>
                <c:pt idx="1393">
                  <c:v>2.7921</c:v>
                </c:pt>
                <c:pt idx="1394">
                  <c:v>2.8121</c:v>
                </c:pt>
                <c:pt idx="1395">
                  <c:v>2.8317999999999999</c:v>
                </c:pt>
                <c:pt idx="1396">
                  <c:v>2.8485</c:v>
                </c:pt>
                <c:pt idx="1397">
                  <c:v>2.8401000000000001</c:v>
                </c:pt>
                <c:pt idx="1398">
                  <c:v>2.8401000000000001</c:v>
                </c:pt>
                <c:pt idx="1399">
                  <c:v>2.8271000000000002</c:v>
                </c:pt>
                <c:pt idx="1400">
                  <c:v>2.8022</c:v>
                </c:pt>
                <c:pt idx="1401">
                  <c:v>2.8022</c:v>
                </c:pt>
                <c:pt idx="1402">
                  <c:v>2.7984</c:v>
                </c:pt>
                <c:pt idx="1403">
                  <c:v>2.7984</c:v>
                </c:pt>
                <c:pt idx="1404">
                  <c:v>2.7364999999999999</c:v>
                </c:pt>
                <c:pt idx="1405">
                  <c:v>2.7023000000000001</c:v>
                </c:pt>
                <c:pt idx="1406">
                  <c:v>2.6574</c:v>
                </c:pt>
                <c:pt idx="1407">
                  <c:v>2.6475</c:v>
                </c:pt>
                <c:pt idx="1408">
                  <c:v>2.6364000000000001</c:v>
                </c:pt>
                <c:pt idx="1409">
                  <c:v>2.6154999999999999</c:v>
                </c:pt>
                <c:pt idx="1410">
                  <c:v>2.6255000000000002</c:v>
                </c:pt>
                <c:pt idx="1411">
                  <c:v>2.6251000000000002</c:v>
                </c:pt>
                <c:pt idx="1412">
                  <c:v>2.6775000000000002</c:v>
                </c:pt>
                <c:pt idx="1413">
                  <c:v>2.6806000000000001</c:v>
                </c:pt>
                <c:pt idx="1414">
                  <c:v>2.6917</c:v>
                </c:pt>
                <c:pt idx="1415">
                  <c:v>2.6962999999999999</c:v>
                </c:pt>
                <c:pt idx="1416">
                  <c:v>2.6863000000000001</c:v>
                </c:pt>
                <c:pt idx="1417">
                  <c:v>2.6412</c:v>
                </c:pt>
                <c:pt idx="1418">
                  <c:v>2.6274999999999999</c:v>
                </c:pt>
                <c:pt idx="1419">
                  <c:v>2.63</c:v>
                </c:pt>
                <c:pt idx="1420">
                  <c:v>2.5813999999999999</c:v>
                </c:pt>
                <c:pt idx="1421">
                  <c:v>2.5566</c:v>
                </c:pt>
                <c:pt idx="1422">
                  <c:v>2.5215999999999998</c:v>
                </c:pt>
                <c:pt idx="1423">
                  <c:v>2.4744999999999999</c:v>
                </c:pt>
                <c:pt idx="1424">
                  <c:v>2.4622000000000002</c:v>
                </c:pt>
                <c:pt idx="1425">
                  <c:v>2.4571999999999998</c:v>
                </c:pt>
                <c:pt idx="1426">
                  <c:v>2.4182999999999999</c:v>
                </c:pt>
                <c:pt idx="1427">
                  <c:v>2.4134000000000002</c:v>
                </c:pt>
                <c:pt idx="1428">
                  <c:v>2.3959000000000001</c:v>
                </c:pt>
                <c:pt idx="1429">
                  <c:v>2.4380999999999999</c:v>
                </c:pt>
                <c:pt idx="1430">
                  <c:v>2.4378000000000002</c:v>
                </c:pt>
                <c:pt idx="1431">
                  <c:v>2.4077999999999999</c:v>
                </c:pt>
                <c:pt idx="1432">
                  <c:v>2.3727999999999998</c:v>
                </c:pt>
                <c:pt idx="1433">
                  <c:v>2.3553000000000002</c:v>
                </c:pt>
                <c:pt idx="1434">
                  <c:v>2.3306</c:v>
                </c:pt>
                <c:pt idx="1435">
                  <c:v>2.3277000000000001</c:v>
                </c:pt>
                <c:pt idx="1436">
                  <c:v>2.3077000000000001</c:v>
                </c:pt>
                <c:pt idx="1437">
                  <c:v>2.2951999999999999</c:v>
                </c:pt>
                <c:pt idx="1438">
                  <c:v>2.2976999999999999</c:v>
                </c:pt>
                <c:pt idx="1439">
                  <c:v>2.278</c:v>
                </c:pt>
                <c:pt idx="1440">
                  <c:v>2.2818999999999998</c:v>
                </c:pt>
                <c:pt idx="1441">
                  <c:v>2.2890999999999999</c:v>
                </c:pt>
                <c:pt idx="1442">
                  <c:v>2.2848999999999999</c:v>
                </c:pt>
                <c:pt idx="1443">
                  <c:v>2.2698999999999998</c:v>
                </c:pt>
                <c:pt idx="1444">
                  <c:v>2.2591000000000001</c:v>
                </c:pt>
                <c:pt idx="1445">
                  <c:v>2.2513000000000001</c:v>
                </c:pt>
                <c:pt idx="1446">
                  <c:v>2.2452999999999999</c:v>
                </c:pt>
                <c:pt idx="1447">
                  <c:v>2.2353000000000001</c:v>
                </c:pt>
                <c:pt idx="1448">
                  <c:v>2.2170999999999998</c:v>
                </c:pt>
                <c:pt idx="1449">
                  <c:v>2.2286999999999999</c:v>
                </c:pt>
                <c:pt idx="1450">
                  <c:v>2.2235999999999998</c:v>
                </c:pt>
                <c:pt idx="1451">
                  <c:v>2.2161</c:v>
                </c:pt>
                <c:pt idx="1452">
                  <c:v>2.1979000000000002</c:v>
                </c:pt>
                <c:pt idx="1453">
                  <c:v>2.2524999999999999</c:v>
                </c:pt>
                <c:pt idx="1454">
                  <c:v>2.3129</c:v>
                </c:pt>
                <c:pt idx="1455">
                  <c:v>2.3252000000000002</c:v>
                </c:pt>
                <c:pt idx="1456">
                  <c:v>2.3452000000000002</c:v>
                </c:pt>
                <c:pt idx="1457">
                  <c:v>2.347</c:v>
                </c:pt>
                <c:pt idx="1458">
                  <c:v>2.3420000000000001</c:v>
                </c:pt>
                <c:pt idx="1459">
                  <c:v>2.3565999999999998</c:v>
                </c:pt>
                <c:pt idx="1460">
                  <c:v>2.3715999999999999</c:v>
                </c:pt>
                <c:pt idx="1461">
                  <c:v>2.3616000000000001</c:v>
                </c:pt>
                <c:pt idx="1462">
                  <c:v>2.3666</c:v>
                </c:pt>
                <c:pt idx="1463">
                  <c:v>2.3654999999999999</c:v>
                </c:pt>
                <c:pt idx="1464">
                  <c:v>2.3708</c:v>
                </c:pt>
                <c:pt idx="1465">
                  <c:v>2.3308</c:v>
                </c:pt>
                <c:pt idx="1466">
                  <c:v>2.2608999999999999</c:v>
                </c:pt>
                <c:pt idx="1467">
                  <c:v>2.246</c:v>
                </c:pt>
                <c:pt idx="1468">
                  <c:v>2.2507999999999999</c:v>
                </c:pt>
                <c:pt idx="1469">
                  <c:v>2.2090000000000001</c:v>
                </c:pt>
                <c:pt idx="1470">
                  <c:v>2.1888999999999998</c:v>
                </c:pt>
                <c:pt idx="1471">
                  <c:v>2.1779000000000002</c:v>
                </c:pt>
                <c:pt idx="1472">
                  <c:v>2.1587000000000001</c:v>
                </c:pt>
                <c:pt idx="1473">
                  <c:v>2.2513999999999998</c:v>
                </c:pt>
                <c:pt idx="1474">
                  <c:v>2.2214999999999998</c:v>
                </c:pt>
                <c:pt idx="1475">
                  <c:v>2.2103999999999999</c:v>
                </c:pt>
                <c:pt idx="1476">
                  <c:v>2.2000000000000002</c:v>
                </c:pt>
                <c:pt idx="1477">
                  <c:v>2.2042000000000002</c:v>
                </c:pt>
                <c:pt idx="1478">
                  <c:v>2.2307000000000001</c:v>
                </c:pt>
                <c:pt idx="1479">
                  <c:v>2.2534000000000001</c:v>
                </c:pt>
                <c:pt idx="1480">
                  <c:v>2.25</c:v>
                </c:pt>
                <c:pt idx="1481">
                  <c:v>2.25</c:v>
                </c:pt>
                <c:pt idx="1482">
                  <c:v>2.2347000000000001</c:v>
                </c:pt>
                <c:pt idx="1483">
                  <c:v>2.2610000000000001</c:v>
                </c:pt>
                <c:pt idx="1484">
                  <c:v>2.3517000000000001</c:v>
                </c:pt>
                <c:pt idx="1485">
                  <c:v>2.3816999999999999</c:v>
                </c:pt>
                <c:pt idx="1486">
                  <c:v>2.4317000000000002</c:v>
                </c:pt>
                <c:pt idx="1487">
                  <c:v>2.4196</c:v>
                </c:pt>
                <c:pt idx="1488">
                  <c:v>2.4266999999999999</c:v>
                </c:pt>
                <c:pt idx="1489">
                  <c:v>2.4041999999999999</c:v>
                </c:pt>
                <c:pt idx="1490">
                  <c:v>2.4765999999999999</c:v>
                </c:pt>
                <c:pt idx="1491">
                  <c:v>2.5488</c:v>
                </c:pt>
                <c:pt idx="1492">
                  <c:v>2.7530999999999999</c:v>
                </c:pt>
                <c:pt idx="1493">
                  <c:v>2.7978000000000001</c:v>
                </c:pt>
                <c:pt idx="1494">
                  <c:v>2.8399000000000001</c:v>
                </c:pt>
                <c:pt idx="1495">
                  <c:v>2.8572000000000002</c:v>
                </c:pt>
                <c:pt idx="1496">
                  <c:v>2.8612000000000002</c:v>
                </c:pt>
                <c:pt idx="1497">
                  <c:v>2.8618000000000001</c:v>
                </c:pt>
                <c:pt idx="1498">
                  <c:v>2.8496000000000001</c:v>
                </c:pt>
                <c:pt idx="1499">
                  <c:v>2.8450000000000002</c:v>
                </c:pt>
                <c:pt idx="1500">
                  <c:v>2.8561999999999999</c:v>
                </c:pt>
                <c:pt idx="1501">
                  <c:v>2.8540999999999999</c:v>
                </c:pt>
                <c:pt idx="1502">
                  <c:v>2.8489</c:v>
                </c:pt>
                <c:pt idx="1503">
                  <c:v>2.8454999999999999</c:v>
                </c:pt>
                <c:pt idx="1504">
                  <c:v>2.8439000000000001</c:v>
                </c:pt>
                <c:pt idx="1505">
                  <c:v>2.8473000000000002</c:v>
                </c:pt>
                <c:pt idx="1506">
                  <c:v>2.8370000000000002</c:v>
                </c:pt>
                <c:pt idx="1507">
                  <c:v>2.8460000000000001</c:v>
                </c:pt>
                <c:pt idx="1508">
                  <c:v>2.8544999999999998</c:v>
                </c:pt>
                <c:pt idx="1509">
                  <c:v>2.8719999999999999</c:v>
                </c:pt>
                <c:pt idx="1510">
                  <c:v>2.8835000000000002</c:v>
                </c:pt>
                <c:pt idx="1511">
                  <c:v>2.8799000000000001</c:v>
                </c:pt>
                <c:pt idx="1512">
                  <c:v>2.8994</c:v>
                </c:pt>
                <c:pt idx="1513">
                  <c:v>2.8714</c:v>
                </c:pt>
                <c:pt idx="1514">
                  <c:v>2.8712</c:v>
                </c:pt>
                <c:pt idx="1515">
                  <c:v>2.8698000000000001</c:v>
                </c:pt>
                <c:pt idx="1516">
                  <c:v>2.8731</c:v>
                </c:pt>
                <c:pt idx="1517">
                  <c:v>2.8595000000000002</c:v>
                </c:pt>
                <c:pt idx="1518">
                  <c:v>2.8551000000000002</c:v>
                </c:pt>
                <c:pt idx="1519">
                  <c:v>2.8355000000000001</c:v>
                </c:pt>
                <c:pt idx="1520">
                  <c:v>2.8355000000000001</c:v>
                </c:pt>
                <c:pt idx="1521">
                  <c:v>2.8336000000000001</c:v>
                </c:pt>
                <c:pt idx="1522">
                  <c:v>2.8485</c:v>
                </c:pt>
                <c:pt idx="1523">
                  <c:v>2.8435999999999999</c:v>
                </c:pt>
                <c:pt idx="1524">
                  <c:v>2.8435999999999999</c:v>
                </c:pt>
                <c:pt idx="1525">
                  <c:v>2.8527999999999998</c:v>
                </c:pt>
                <c:pt idx="1526">
                  <c:v>2.8816000000000002</c:v>
                </c:pt>
                <c:pt idx="1527">
                  <c:v>2.8774999999999999</c:v>
                </c:pt>
                <c:pt idx="1528">
                  <c:v>2.8711000000000002</c:v>
                </c:pt>
                <c:pt idx="1529">
                  <c:v>2.8452000000000002</c:v>
                </c:pt>
                <c:pt idx="1530">
                  <c:v>2.8690000000000002</c:v>
                </c:pt>
                <c:pt idx="1531">
                  <c:v>2.8872</c:v>
                </c:pt>
                <c:pt idx="1532">
                  <c:v>2.8784999999999998</c:v>
                </c:pt>
                <c:pt idx="1533">
                  <c:v>2.8654000000000002</c:v>
                </c:pt>
                <c:pt idx="1534">
                  <c:v>2.8595000000000002</c:v>
                </c:pt>
                <c:pt idx="1535">
                  <c:v>2.8921999999999999</c:v>
                </c:pt>
                <c:pt idx="1536">
                  <c:v>2.8957999999999999</c:v>
                </c:pt>
                <c:pt idx="1537">
                  <c:v>2.9013</c:v>
                </c:pt>
                <c:pt idx="1538">
                  <c:v>2.9321999999999999</c:v>
                </c:pt>
                <c:pt idx="1539">
                  <c:v>2.9306999999999999</c:v>
                </c:pt>
                <c:pt idx="1540">
                  <c:v>2.9256000000000002</c:v>
                </c:pt>
                <c:pt idx="1541">
                  <c:v>2.9304999999999999</c:v>
                </c:pt>
                <c:pt idx="1542">
                  <c:v>2.9474999999999998</c:v>
                </c:pt>
                <c:pt idx="1543">
                  <c:v>2.9468000000000001</c:v>
                </c:pt>
                <c:pt idx="1544">
                  <c:v>2.9371</c:v>
                </c:pt>
                <c:pt idx="1545">
                  <c:v>2.9268999999999998</c:v>
                </c:pt>
                <c:pt idx="1546">
                  <c:v>2.9411999999999998</c:v>
                </c:pt>
                <c:pt idx="1547">
                  <c:v>2.9394999999999998</c:v>
                </c:pt>
                <c:pt idx="1548">
                  <c:v>2.9359999999999999</c:v>
                </c:pt>
                <c:pt idx="1549">
                  <c:v>2.9218999999999999</c:v>
                </c:pt>
                <c:pt idx="1550">
                  <c:v>2.9855999999999998</c:v>
                </c:pt>
                <c:pt idx="1551">
                  <c:v>2.9695999999999998</c:v>
                </c:pt>
                <c:pt idx="1552">
                  <c:v>2.9437000000000002</c:v>
                </c:pt>
                <c:pt idx="1553">
                  <c:v>2.9325000000000001</c:v>
                </c:pt>
                <c:pt idx="1554">
                  <c:v>2.9037000000000002</c:v>
                </c:pt>
                <c:pt idx="1555">
                  <c:v>2.9546999999999999</c:v>
                </c:pt>
                <c:pt idx="1556">
                  <c:v>2.9588999999999999</c:v>
                </c:pt>
                <c:pt idx="1557">
                  <c:v>2.9275000000000002</c:v>
                </c:pt>
                <c:pt idx="1558">
                  <c:v>2.8176000000000001</c:v>
                </c:pt>
                <c:pt idx="1559">
                  <c:v>2.8130999999999999</c:v>
                </c:pt>
                <c:pt idx="1560">
                  <c:v>2.7803</c:v>
                </c:pt>
                <c:pt idx="1561">
                  <c:v>2.7732999999999999</c:v>
                </c:pt>
                <c:pt idx="1562">
                  <c:v>2.7829000000000002</c:v>
                </c:pt>
                <c:pt idx="1563">
                  <c:v>2.7658</c:v>
                </c:pt>
                <c:pt idx="1564">
                  <c:v>2.7757000000000001</c:v>
                </c:pt>
                <c:pt idx="1565">
                  <c:v>2.7757000000000001</c:v>
                </c:pt>
                <c:pt idx="1566">
                  <c:v>2.8169</c:v>
                </c:pt>
                <c:pt idx="1567">
                  <c:v>2.8155000000000001</c:v>
                </c:pt>
                <c:pt idx="1568">
                  <c:v>2.8439000000000001</c:v>
                </c:pt>
                <c:pt idx="1569">
                  <c:v>2.8614000000000002</c:v>
                </c:pt>
                <c:pt idx="1570">
                  <c:v>2.8208000000000002</c:v>
                </c:pt>
                <c:pt idx="1571">
                  <c:v>2.8250999999999999</c:v>
                </c:pt>
                <c:pt idx="1572">
                  <c:v>2.7938000000000001</c:v>
                </c:pt>
                <c:pt idx="1573">
                  <c:v>2.7841</c:v>
                </c:pt>
                <c:pt idx="1574">
                  <c:v>2.7884000000000002</c:v>
                </c:pt>
                <c:pt idx="1575">
                  <c:v>2.7282999999999999</c:v>
                </c:pt>
                <c:pt idx="1576">
                  <c:v>2.7307999999999999</c:v>
                </c:pt>
                <c:pt idx="1577">
                  <c:v>2.7391000000000001</c:v>
                </c:pt>
                <c:pt idx="1578">
                  <c:v>2.7404000000000002</c:v>
                </c:pt>
                <c:pt idx="1579">
                  <c:v>2.7277999999999998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5-year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Sheet1!$A$4:$A$1583</c:f>
              <c:numCache>
                <c:formatCode>yyyy\-mm\-dd;@</c:formatCode>
                <c:ptCount val="1580"/>
                <c:pt idx="0">
                  <c:v>43217</c:v>
                </c:pt>
                <c:pt idx="1">
                  <c:v>43216</c:v>
                </c:pt>
                <c:pt idx="2">
                  <c:v>43215</c:v>
                </c:pt>
                <c:pt idx="3">
                  <c:v>43214</c:v>
                </c:pt>
                <c:pt idx="4">
                  <c:v>43213</c:v>
                </c:pt>
                <c:pt idx="5">
                  <c:v>43210</c:v>
                </c:pt>
                <c:pt idx="6">
                  <c:v>43209</c:v>
                </c:pt>
                <c:pt idx="7">
                  <c:v>43208</c:v>
                </c:pt>
                <c:pt idx="8">
                  <c:v>43207</c:v>
                </c:pt>
                <c:pt idx="9">
                  <c:v>43206</c:v>
                </c:pt>
                <c:pt idx="10">
                  <c:v>43203</c:v>
                </c:pt>
                <c:pt idx="11">
                  <c:v>43202</c:v>
                </c:pt>
                <c:pt idx="12">
                  <c:v>43201</c:v>
                </c:pt>
                <c:pt idx="13">
                  <c:v>43200</c:v>
                </c:pt>
                <c:pt idx="14">
                  <c:v>43199</c:v>
                </c:pt>
                <c:pt idx="15">
                  <c:v>43198</c:v>
                </c:pt>
                <c:pt idx="16">
                  <c:v>43194</c:v>
                </c:pt>
                <c:pt idx="17">
                  <c:v>43193</c:v>
                </c:pt>
                <c:pt idx="18">
                  <c:v>43192</c:v>
                </c:pt>
                <c:pt idx="19">
                  <c:v>43189</c:v>
                </c:pt>
                <c:pt idx="20">
                  <c:v>43188</c:v>
                </c:pt>
                <c:pt idx="21">
                  <c:v>43187</c:v>
                </c:pt>
                <c:pt idx="22">
                  <c:v>43186</c:v>
                </c:pt>
                <c:pt idx="23">
                  <c:v>43185</c:v>
                </c:pt>
                <c:pt idx="24">
                  <c:v>43182</c:v>
                </c:pt>
                <c:pt idx="25">
                  <c:v>43181</c:v>
                </c:pt>
                <c:pt idx="26">
                  <c:v>43180</c:v>
                </c:pt>
                <c:pt idx="27">
                  <c:v>43179</c:v>
                </c:pt>
                <c:pt idx="28">
                  <c:v>43178</c:v>
                </c:pt>
                <c:pt idx="29">
                  <c:v>43175</c:v>
                </c:pt>
                <c:pt idx="30">
                  <c:v>43174</c:v>
                </c:pt>
                <c:pt idx="31">
                  <c:v>43173</c:v>
                </c:pt>
                <c:pt idx="32">
                  <c:v>43172</c:v>
                </c:pt>
                <c:pt idx="33">
                  <c:v>43171</c:v>
                </c:pt>
                <c:pt idx="34">
                  <c:v>43168</c:v>
                </c:pt>
                <c:pt idx="35">
                  <c:v>43167</c:v>
                </c:pt>
                <c:pt idx="36">
                  <c:v>43166</c:v>
                </c:pt>
                <c:pt idx="37">
                  <c:v>43165</c:v>
                </c:pt>
                <c:pt idx="38">
                  <c:v>43164</c:v>
                </c:pt>
                <c:pt idx="39">
                  <c:v>43161</c:v>
                </c:pt>
                <c:pt idx="40">
                  <c:v>43160</c:v>
                </c:pt>
                <c:pt idx="41">
                  <c:v>43159</c:v>
                </c:pt>
                <c:pt idx="42">
                  <c:v>43158</c:v>
                </c:pt>
                <c:pt idx="43">
                  <c:v>43157</c:v>
                </c:pt>
                <c:pt idx="44">
                  <c:v>43155</c:v>
                </c:pt>
                <c:pt idx="45">
                  <c:v>43154</c:v>
                </c:pt>
                <c:pt idx="46">
                  <c:v>43153</c:v>
                </c:pt>
                <c:pt idx="47">
                  <c:v>43145</c:v>
                </c:pt>
                <c:pt idx="48">
                  <c:v>43144</c:v>
                </c:pt>
                <c:pt idx="49">
                  <c:v>43143</c:v>
                </c:pt>
                <c:pt idx="50">
                  <c:v>43142</c:v>
                </c:pt>
                <c:pt idx="51">
                  <c:v>43140</c:v>
                </c:pt>
                <c:pt idx="52">
                  <c:v>43139</c:v>
                </c:pt>
                <c:pt idx="53">
                  <c:v>43138</c:v>
                </c:pt>
                <c:pt idx="54">
                  <c:v>43137</c:v>
                </c:pt>
                <c:pt idx="55">
                  <c:v>43136</c:v>
                </c:pt>
                <c:pt idx="56">
                  <c:v>43133</c:v>
                </c:pt>
                <c:pt idx="57">
                  <c:v>43132</c:v>
                </c:pt>
                <c:pt idx="58">
                  <c:v>43131</c:v>
                </c:pt>
                <c:pt idx="59">
                  <c:v>43130</c:v>
                </c:pt>
                <c:pt idx="60">
                  <c:v>43129</c:v>
                </c:pt>
                <c:pt idx="61">
                  <c:v>43126</c:v>
                </c:pt>
                <c:pt idx="62">
                  <c:v>43125</c:v>
                </c:pt>
                <c:pt idx="63">
                  <c:v>43124</c:v>
                </c:pt>
                <c:pt idx="64">
                  <c:v>43123</c:v>
                </c:pt>
                <c:pt idx="65">
                  <c:v>43122</c:v>
                </c:pt>
                <c:pt idx="66">
                  <c:v>43119</c:v>
                </c:pt>
                <c:pt idx="67">
                  <c:v>43118</c:v>
                </c:pt>
                <c:pt idx="68">
                  <c:v>43117</c:v>
                </c:pt>
                <c:pt idx="69">
                  <c:v>43116</c:v>
                </c:pt>
                <c:pt idx="70">
                  <c:v>43115</c:v>
                </c:pt>
                <c:pt idx="71">
                  <c:v>43112</c:v>
                </c:pt>
                <c:pt idx="72">
                  <c:v>43111</c:v>
                </c:pt>
                <c:pt idx="73">
                  <c:v>43110</c:v>
                </c:pt>
                <c:pt idx="74">
                  <c:v>43109</c:v>
                </c:pt>
                <c:pt idx="75">
                  <c:v>43108</c:v>
                </c:pt>
                <c:pt idx="76">
                  <c:v>43105</c:v>
                </c:pt>
                <c:pt idx="77">
                  <c:v>43104</c:v>
                </c:pt>
                <c:pt idx="78">
                  <c:v>43103</c:v>
                </c:pt>
                <c:pt idx="79">
                  <c:v>43102</c:v>
                </c:pt>
                <c:pt idx="80">
                  <c:v>43100</c:v>
                </c:pt>
                <c:pt idx="81">
                  <c:v>43099</c:v>
                </c:pt>
                <c:pt idx="82">
                  <c:v>43098</c:v>
                </c:pt>
                <c:pt idx="83">
                  <c:v>43097</c:v>
                </c:pt>
                <c:pt idx="84">
                  <c:v>43096</c:v>
                </c:pt>
                <c:pt idx="85">
                  <c:v>43095</c:v>
                </c:pt>
                <c:pt idx="86">
                  <c:v>43094</c:v>
                </c:pt>
                <c:pt idx="87">
                  <c:v>43091</c:v>
                </c:pt>
                <c:pt idx="88">
                  <c:v>43090</c:v>
                </c:pt>
                <c:pt idx="89">
                  <c:v>43089</c:v>
                </c:pt>
                <c:pt idx="90">
                  <c:v>43088</c:v>
                </c:pt>
                <c:pt idx="91">
                  <c:v>43087</c:v>
                </c:pt>
                <c:pt idx="92">
                  <c:v>43084</c:v>
                </c:pt>
                <c:pt idx="93">
                  <c:v>43083</c:v>
                </c:pt>
                <c:pt idx="94">
                  <c:v>43082</c:v>
                </c:pt>
                <c:pt idx="95">
                  <c:v>43081</c:v>
                </c:pt>
                <c:pt idx="96">
                  <c:v>43080</c:v>
                </c:pt>
                <c:pt idx="97">
                  <c:v>43077</c:v>
                </c:pt>
                <c:pt idx="98">
                  <c:v>43076</c:v>
                </c:pt>
                <c:pt idx="99">
                  <c:v>43075</c:v>
                </c:pt>
                <c:pt idx="100">
                  <c:v>43074</c:v>
                </c:pt>
                <c:pt idx="101">
                  <c:v>43073</c:v>
                </c:pt>
                <c:pt idx="102">
                  <c:v>43070</c:v>
                </c:pt>
                <c:pt idx="103">
                  <c:v>43069</c:v>
                </c:pt>
                <c:pt idx="104">
                  <c:v>43068</c:v>
                </c:pt>
                <c:pt idx="105">
                  <c:v>43067</c:v>
                </c:pt>
                <c:pt idx="106">
                  <c:v>43066</c:v>
                </c:pt>
                <c:pt idx="107">
                  <c:v>43063</c:v>
                </c:pt>
                <c:pt idx="108">
                  <c:v>43062</c:v>
                </c:pt>
                <c:pt idx="109">
                  <c:v>43061</c:v>
                </c:pt>
                <c:pt idx="110">
                  <c:v>43060</c:v>
                </c:pt>
                <c:pt idx="111">
                  <c:v>43059</c:v>
                </c:pt>
                <c:pt idx="112">
                  <c:v>43056</c:v>
                </c:pt>
                <c:pt idx="113">
                  <c:v>43055</c:v>
                </c:pt>
                <c:pt idx="114">
                  <c:v>43054</c:v>
                </c:pt>
                <c:pt idx="115">
                  <c:v>43053</c:v>
                </c:pt>
                <c:pt idx="116">
                  <c:v>43052</c:v>
                </c:pt>
                <c:pt idx="117">
                  <c:v>43049</c:v>
                </c:pt>
                <c:pt idx="118">
                  <c:v>43048</c:v>
                </c:pt>
                <c:pt idx="119">
                  <c:v>43047</c:v>
                </c:pt>
                <c:pt idx="120">
                  <c:v>43046</c:v>
                </c:pt>
                <c:pt idx="121">
                  <c:v>43045</c:v>
                </c:pt>
                <c:pt idx="122">
                  <c:v>43042</c:v>
                </c:pt>
                <c:pt idx="123">
                  <c:v>43041</c:v>
                </c:pt>
                <c:pt idx="124">
                  <c:v>43040</c:v>
                </c:pt>
                <c:pt idx="125">
                  <c:v>43039</c:v>
                </c:pt>
                <c:pt idx="126">
                  <c:v>43038</c:v>
                </c:pt>
                <c:pt idx="127">
                  <c:v>43035</c:v>
                </c:pt>
                <c:pt idx="128">
                  <c:v>43034</c:v>
                </c:pt>
                <c:pt idx="129">
                  <c:v>43033</c:v>
                </c:pt>
                <c:pt idx="130">
                  <c:v>43032</c:v>
                </c:pt>
                <c:pt idx="131">
                  <c:v>43031</c:v>
                </c:pt>
                <c:pt idx="132">
                  <c:v>43028</c:v>
                </c:pt>
                <c:pt idx="133">
                  <c:v>43027</c:v>
                </c:pt>
                <c:pt idx="134">
                  <c:v>43026</c:v>
                </c:pt>
                <c:pt idx="135">
                  <c:v>43025</c:v>
                </c:pt>
                <c:pt idx="136">
                  <c:v>43024</c:v>
                </c:pt>
                <c:pt idx="137">
                  <c:v>43021</c:v>
                </c:pt>
                <c:pt idx="138">
                  <c:v>43020</c:v>
                </c:pt>
                <c:pt idx="139">
                  <c:v>43019</c:v>
                </c:pt>
                <c:pt idx="140">
                  <c:v>43018</c:v>
                </c:pt>
                <c:pt idx="141">
                  <c:v>43017</c:v>
                </c:pt>
                <c:pt idx="142">
                  <c:v>43008</c:v>
                </c:pt>
                <c:pt idx="143">
                  <c:v>43007</c:v>
                </c:pt>
                <c:pt idx="144">
                  <c:v>43006</c:v>
                </c:pt>
                <c:pt idx="145">
                  <c:v>43005</c:v>
                </c:pt>
                <c:pt idx="146">
                  <c:v>43004</c:v>
                </c:pt>
                <c:pt idx="147">
                  <c:v>43003</c:v>
                </c:pt>
                <c:pt idx="148">
                  <c:v>43000</c:v>
                </c:pt>
                <c:pt idx="149">
                  <c:v>42999</c:v>
                </c:pt>
                <c:pt idx="150">
                  <c:v>42998</c:v>
                </c:pt>
                <c:pt idx="151">
                  <c:v>42997</c:v>
                </c:pt>
                <c:pt idx="152">
                  <c:v>42996</c:v>
                </c:pt>
                <c:pt idx="153">
                  <c:v>42993</c:v>
                </c:pt>
                <c:pt idx="154">
                  <c:v>42992</c:v>
                </c:pt>
                <c:pt idx="155">
                  <c:v>42991</c:v>
                </c:pt>
                <c:pt idx="156">
                  <c:v>42990</c:v>
                </c:pt>
                <c:pt idx="157">
                  <c:v>42989</c:v>
                </c:pt>
                <c:pt idx="158">
                  <c:v>42986</c:v>
                </c:pt>
                <c:pt idx="159">
                  <c:v>42985</c:v>
                </c:pt>
                <c:pt idx="160">
                  <c:v>42984</c:v>
                </c:pt>
                <c:pt idx="161">
                  <c:v>42983</c:v>
                </c:pt>
                <c:pt idx="162">
                  <c:v>42982</c:v>
                </c:pt>
                <c:pt idx="163">
                  <c:v>42979</c:v>
                </c:pt>
                <c:pt idx="164">
                  <c:v>42978</c:v>
                </c:pt>
                <c:pt idx="165">
                  <c:v>42977</c:v>
                </c:pt>
                <c:pt idx="166">
                  <c:v>42976</c:v>
                </c:pt>
                <c:pt idx="167">
                  <c:v>42975</c:v>
                </c:pt>
                <c:pt idx="168">
                  <c:v>42972</c:v>
                </c:pt>
                <c:pt idx="169">
                  <c:v>42971</c:v>
                </c:pt>
                <c:pt idx="170">
                  <c:v>42970</c:v>
                </c:pt>
                <c:pt idx="171">
                  <c:v>42969</c:v>
                </c:pt>
                <c:pt idx="172">
                  <c:v>42968</c:v>
                </c:pt>
                <c:pt idx="173">
                  <c:v>42965</c:v>
                </c:pt>
                <c:pt idx="174">
                  <c:v>42964</c:v>
                </c:pt>
                <c:pt idx="175">
                  <c:v>42963</c:v>
                </c:pt>
                <c:pt idx="176">
                  <c:v>42962</c:v>
                </c:pt>
                <c:pt idx="177">
                  <c:v>42961</c:v>
                </c:pt>
                <c:pt idx="178">
                  <c:v>42958</c:v>
                </c:pt>
                <c:pt idx="179">
                  <c:v>42957</c:v>
                </c:pt>
                <c:pt idx="180">
                  <c:v>42956</c:v>
                </c:pt>
                <c:pt idx="181">
                  <c:v>42955</c:v>
                </c:pt>
                <c:pt idx="182">
                  <c:v>42954</c:v>
                </c:pt>
                <c:pt idx="183">
                  <c:v>42951</c:v>
                </c:pt>
                <c:pt idx="184">
                  <c:v>42950</c:v>
                </c:pt>
                <c:pt idx="185">
                  <c:v>42949</c:v>
                </c:pt>
                <c:pt idx="186">
                  <c:v>42948</c:v>
                </c:pt>
                <c:pt idx="187">
                  <c:v>42947</c:v>
                </c:pt>
                <c:pt idx="188">
                  <c:v>42944</c:v>
                </c:pt>
                <c:pt idx="189">
                  <c:v>42943</c:v>
                </c:pt>
                <c:pt idx="190">
                  <c:v>42942</c:v>
                </c:pt>
                <c:pt idx="191">
                  <c:v>42941</c:v>
                </c:pt>
                <c:pt idx="192">
                  <c:v>42940</c:v>
                </c:pt>
                <c:pt idx="193">
                  <c:v>42937</c:v>
                </c:pt>
                <c:pt idx="194">
                  <c:v>42936</c:v>
                </c:pt>
                <c:pt idx="195">
                  <c:v>42935</c:v>
                </c:pt>
                <c:pt idx="196">
                  <c:v>42934</c:v>
                </c:pt>
                <c:pt idx="197">
                  <c:v>42933</c:v>
                </c:pt>
                <c:pt idx="198">
                  <c:v>42930</c:v>
                </c:pt>
                <c:pt idx="199">
                  <c:v>42929</c:v>
                </c:pt>
                <c:pt idx="200">
                  <c:v>42928</c:v>
                </c:pt>
                <c:pt idx="201">
                  <c:v>42927</c:v>
                </c:pt>
                <c:pt idx="202">
                  <c:v>42926</c:v>
                </c:pt>
                <c:pt idx="203">
                  <c:v>42923</c:v>
                </c:pt>
                <c:pt idx="204">
                  <c:v>42922</c:v>
                </c:pt>
                <c:pt idx="205">
                  <c:v>42921</c:v>
                </c:pt>
                <c:pt idx="206">
                  <c:v>42920</c:v>
                </c:pt>
                <c:pt idx="207">
                  <c:v>42919</c:v>
                </c:pt>
                <c:pt idx="208">
                  <c:v>42916</c:v>
                </c:pt>
                <c:pt idx="209">
                  <c:v>42915</c:v>
                </c:pt>
                <c:pt idx="210">
                  <c:v>42914</c:v>
                </c:pt>
                <c:pt idx="211">
                  <c:v>42913</c:v>
                </c:pt>
                <c:pt idx="212">
                  <c:v>42912</c:v>
                </c:pt>
                <c:pt idx="213">
                  <c:v>42909</c:v>
                </c:pt>
                <c:pt idx="214">
                  <c:v>42908</c:v>
                </c:pt>
                <c:pt idx="215">
                  <c:v>42907</c:v>
                </c:pt>
                <c:pt idx="216">
                  <c:v>42906</c:v>
                </c:pt>
                <c:pt idx="217">
                  <c:v>42905</c:v>
                </c:pt>
                <c:pt idx="218">
                  <c:v>42902</c:v>
                </c:pt>
                <c:pt idx="219">
                  <c:v>42901</c:v>
                </c:pt>
                <c:pt idx="220">
                  <c:v>42900</c:v>
                </c:pt>
                <c:pt idx="221">
                  <c:v>42899</c:v>
                </c:pt>
                <c:pt idx="222">
                  <c:v>42898</c:v>
                </c:pt>
                <c:pt idx="223">
                  <c:v>42895</c:v>
                </c:pt>
                <c:pt idx="224">
                  <c:v>42894</c:v>
                </c:pt>
                <c:pt idx="225">
                  <c:v>42893</c:v>
                </c:pt>
                <c:pt idx="226">
                  <c:v>42892</c:v>
                </c:pt>
                <c:pt idx="227">
                  <c:v>42891</c:v>
                </c:pt>
                <c:pt idx="228">
                  <c:v>42888</c:v>
                </c:pt>
                <c:pt idx="229">
                  <c:v>42887</c:v>
                </c:pt>
                <c:pt idx="230">
                  <c:v>42886</c:v>
                </c:pt>
                <c:pt idx="231">
                  <c:v>42882</c:v>
                </c:pt>
                <c:pt idx="232">
                  <c:v>42881</c:v>
                </c:pt>
                <c:pt idx="233">
                  <c:v>42880</c:v>
                </c:pt>
                <c:pt idx="234">
                  <c:v>42879</c:v>
                </c:pt>
                <c:pt idx="235">
                  <c:v>42878</c:v>
                </c:pt>
                <c:pt idx="236">
                  <c:v>42877</c:v>
                </c:pt>
                <c:pt idx="237">
                  <c:v>42874</c:v>
                </c:pt>
                <c:pt idx="238">
                  <c:v>42873</c:v>
                </c:pt>
                <c:pt idx="239">
                  <c:v>42872</c:v>
                </c:pt>
                <c:pt idx="240">
                  <c:v>42871</c:v>
                </c:pt>
                <c:pt idx="241">
                  <c:v>42870</c:v>
                </c:pt>
                <c:pt idx="242">
                  <c:v>42867</c:v>
                </c:pt>
                <c:pt idx="243">
                  <c:v>42866</c:v>
                </c:pt>
                <c:pt idx="244">
                  <c:v>42865</c:v>
                </c:pt>
                <c:pt idx="245">
                  <c:v>42864</c:v>
                </c:pt>
                <c:pt idx="246">
                  <c:v>42863</c:v>
                </c:pt>
                <c:pt idx="247">
                  <c:v>42860</c:v>
                </c:pt>
                <c:pt idx="248">
                  <c:v>42859</c:v>
                </c:pt>
                <c:pt idx="249">
                  <c:v>42858</c:v>
                </c:pt>
                <c:pt idx="250">
                  <c:v>42857</c:v>
                </c:pt>
                <c:pt idx="251">
                  <c:v>42853</c:v>
                </c:pt>
                <c:pt idx="252">
                  <c:v>42852</c:v>
                </c:pt>
                <c:pt idx="253">
                  <c:v>42851</c:v>
                </c:pt>
                <c:pt idx="254">
                  <c:v>42850</c:v>
                </c:pt>
                <c:pt idx="255">
                  <c:v>42849</c:v>
                </c:pt>
                <c:pt idx="256">
                  <c:v>42846</c:v>
                </c:pt>
                <c:pt idx="257">
                  <c:v>42845</c:v>
                </c:pt>
                <c:pt idx="258">
                  <c:v>42844</c:v>
                </c:pt>
                <c:pt idx="259">
                  <c:v>42843</c:v>
                </c:pt>
                <c:pt idx="260">
                  <c:v>42842</c:v>
                </c:pt>
                <c:pt idx="261">
                  <c:v>42839</c:v>
                </c:pt>
                <c:pt idx="262">
                  <c:v>42838</c:v>
                </c:pt>
                <c:pt idx="263">
                  <c:v>42837</c:v>
                </c:pt>
                <c:pt idx="264">
                  <c:v>42836</c:v>
                </c:pt>
                <c:pt idx="265">
                  <c:v>42835</c:v>
                </c:pt>
                <c:pt idx="266">
                  <c:v>42832</c:v>
                </c:pt>
                <c:pt idx="267">
                  <c:v>42831</c:v>
                </c:pt>
                <c:pt idx="268">
                  <c:v>42830</c:v>
                </c:pt>
                <c:pt idx="269">
                  <c:v>42826</c:v>
                </c:pt>
                <c:pt idx="270">
                  <c:v>42825</c:v>
                </c:pt>
                <c:pt idx="271">
                  <c:v>42824</c:v>
                </c:pt>
                <c:pt idx="272">
                  <c:v>42823</c:v>
                </c:pt>
                <c:pt idx="273">
                  <c:v>42822</c:v>
                </c:pt>
                <c:pt idx="274">
                  <c:v>42821</c:v>
                </c:pt>
                <c:pt idx="275">
                  <c:v>42818</c:v>
                </c:pt>
                <c:pt idx="276">
                  <c:v>42817</c:v>
                </c:pt>
                <c:pt idx="277">
                  <c:v>42816</c:v>
                </c:pt>
                <c:pt idx="278">
                  <c:v>42815</c:v>
                </c:pt>
                <c:pt idx="279">
                  <c:v>42814</c:v>
                </c:pt>
                <c:pt idx="280">
                  <c:v>42811</c:v>
                </c:pt>
                <c:pt idx="281">
                  <c:v>42810</c:v>
                </c:pt>
                <c:pt idx="282">
                  <c:v>42809</c:v>
                </c:pt>
                <c:pt idx="283">
                  <c:v>42808</c:v>
                </c:pt>
                <c:pt idx="284">
                  <c:v>42807</c:v>
                </c:pt>
                <c:pt idx="285">
                  <c:v>42804</c:v>
                </c:pt>
                <c:pt idx="286">
                  <c:v>42803</c:v>
                </c:pt>
                <c:pt idx="287">
                  <c:v>42802</c:v>
                </c:pt>
                <c:pt idx="288">
                  <c:v>42801</c:v>
                </c:pt>
                <c:pt idx="289">
                  <c:v>42800</c:v>
                </c:pt>
                <c:pt idx="290">
                  <c:v>42797</c:v>
                </c:pt>
                <c:pt idx="291">
                  <c:v>42796</c:v>
                </c:pt>
                <c:pt idx="292">
                  <c:v>42795</c:v>
                </c:pt>
                <c:pt idx="293">
                  <c:v>42794</c:v>
                </c:pt>
                <c:pt idx="294">
                  <c:v>42793</c:v>
                </c:pt>
                <c:pt idx="295">
                  <c:v>42790</c:v>
                </c:pt>
                <c:pt idx="296">
                  <c:v>42789</c:v>
                </c:pt>
                <c:pt idx="297">
                  <c:v>42788</c:v>
                </c:pt>
                <c:pt idx="298">
                  <c:v>42787</c:v>
                </c:pt>
                <c:pt idx="299">
                  <c:v>42786</c:v>
                </c:pt>
                <c:pt idx="300">
                  <c:v>42783</c:v>
                </c:pt>
                <c:pt idx="301">
                  <c:v>42782</c:v>
                </c:pt>
                <c:pt idx="302">
                  <c:v>42781</c:v>
                </c:pt>
                <c:pt idx="303">
                  <c:v>42780</c:v>
                </c:pt>
                <c:pt idx="304">
                  <c:v>42779</c:v>
                </c:pt>
                <c:pt idx="305">
                  <c:v>42776</c:v>
                </c:pt>
                <c:pt idx="306">
                  <c:v>42775</c:v>
                </c:pt>
                <c:pt idx="307">
                  <c:v>42774</c:v>
                </c:pt>
                <c:pt idx="308">
                  <c:v>42773</c:v>
                </c:pt>
                <c:pt idx="309">
                  <c:v>42772</c:v>
                </c:pt>
                <c:pt idx="310">
                  <c:v>42770</c:v>
                </c:pt>
                <c:pt idx="311">
                  <c:v>42769</c:v>
                </c:pt>
                <c:pt idx="312">
                  <c:v>42761</c:v>
                </c:pt>
                <c:pt idx="313">
                  <c:v>42760</c:v>
                </c:pt>
                <c:pt idx="314">
                  <c:v>42759</c:v>
                </c:pt>
                <c:pt idx="315">
                  <c:v>42758</c:v>
                </c:pt>
                <c:pt idx="316">
                  <c:v>42757</c:v>
                </c:pt>
                <c:pt idx="317">
                  <c:v>42755</c:v>
                </c:pt>
                <c:pt idx="318">
                  <c:v>42754</c:v>
                </c:pt>
                <c:pt idx="319">
                  <c:v>42753</c:v>
                </c:pt>
                <c:pt idx="320">
                  <c:v>42752</c:v>
                </c:pt>
                <c:pt idx="321">
                  <c:v>42751</c:v>
                </c:pt>
                <c:pt idx="322">
                  <c:v>42748</c:v>
                </c:pt>
                <c:pt idx="323">
                  <c:v>42747</c:v>
                </c:pt>
                <c:pt idx="324">
                  <c:v>42746</c:v>
                </c:pt>
                <c:pt idx="325">
                  <c:v>42745</c:v>
                </c:pt>
                <c:pt idx="326">
                  <c:v>42744</c:v>
                </c:pt>
                <c:pt idx="327">
                  <c:v>42741</c:v>
                </c:pt>
                <c:pt idx="328">
                  <c:v>42740</c:v>
                </c:pt>
                <c:pt idx="329">
                  <c:v>42739</c:v>
                </c:pt>
                <c:pt idx="330">
                  <c:v>42738</c:v>
                </c:pt>
                <c:pt idx="331">
                  <c:v>42735</c:v>
                </c:pt>
                <c:pt idx="332">
                  <c:v>42734</c:v>
                </c:pt>
                <c:pt idx="333">
                  <c:v>42733</c:v>
                </c:pt>
                <c:pt idx="334">
                  <c:v>42732</c:v>
                </c:pt>
                <c:pt idx="335">
                  <c:v>42731</c:v>
                </c:pt>
                <c:pt idx="336">
                  <c:v>42730</c:v>
                </c:pt>
                <c:pt idx="337">
                  <c:v>42727</c:v>
                </c:pt>
                <c:pt idx="338">
                  <c:v>42726</c:v>
                </c:pt>
                <c:pt idx="339">
                  <c:v>42725</c:v>
                </c:pt>
                <c:pt idx="340">
                  <c:v>42724</c:v>
                </c:pt>
                <c:pt idx="341">
                  <c:v>42723</c:v>
                </c:pt>
                <c:pt idx="342">
                  <c:v>42720</c:v>
                </c:pt>
                <c:pt idx="343">
                  <c:v>42719</c:v>
                </c:pt>
                <c:pt idx="344">
                  <c:v>42718</c:v>
                </c:pt>
                <c:pt idx="345">
                  <c:v>42717</c:v>
                </c:pt>
                <c:pt idx="346">
                  <c:v>42716</c:v>
                </c:pt>
                <c:pt idx="347">
                  <c:v>42713</c:v>
                </c:pt>
                <c:pt idx="348">
                  <c:v>42712</c:v>
                </c:pt>
                <c:pt idx="349">
                  <c:v>42711</c:v>
                </c:pt>
                <c:pt idx="350">
                  <c:v>42710</c:v>
                </c:pt>
                <c:pt idx="351">
                  <c:v>42709</c:v>
                </c:pt>
                <c:pt idx="352">
                  <c:v>42706</c:v>
                </c:pt>
                <c:pt idx="353">
                  <c:v>42705</c:v>
                </c:pt>
                <c:pt idx="354">
                  <c:v>42704</c:v>
                </c:pt>
                <c:pt idx="355">
                  <c:v>42703</c:v>
                </c:pt>
                <c:pt idx="356">
                  <c:v>42702</c:v>
                </c:pt>
                <c:pt idx="357">
                  <c:v>42699</c:v>
                </c:pt>
                <c:pt idx="358">
                  <c:v>42698</c:v>
                </c:pt>
                <c:pt idx="359">
                  <c:v>42697</c:v>
                </c:pt>
                <c:pt idx="360">
                  <c:v>42696</c:v>
                </c:pt>
                <c:pt idx="361">
                  <c:v>42695</c:v>
                </c:pt>
                <c:pt idx="362">
                  <c:v>42692</c:v>
                </c:pt>
                <c:pt idx="363">
                  <c:v>42691</c:v>
                </c:pt>
                <c:pt idx="364">
                  <c:v>42690</c:v>
                </c:pt>
                <c:pt idx="365">
                  <c:v>42689</c:v>
                </c:pt>
                <c:pt idx="366">
                  <c:v>42688</c:v>
                </c:pt>
                <c:pt idx="367">
                  <c:v>42685</c:v>
                </c:pt>
                <c:pt idx="368">
                  <c:v>42684</c:v>
                </c:pt>
                <c:pt idx="369">
                  <c:v>42683</c:v>
                </c:pt>
                <c:pt idx="370">
                  <c:v>42682</c:v>
                </c:pt>
                <c:pt idx="371">
                  <c:v>42681</c:v>
                </c:pt>
                <c:pt idx="372">
                  <c:v>42678</c:v>
                </c:pt>
                <c:pt idx="373">
                  <c:v>42677</c:v>
                </c:pt>
                <c:pt idx="374">
                  <c:v>42676</c:v>
                </c:pt>
                <c:pt idx="375">
                  <c:v>42675</c:v>
                </c:pt>
                <c:pt idx="376">
                  <c:v>42674</c:v>
                </c:pt>
                <c:pt idx="377">
                  <c:v>42671</c:v>
                </c:pt>
                <c:pt idx="378">
                  <c:v>42670</c:v>
                </c:pt>
                <c:pt idx="379">
                  <c:v>42669</c:v>
                </c:pt>
                <c:pt idx="380">
                  <c:v>42668</c:v>
                </c:pt>
                <c:pt idx="381">
                  <c:v>42667</c:v>
                </c:pt>
                <c:pt idx="382">
                  <c:v>42664</c:v>
                </c:pt>
                <c:pt idx="383">
                  <c:v>42663</c:v>
                </c:pt>
                <c:pt idx="384">
                  <c:v>42662</c:v>
                </c:pt>
                <c:pt idx="385">
                  <c:v>42661</c:v>
                </c:pt>
                <c:pt idx="386">
                  <c:v>42660</c:v>
                </c:pt>
                <c:pt idx="387">
                  <c:v>42657</c:v>
                </c:pt>
                <c:pt idx="388">
                  <c:v>42656</c:v>
                </c:pt>
                <c:pt idx="389">
                  <c:v>42655</c:v>
                </c:pt>
                <c:pt idx="390">
                  <c:v>42654</c:v>
                </c:pt>
                <c:pt idx="391">
                  <c:v>42653</c:v>
                </c:pt>
                <c:pt idx="392">
                  <c:v>42652</c:v>
                </c:pt>
                <c:pt idx="393">
                  <c:v>42651</c:v>
                </c:pt>
                <c:pt idx="394">
                  <c:v>42643</c:v>
                </c:pt>
                <c:pt idx="395">
                  <c:v>42642</c:v>
                </c:pt>
                <c:pt idx="396">
                  <c:v>42641</c:v>
                </c:pt>
                <c:pt idx="397">
                  <c:v>42640</c:v>
                </c:pt>
                <c:pt idx="398">
                  <c:v>42639</c:v>
                </c:pt>
                <c:pt idx="399">
                  <c:v>42636</c:v>
                </c:pt>
                <c:pt idx="400">
                  <c:v>42635</c:v>
                </c:pt>
                <c:pt idx="401">
                  <c:v>42634</c:v>
                </c:pt>
                <c:pt idx="402">
                  <c:v>42633</c:v>
                </c:pt>
                <c:pt idx="403">
                  <c:v>42632</c:v>
                </c:pt>
                <c:pt idx="404">
                  <c:v>42631</c:v>
                </c:pt>
                <c:pt idx="405">
                  <c:v>42627</c:v>
                </c:pt>
                <c:pt idx="406">
                  <c:v>42626</c:v>
                </c:pt>
                <c:pt idx="407">
                  <c:v>42625</c:v>
                </c:pt>
                <c:pt idx="408">
                  <c:v>42622</c:v>
                </c:pt>
                <c:pt idx="409">
                  <c:v>42621</c:v>
                </c:pt>
                <c:pt idx="410">
                  <c:v>42620</c:v>
                </c:pt>
                <c:pt idx="411">
                  <c:v>42619</c:v>
                </c:pt>
                <c:pt idx="412">
                  <c:v>42618</c:v>
                </c:pt>
                <c:pt idx="413">
                  <c:v>42615</c:v>
                </c:pt>
                <c:pt idx="414">
                  <c:v>42614</c:v>
                </c:pt>
                <c:pt idx="415">
                  <c:v>42613</c:v>
                </c:pt>
                <c:pt idx="416">
                  <c:v>42612</c:v>
                </c:pt>
                <c:pt idx="417">
                  <c:v>42611</c:v>
                </c:pt>
                <c:pt idx="418">
                  <c:v>42608</c:v>
                </c:pt>
                <c:pt idx="419">
                  <c:v>42607</c:v>
                </c:pt>
                <c:pt idx="420">
                  <c:v>42606</c:v>
                </c:pt>
                <c:pt idx="421">
                  <c:v>42605</c:v>
                </c:pt>
                <c:pt idx="422">
                  <c:v>42604</c:v>
                </c:pt>
                <c:pt idx="423">
                  <c:v>42601</c:v>
                </c:pt>
                <c:pt idx="424">
                  <c:v>42600</c:v>
                </c:pt>
                <c:pt idx="425">
                  <c:v>42599</c:v>
                </c:pt>
                <c:pt idx="426">
                  <c:v>42598</c:v>
                </c:pt>
                <c:pt idx="427">
                  <c:v>42597</c:v>
                </c:pt>
                <c:pt idx="428">
                  <c:v>42594</c:v>
                </c:pt>
                <c:pt idx="429">
                  <c:v>42593</c:v>
                </c:pt>
                <c:pt idx="430">
                  <c:v>42592</c:v>
                </c:pt>
                <c:pt idx="431">
                  <c:v>42591</c:v>
                </c:pt>
                <c:pt idx="432">
                  <c:v>42590</c:v>
                </c:pt>
                <c:pt idx="433">
                  <c:v>42587</c:v>
                </c:pt>
                <c:pt idx="434">
                  <c:v>42586</c:v>
                </c:pt>
                <c:pt idx="435">
                  <c:v>42585</c:v>
                </c:pt>
                <c:pt idx="436">
                  <c:v>42584</c:v>
                </c:pt>
                <c:pt idx="437">
                  <c:v>42583</c:v>
                </c:pt>
                <c:pt idx="438">
                  <c:v>42580</c:v>
                </c:pt>
                <c:pt idx="439">
                  <c:v>42579</c:v>
                </c:pt>
                <c:pt idx="440">
                  <c:v>42578</c:v>
                </c:pt>
                <c:pt idx="441">
                  <c:v>42577</c:v>
                </c:pt>
                <c:pt idx="442">
                  <c:v>42576</c:v>
                </c:pt>
                <c:pt idx="443">
                  <c:v>42573</c:v>
                </c:pt>
                <c:pt idx="444">
                  <c:v>42572</c:v>
                </c:pt>
                <c:pt idx="445">
                  <c:v>42571</c:v>
                </c:pt>
                <c:pt idx="446">
                  <c:v>42570</c:v>
                </c:pt>
                <c:pt idx="447">
                  <c:v>42569</c:v>
                </c:pt>
                <c:pt idx="448">
                  <c:v>42566</c:v>
                </c:pt>
                <c:pt idx="449">
                  <c:v>42565</c:v>
                </c:pt>
                <c:pt idx="450">
                  <c:v>42564</c:v>
                </c:pt>
                <c:pt idx="451">
                  <c:v>42563</c:v>
                </c:pt>
                <c:pt idx="452">
                  <c:v>42562</c:v>
                </c:pt>
                <c:pt idx="453">
                  <c:v>42559</c:v>
                </c:pt>
                <c:pt idx="454">
                  <c:v>42558</c:v>
                </c:pt>
                <c:pt idx="455">
                  <c:v>42557</c:v>
                </c:pt>
                <c:pt idx="456">
                  <c:v>42556</c:v>
                </c:pt>
                <c:pt idx="457">
                  <c:v>42555</c:v>
                </c:pt>
                <c:pt idx="458">
                  <c:v>42552</c:v>
                </c:pt>
                <c:pt idx="459">
                  <c:v>42551</c:v>
                </c:pt>
                <c:pt idx="460">
                  <c:v>42550</c:v>
                </c:pt>
                <c:pt idx="461">
                  <c:v>42549</c:v>
                </c:pt>
                <c:pt idx="462">
                  <c:v>42548</c:v>
                </c:pt>
                <c:pt idx="463">
                  <c:v>42545</c:v>
                </c:pt>
                <c:pt idx="464">
                  <c:v>42544</c:v>
                </c:pt>
                <c:pt idx="465">
                  <c:v>42543</c:v>
                </c:pt>
                <c:pt idx="466">
                  <c:v>42542</c:v>
                </c:pt>
                <c:pt idx="467">
                  <c:v>42541</c:v>
                </c:pt>
                <c:pt idx="468">
                  <c:v>42538</c:v>
                </c:pt>
                <c:pt idx="469">
                  <c:v>42537</c:v>
                </c:pt>
                <c:pt idx="470">
                  <c:v>42536</c:v>
                </c:pt>
                <c:pt idx="471">
                  <c:v>42535</c:v>
                </c:pt>
                <c:pt idx="472">
                  <c:v>42534</c:v>
                </c:pt>
                <c:pt idx="473">
                  <c:v>42533</c:v>
                </c:pt>
                <c:pt idx="474">
                  <c:v>42529</c:v>
                </c:pt>
                <c:pt idx="475">
                  <c:v>42528</c:v>
                </c:pt>
                <c:pt idx="476">
                  <c:v>42527</c:v>
                </c:pt>
                <c:pt idx="477">
                  <c:v>42524</c:v>
                </c:pt>
                <c:pt idx="478">
                  <c:v>42523</c:v>
                </c:pt>
                <c:pt idx="479">
                  <c:v>42522</c:v>
                </c:pt>
                <c:pt idx="480">
                  <c:v>42521</c:v>
                </c:pt>
                <c:pt idx="481">
                  <c:v>42520</c:v>
                </c:pt>
                <c:pt idx="482">
                  <c:v>42517</c:v>
                </c:pt>
                <c:pt idx="483">
                  <c:v>42516</c:v>
                </c:pt>
                <c:pt idx="484">
                  <c:v>42515</c:v>
                </c:pt>
                <c:pt idx="485">
                  <c:v>42514</c:v>
                </c:pt>
                <c:pt idx="486">
                  <c:v>42513</c:v>
                </c:pt>
                <c:pt idx="487">
                  <c:v>42510</c:v>
                </c:pt>
                <c:pt idx="488">
                  <c:v>42509</c:v>
                </c:pt>
                <c:pt idx="489">
                  <c:v>42508</c:v>
                </c:pt>
                <c:pt idx="490">
                  <c:v>42507</c:v>
                </c:pt>
                <c:pt idx="491">
                  <c:v>42506</c:v>
                </c:pt>
                <c:pt idx="492">
                  <c:v>42503</c:v>
                </c:pt>
                <c:pt idx="493">
                  <c:v>42502</c:v>
                </c:pt>
                <c:pt idx="494">
                  <c:v>42501</c:v>
                </c:pt>
                <c:pt idx="495">
                  <c:v>42500</c:v>
                </c:pt>
                <c:pt idx="496">
                  <c:v>42499</c:v>
                </c:pt>
                <c:pt idx="497">
                  <c:v>42496</c:v>
                </c:pt>
                <c:pt idx="498">
                  <c:v>42495</c:v>
                </c:pt>
                <c:pt idx="499">
                  <c:v>42494</c:v>
                </c:pt>
                <c:pt idx="500">
                  <c:v>42493</c:v>
                </c:pt>
                <c:pt idx="501">
                  <c:v>42489</c:v>
                </c:pt>
                <c:pt idx="502">
                  <c:v>42488</c:v>
                </c:pt>
                <c:pt idx="503">
                  <c:v>42487</c:v>
                </c:pt>
                <c:pt idx="504">
                  <c:v>42486</c:v>
                </c:pt>
                <c:pt idx="505">
                  <c:v>42485</c:v>
                </c:pt>
                <c:pt idx="506">
                  <c:v>42482</c:v>
                </c:pt>
                <c:pt idx="507">
                  <c:v>42481</c:v>
                </c:pt>
                <c:pt idx="508">
                  <c:v>42480</c:v>
                </c:pt>
                <c:pt idx="509">
                  <c:v>42479</c:v>
                </c:pt>
                <c:pt idx="510">
                  <c:v>42478</c:v>
                </c:pt>
                <c:pt idx="511">
                  <c:v>42475</c:v>
                </c:pt>
                <c:pt idx="512">
                  <c:v>42474</c:v>
                </c:pt>
                <c:pt idx="513">
                  <c:v>42473</c:v>
                </c:pt>
                <c:pt idx="514">
                  <c:v>42472</c:v>
                </c:pt>
                <c:pt idx="515">
                  <c:v>42471</c:v>
                </c:pt>
                <c:pt idx="516">
                  <c:v>42468</c:v>
                </c:pt>
                <c:pt idx="517">
                  <c:v>42467</c:v>
                </c:pt>
                <c:pt idx="518">
                  <c:v>42466</c:v>
                </c:pt>
                <c:pt idx="519">
                  <c:v>42465</c:v>
                </c:pt>
                <c:pt idx="520">
                  <c:v>42461</c:v>
                </c:pt>
                <c:pt idx="521">
                  <c:v>42460</c:v>
                </c:pt>
                <c:pt idx="522">
                  <c:v>42459</c:v>
                </c:pt>
                <c:pt idx="523">
                  <c:v>42458</c:v>
                </c:pt>
                <c:pt idx="524">
                  <c:v>42457</c:v>
                </c:pt>
                <c:pt idx="525">
                  <c:v>42454</c:v>
                </c:pt>
                <c:pt idx="526">
                  <c:v>42453</c:v>
                </c:pt>
                <c:pt idx="527">
                  <c:v>42452</c:v>
                </c:pt>
                <c:pt idx="528">
                  <c:v>42451</c:v>
                </c:pt>
                <c:pt idx="529">
                  <c:v>42450</c:v>
                </c:pt>
                <c:pt idx="530">
                  <c:v>42447</c:v>
                </c:pt>
                <c:pt idx="531">
                  <c:v>42446</c:v>
                </c:pt>
                <c:pt idx="532">
                  <c:v>42445</c:v>
                </c:pt>
                <c:pt idx="533">
                  <c:v>42444</c:v>
                </c:pt>
                <c:pt idx="534">
                  <c:v>42443</c:v>
                </c:pt>
                <c:pt idx="535">
                  <c:v>42440</c:v>
                </c:pt>
                <c:pt idx="536">
                  <c:v>42439</c:v>
                </c:pt>
                <c:pt idx="537">
                  <c:v>42438</c:v>
                </c:pt>
                <c:pt idx="538">
                  <c:v>42437</c:v>
                </c:pt>
                <c:pt idx="539">
                  <c:v>42436</c:v>
                </c:pt>
                <c:pt idx="540">
                  <c:v>42433</c:v>
                </c:pt>
                <c:pt idx="541">
                  <c:v>42432</c:v>
                </c:pt>
                <c:pt idx="542">
                  <c:v>42431</c:v>
                </c:pt>
                <c:pt idx="543">
                  <c:v>42430</c:v>
                </c:pt>
                <c:pt idx="544">
                  <c:v>42429</c:v>
                </c:pt>
                <c:pt idx="545">
                  <c:v>42426</c:v>
                </c:pt>
                <c:pt idx="546">
                  <c:v>42425</c:v>
                </c:pt>
                <c:pt idx="547">
                  <c:v>42424</c:v>
                </c:pt>
                <c:pt idx="548">
                  <c:v>42423</c:v>
                </c:pt>
                <c:pt idx="549">
                  <c:v>42422</c:v>
                </c:pt>
                <c:pt idx="550">
                  <c:v>42419</c:v>
                </c:pt>
                <c:pt idx="551">
                  <c:v>42418</c:v>
                </c:pt>
                <c:pt idx="552">
                  <c:v>42417</c:v>
                </c:pt>
                <c:pt idx="553">
                  <c:v>42416</c:v>
                </c:pt>
                <c:pt idx="554">
                  <c:v>42415</c:v>
                </c:pt>
                <c:pt idx="555">
                  <c:v>42414</c:v>
                </c:pt>
                <c:pt idx="556">
                  <c:v>42406</c:v>
                </c:pt>
                <c:pt idx="557">
                  <c:v>42405</c:v>
                </c:pt>
                <c:pt idx="558">
                  <c:v>42404</c:v>
                </c:pt>
                <c:pt idx="559">
                  <c:v>42403</c:v>
                </c:pt>
                <c:pt idx="560">
                  <c:v>42402</c:v>
                </c:pt>
                <c:pt idx="561">
                  <c:v>42401</c:v>
                </c:pt>
                <c:pt idx="562">
                  <c:v>42398</c:v>
                </c:pt>
                <c:pt idx="563">
                  <c:v>42397</c:v>
                </c:pt>
                <c:pt idx="564">
                  <c:v>42396</c:v>
                </c:pt>
                <c:pt idx="565">
                  <c:v>42395</c:v>
                </c:pt>
                <c:pt idx="566">
                  <c:v>42394</c:v>
                </c:pt>
                <c:pt idx="567">
                  <c:v>42391</c:v>
                </c:pt>
                <c:pt idx="568">
                  <c:v>42390</c:v>
                </c:pt>
                <c:pt idx="569">
                  <c:v>42389</c:v>
                </c:pt>
                <c:pt idx="570">
                  <c:v>42388</c:v>
                </c:pt>
                <c:pt idx="571">
                  <c:v>42387</c:v>
                </c:pt>
                <c:pt idx="572">
                  <c:v>42384</c:v>
                </c:pt>
                <c:pt idx="573">
                  <c:v>42383</c:v>
                </c:pt>
                <c:pt idx="574">
                  <c:v>42382</c:v>
                </c:pt>
                <c:pt idx="575">
                  <c:v>42381</c:v>
                </c:pt>
                <c:pt idx="576">
                  <c:v>42380</c:v>
                </c:pt>
                <c:pt idx="577">
                  <c:v>42377</c:v>
                </c:pt>
                <c:pt idx="578">
                  <c:v>42376</c:v>
                </c:pt>
                <c:pt idx="579">
                  <c:v>42375</c:v>
                </c:pt>
                <c:pt idx="580">
                  <c:v>42374</c:v>
                </c:pt>
                <c:pt idx="581">
                  <c:v>42373</c:v>
                </c:pt>
                <c:pt idx="582">
                  <c:v>42369</c:v>
                </c:pt>
                <c:pt idx="583">
                  <c:v>42368</c:v>
                </c:pt>
                <c:pt idx="584">
                  <c:v>42367</c:v>
                </c:pt>
                <c:pt idx="585">
                  <c:v>42366</c:v>
                </c:pt>
                <c:pt idx="586">
                  <c:v>42363</c:v>
                </c:pt>
                <c:pt idx="587">
                  <c:v>42362</c:v>
                </c:pt>
                <c:pt idx="588">
                  <c:v>42361</c:v>
                </c:pt>
                <c:pt idx="589">
                  <c:v>42360</c:v>
                </c:pt>
                <c:pt idx="590">
                  <c:v>42359</c:v>
                </c:pt>
                <c:pt idx="591">
                  <c:v>42356</c:v>
                </c:pt>
                <c:pt idx="592">
                  <c:v>42355</c:v>
                </c:pt>
                <c:pt idx="593">
                  <c:v>42354</c:v>
                </c:pt>
                <c:pt idx="594">
                  <c:v>42353</c:v>
                </c:pt>
                <c:pt idx="595">
                  <c:v>42352</c:v>
                </c:pt>
                <c:pt idx="596">
                  <c:v>42349</c:v>
                </c:pt>
                <c:pt idx="597">
                  <c:v>42348</c:v>
                </c:pt>
                <c:pt idx="598">
                  <c:v>42347</c:v>
                </c:pt>
                <c:pt idx="599">
                  <c:v>42346</c:v>
                </c:pt>
                <c:pt idx="600">
                  <c:v>42345</c:v>
                </c:pt>
                <c:pt idx="601">
                  <c:v>42342</c:v>
                </c:pt>
                <c:pt idx="602">
                  <c:v>42341</c:v>
                </c:pt>
                <c:pt idx="603">
                  <c:v>42340</c:v>
                </c:pt>
                <c:pt idx="604">
                  <c:v>42339</c:v>
                </c:pt>
                <c:pt idx="605">
                  <c:v>42338</c:v>
                </c:pt>
                <c:pt idx="606">
                  <c:v>42335</c:v>
                </c:pt>
                <c:pt idx="607">
                  <c:v>42334</c:v>
                </c:pt>
                <c:pt idx="608">
                  <c:v>42333</c:v>
                </c:pt>
                <c:pt idx="609">
                  <c:v>42332</c:v>
                </c:pt>
                <c:pt idx="610">
                  <c:v>42331</c:v>
                </c:pt>
                <c:pt idx="611">
                  <c:v>42328</c:v>
                </c:pt>
                <c:pt idx="612">
                  <c:v>42327</c:v>
                </c:pt>
                <c:pt idx="613">
                  <c:v>42326</c:v>
                </c:pt>
                <c:pt idx="614">
                  <c:v>42325</c:v>
                </c:pt>
                <c:pt idx="615">
                  <c:v>42324</c:v>
                </c:pt>
                <c:pt idx="616">
                  <c:v>42321</c:v>
                </c:pt>
                <c:pt idx="617">
                  <c:v>42320</c:v>
                </c:pt>
                <c:pt idx="618">
                  <c:v>42319</c:v>
                </c:pt>
                <c:pt idx="619">
                  <c:v>42318</c:v>
                </c:pt>
                <c:pt idx="620">
                  <c:v>42317</c:v>
                </c:pt>
                <c:pt idx="621">
                  <c:v>42314</c:v>
                </c:pt>
                <c:pt idx="622">
                  <c:v>42313</c:v>
                </c:pt>
                <c:pt idx="623">
                  <c:v>42312</c:v>
                </c:pt>
                <c:pt idx="624">
                  <c:v>42311</c:v>
                </c:pt>
                <c:pt idx="625">
                  <c:v>42310</c:v>
                </c:pt>
                <c:pt idx="626">
                  <c:v>42307</c:v>
                </c:pt>
                <c:pt idx="627">
                  <c:v>42306</c:v>
                </c:pt>
                <c:pt idx="628">
                  <c:v>42305</c:v>
                </c:pt>
                <c:pt idx="629">
                  <c:v>42304</c:v>
                </c:pt>
                <c:pt idx="630">
                  <c:v>42303</c:v>
                </c:pt>
                <c:pt idx="631">
                  <c:v>42300</c:v>
                </c:pt>
                <c:pt idx="632">
                  <c:v>42299</c:v>
                </c:pt>
                <c:pt idx="633">
                  <c:v>42298</c:v>
                </c:pt>
                <c:pt idx="634">
                  <c:v>42297</c:v>
                </c:pt>
                <c:pt idx="635">
                  <c:v>42296</c:v>
                </c:pt>
                <c:pt idx="636">
                  <c:v>42293</c:v>
                </c:pt>
                <c:pt idx="637">
                  <c:v>42292</c:v>
                </c:pt>
                <c:pt idx="638">
                  <c:v>42291</c:v>
                </c:pt>
                <c:pt idx="639">
                  <c:v>42290</c:v>
                </c:pt>
                <c:pt idx="640">
                  <c:v>42289</c:v>
                </c:pt>
                <c:pt idx="641">
                  <c:v>42287</c:v>
                </c:pt>
                <c:pt idx="642">
                  <c:v>42286</c:v>
                </c:pt>
                <c:pt idx="643">
                  <c:v>42285</c:v>
                </c:pt>
                <c:pt idx="644">
                  <c:v>42277</c:v>
                </c:pt>
                <c:pt idx="645">
                  <c:v>42276</c:v>
                </c:pt>
                <c:pt idx="646">
                  <c:v>42275</c:v>
                </c:pt>
                <c:pt idx="647">
                  <c:v>42272</c:v>
                </c:pt>
                <c:pt idx="648">
                  <c:v>42271</c:v>
                </c:pt>
                <c:pt idx="649">
                  <c:v>42270</c:v>
                </c:pt>
                <c:pt idx="650">
                  <c:v>42269</c:v>
                </c:pt>
                <c:pt idx="651">
                  <c:v>42268</c:v>
                </c:pt>
                <c:pt idx="652">
                  <c:v>42265</c:v>
                </c:pt>
                <c:pt idx="653">
                  <c:v>42264</c:v>
                </c:pt>
                <c:pt idx="654">
                  <c:v>42263</c:v>
                </c:pt>
                <c:pt idx="655">
                  <c:v>42262</c:v>
                </c:pt>
                <c:pt idx="656">
                  <c:v>42261</c:v>
                </c:pt>
                <c:pt idx="657">
                  <c:v>42258</c:v>
                </c:pt>
                <c:pt idx="658">
                  <c:v>42257</c:v>
                </c:pt>
                <c:pt idx="659">
                  <c:v>42256</c:v>
                </c:pt>
                <c:pt idx="660">
                  <c:v>42255</c:v>
                </c:pt>
                <c:pt idx="661">
                  <c:v>42254</c:v>
                </c:pt>
                <c:pt idx="662">
                  <c:v>42253</c:v>
                </c:pt>
                <c:pt idx="663">
                  <c:v>42249</c:v>
                </c:pt>
                <c:pt idx="664">
                  <c:v>42248</c:v>
                </c:pt>
                <c:pt idx="665">
                  <c:v>42247</c:v>
                </c:pt>
                <c:pt idx="666">
                  <c:v>42244</c:v>
                </c:pt>
                <c:pt idx="667">
                  <c:v>42243</c:v>
                </c:pt>
                <c:pt idx="668">
                  <c:v>42242</c:v>
                </c:pt>
                <c:pt idx="669">
                  <c:v>42241</c:v>
                </c:pt>
                <c:pt idx="670">
                  <c:v>42240</c:v>
                </c:pt>
                <c:pt idx="671">
                  <c:v>42237</c:v>
                </c:pt>
                <c:pt idx="672">
                  <c:v>42236</c:v>
                </c:pt>
                <c:pt idx="673">
                  <c:v>42235</c:v>
                </c:pt>
                <c:pt idx="674">
                  <c:v>42234</c:v>
                </c:pt>
                <c:pt idx="675">
                  <c:v>42233</c:v>
                </c:pt>
                <c:pt idx="676">
                  <c:v>42230</c:v>
                </c:pt>
                <c:pt idx="677">
                  <c:v>42229</c:v>
                </c:pt>
                <c:pt idx="678">
                  <c:v>42228</c:v>
                </c:pt>
                <c:pt idx="679">
                  <c:v>42227</c:v>
                </c:pt>
                <c:pt idx="680">
                  <c:v>42226</c:v>
                </c:pt>
                <c:pt idx="681">
                  <c:v>42223</c:v>
                </c:pt>
                <c:pt idx="682">
                  <c:v>42222</c:v>
                </c:pt>
                <c:pt idx="683">
                  <c:v>42221</c:v>
                </c:pt>
                <c:pt idx="684">
                  <c:v>42220</c:v>
                </c:pt>
                <c:pt idx="685">
                  <c:v>42219</c:v>
                </c:pt>
                <c:pt idx="686">
                  <c:v>42216</c:v>
                </c:pt>
                <c:pt idx="687">
                  <c:v>42215</c:v>
                </c:pt>
                <c:pt idx="688">
                  <c:v>42214</c:v>
                </c:pt>
                <c:pt idx="689">
                  <c:v>42213</c:v>
                </c:pt>
                <c:pt idx="690">
                  <c:v>42212</c:v>
                </c:pt>
                <c:pt idx="691">
                  <c:v>42209</c:v>
                </c:pt>
                <c:pt idx="692">
                  <c:v>42208</c:v>
                </c:pt>
                <c:pt idx="693">
                  <c:v>42207</c:v>
                </c:pt>
                <c:pt idx="694">
                  <c:v>42206</c:v>
                </c:pt>
                <c:pt idx="695">
                  <c:v>42205</c:v>
                </c:pt>
                <c:pt idx="696">
                  <c:v>42202</c:v>
                </c:pt>
                <c:pt idx="697">
                  <c:v>42201</c:v>
                </c:pt>
                <c:pt idx="698">
                  <c:v>42200</c:v>
                </c:pt>
                <c:pt idx="699">
                  <c:v>42199</c:v>
                </c:pt>
                <c:pt idx="700">
                  <c:v>42198</c:v>
                </c:pt>
                <c:pt idx="701">
                  <c:v>42195</c:v>
                </c:pt>
                <c:pt idx="702">
                  <c:v>42194</c:v>
                </c:pt>
                <c:pt idx="703">
                  <c:v>42193</c:v>
                </c:pt>
                <c:pt idx="704">
                  <c:v>42192</c:v>
                </c:pt>
                <c:pt idx="705">
                  <c:v>42191</c:v>
                </c:pt>
                <c:pt idx="706">
                  <c:v>42188</c:v>
                </c:pt>
                <c:pt idx="707">
                  <c:v>42187</c:v>
                </c:pt>
                <c:pt idx="708">
                  <c:v>42186</c:v>
                </c:pt>
                <c:pt idx="709">
                  <c:v>42185</c:v>
                </c:pt>
                <c:pt idx="710">
                  <c:v>42184</c:v>
                </c:pt>
                <c:pt idx="711">
                  <c:v>42181</c:v>
                </c:pt>
                <c:pt idx="712">
                  <c:v>42180</c:v>
                </c:pt>
                <c:pt idx="713">
                  <c:v>42179</c:v>
                </c:pt>
                <c:pt idx="714">
                  <c:v>42178</c:v>
                </c:pt>
                <c:pt idx="715">
                  <c:v>42174</c:v>
                </c:pt>
                <c:pt idx="716">
                  <c:v>42173</c:v>
                </c:pt>
                <c:pt idx="717">
                  <c:v>42172</c:v>
                </c:pt>
                <c:pt idx="718">
                  <c:v>42171</c:v>
                </c:pt>
                <c:pt idx="719">
                  <c:v>42170</c:v>
                </c:pt>
                <c:pt idx="720">
                  <c:v>42167</c:v>
                </c:pt>
                <c:pt idx="721">
                  <c:v>42166</c:v>
                </c:pt>
                <c:pt idx="722">
                  <c:v>42165</c:v>
                </c:pt>
                <c:pt idx="723">
                  <c:v>42164</c:v>
                </c:pt>
                <c:pt idx="724">
                  <c:v>42163</c:v>
                </c:pt>
                <c:pt idx="725">
                  <c:v>42160</c:v>
                </c:pt>
                <c:pt idx="726">
                  <c:v>42159</c:v>
                </c:pt>
                <c:pt idx="727">
                  <c:v>42158</c:v>
                </c:pt>
                <c:pt idx="728">
                  <c:v>42157</c:v>
                </c:pt>
                <c:pt idx="729">
                  <c:v>42156</c:v>
                </c:pt>
                <c:pt idx="730">
                  <c:v>42153</c:v>
                </c:pt>
                <c:pt idx="731">
                  <c:v>42152</c:v>
                </c:pt>
                <c:pt idx="732">
                  <c:v>42151</c:v>
                </c:pt>
                <c:pt idx="733">
                  <c:v>42150</c:v>
                </c:pt>
                <c:pt idx="734">
                  <c:v>42149</c:v>
                </c:pt>
                <c:pt idx="735">
                  <c:v>42146</c:v>
                </c:pt>
                <c:pt idx="736">
                  <c:v>42145</c:v>
                </c:pt>
                <c:pt idx="737">
                  <c:v>42144</c:v>
                </c:pt>
                <c:pt idx="738">
                  <c:v>42143</c:v>
                </c:pt>
                <c:pt idx="739">
                  <c:v>42142</c:v>
                </c:pt>
                <c:pt idx="740">
                  <c:v>42139</c:v>
                </c:pt>
                <c:pt idx="741">
                  <c:v>42138</c:v>
                </c:pt>
                <c:pt idx="742">
                  <c:v>42137</c:v>
                </c:pt>
                <c:pt idx="743">
                  <c:v>42136</c:v>
                </c:pt>
                <c:pt idx="744">
                  <c:v>42135</c:v>
                </c:pt>
                <c:pt idx="745">
                  <c:v>42132</c:v>
                </c:pt>
                <c:pt idx="746">
                  <c:v>42131</c:v>
                </c:pt>
                <c:pt idx="747">
                  <c:v>42130</c:v>
                </c:pt>
                <c:pt idx="748">
                  <c:v>42129</c:v>
                </c:pt>
                <c:pt idx="749">
                  <c:v>42128</c:v>
                </c:pt>
                <c:pt idx="750">
                  <c:v>42124</c:v>
                </c:pt>
                <c:pt idx="751">
                  <c:v>42123</c:v>
                </c:pt>
                <c:pt idx="752">
                  <c:v>42122</c:v>
                </c:pt>
                <c:pt idx="753">
                  <c:v>42121</c:v>
                </c:pt>
                <c:pt idx="754">
                  <c:v>42118</c:v>
                </c:pt>
                <c:pt idx="755">
                  <c:v>42117</c:v>
                </c:pt>
                <c:pt idx="756">
                  <c:v>42116</c:v>
                </c:pt>
                <c:pt idx="757">
                  <c:v>42115</c:v>
                </c:pt>
                <c:pt idx="758">
                  <c:v>42114</c:v>
                </c:pt>
                <c:pt idx="759">
                  <c:v>42111</c:v>
                </c:pt>
                <c:pt idx="760">
                  <c:v>42110</c:v>
                </c:pt>
                <c:pt idx="761">
                  <c:v>42109</c:v>
                </c:pt>
                <c:pt idx="762">
                  <c:v>42108</c:v>
                </c:pt>
                <c:pt idx="763">
                  <c:v>42107</c:v>
                </c:pt>
                <c:pt idx="764">
                  <c:v>42104</c:v>
                </c:pt>
                <c:pt idx="765">
                  <c:v>42103</c:v>
                </c:pt>
                <c:pt idx="766">
                  <c:v>42102</c:v>
                </c:pt>
                <c:pt idx="767">
                  <c:v>42101</c:v>
                </c:pt>
                <c:pt idx="768">
                  <c:v>42097</c:v>
                </c:pt>
                <c:pt idx="769">
                  <c:v>42096</c:v>
                </c:pt>
                <c:pt idx="770">
                  <c:v>42095</c:v>
                </c:pt>
                <c:pt idx="771">
                  <c:v>42094</c:v>
                </c:pt>
                <c:pt idx="772">
                  <c:v>42093</c:v>
                </c:pt>
                <c:pt idx="773">
                  <c:v>42090</c:v>
                </c:pt>
                <c:pt idx="774">
                  <c:v>42089</c:v>
                </c:pt>
                <c:pt idx="775">
                  <c:v>42088</c:v>
                </c:pt>
                <c:pt idx="776">
                  <c:v>42087</c:v>
                </c:pt>
                <c:pt idx="777">
                  <c:v>42086</c:v>
                </c:pt>
                <c:pt idx="778">
                  <c:v>42083</c:v>
                </c:pt>
                <c:pt idx="779">
                  <c:v>42082</c:v>
                </c:pt>
                <c:pt idx="780">
                  <c:v>42081</c:v>
                </c:pt>
                <c:pt idx="781">
                  <c:v>42080</c:v>
                </c:pt>
                <c:pt idx="782">
                  <c:v>42079</c:v>
                </c:pt>
                <c:pt idx="783">
                  <c:v>42076</c:v>
                </c:pt>
                <c:pt idx="784">
                  <c:v>42075</c:v>
                </c:pt>
                <c:pt idx="785">
                  <c:v>42074</c:v>
                </c:pt>
                <c:pt idx="786">
                  <c:v>42073</c:v>
                </c:pt>
                <c:pt idx="787">
                  <c:v>42072</c:v>
                </c:pt>
                <c:pt idx="788">
                  <c:v>42069</c:v>
                </c:pt>
                <c:pt idx="789">
                  <c:v>42068</c:v>
                </c:pt>
                <c:pt idx="790">
                  <c:v>42067</c:v>
                </c:pt>
                <c:pt idx="791">
                  <c:v>42066</c:v>
                </c:pt>
                <c:pt idx="792">
                  <c:v>42065</c:v>
                </c:pt>
                <c:pt idx="793">
                  <c:v>42063</c:v>
                </c:pt>
                <c:pt idx="794">
                  <c:v>42062</c:v>
                </c:pt>
                <c:pt idx="795">
                  <c:v>42061</c:v>
                </c:pt>
                <c:pt idx="796">
                  <c:v>42060</c:v>
                </c:pt>
                <c:pt idx="797">
                  <c:v>42052</c:v>
                </c:pt>
                <c:pt idx="798">
                  <c:v>42051</c:v>
                </c:pt>
                <c:pt idx="799">
                  <c:v>42050</c:v>
                </c:pt>
                <c:pt idx="800">
                  <c:v>42048</c:v>
                </c:pt>
                <c:pt idx="801">
                  <c:v>42047</c:v>
                </c:pt>
                <c:pt idx="802">
                  <c:v>42046</c:v>
                </c:pt>
                <c:pt idx="803">
                  <c:v>42045</c:v>
                </c:pt>
                <c:pt idx="804">
                  <c:v>42044</c:v>
                </c:pt>
                <c:pt idx="805">
                  <c:v>42041</c:v>
                </c:pt>
                <c:pt idx="806">
                  <c:v>42040</c:v>
                </c:pt>
                <c:pt idx="807">
                  <c:v>42039</c:v>
                </c:pt>
                <c:pt idx="808">
                  <c:v>42038</c:v>
                </c:pt>
                <c:pt idx="809">
                  <c:v>42037</c:v>
                </c:pt>
                <c:pt idx="810">
                  <c:v>42034</c:v>
                </c:pt>
                <c:pt idx="811">
                  <c:v>42033</c:v>
                </c:pt>
                <c:pt idx="812">
                  <c:v>42032</c:v>
                </c:pt>
                <c:pt idx="813">
                  <c:v>42031</c:v>
                </c:pt>
                <c:pt idx="814">
                  <c:v>42030</c:v>
                </c:pt>
                <c:pt idx="815">
                  <c:v>42027</c:v>
                </c:pt>
                <c:pt idx="816">
                  <c:v>42026</c:v>
                </c:pt>
                <c:pt idx="817">
                  <c:v>42025</c:v>
                </c:pt>
                <c:pt idx="818">
                  <c:v>42024</c:v>
                </c:pt>
                <c:pt idx="819">
                  <c:v>42023</c:v>
                </c:pt>
                <c:pt idx="820">
                  <c:v>42020</c:v>
                </c:pt>
                <c:pt idx="821">
                  <c:v>42019</c:v>
                </c:pt>
                <c:pt idx="822">
                  <c:v>42018</c:v>
                </c:pt>
                <c:pt idx="823">
                  <c:v>42017</c:v>
                </c:pt>
                <c:pt idx="824">
                  <c:v>42016</c:v>
                </c:pt>
                <c:pt idx="825">
                  <c:v>42013</c:v>
                </c:pt>
                <c:pt idx="826">
                  <c:v>42012</c:v>
                </c:pt>
                <c:pt idx="827">
                  <c:v>42011</c:v>
                </c:pt>
                <c:pt idx="828">
                  <c:v>42010</c:v>
                </c:pt>
                <c:pt idx="829">
                  <c:v>42009</c:v>
                </c:pt>
                <c:pt idx="830">
                  <c:v>42008</c:v>
                </c:pt>
                <c:pt idx="831">
                  <c:v>42004</c:v>
                </c:pt>
                <c:pt idx="832">
                  <c:v>42003</c:v>
                </c:pt>
                <c:pt idx="833">
                  <c:v>42002</c:v>
                </c:pt>
                <c:pt idx="834">
                  <c:v>41999</c:v>
                </c:pt>
                <c:pt idx="835">
                  <c:v>41998</c:v>
                </c:pt>
                <c:pt idx="836">
                  <c:v>41997</c:v>
                </c:pt>
                <c:pt idx="837">
                  <c:v>41996</c:v>
                </c:pt>
                <c:pt idx="838">
                  <c:v>41995</c:v>
                </c:pt>
                <c:pt idx="839">
                  <c:v>41992</c:v>
                </c:pt>
                <c:pt idx="840">
                  <c:v>41991</c:v>
                </c:pt>
                <c:pt idx="841">
                  <c:v>41990</c:v>
                </c:pt>
                <c:pt idx="842">
                  <c:v>41989</c:v>
                </c:pt>
                <c:pt idx="843">
                  <c:v>41988</c:v>
                </c:pt>
                <c:pt idx="844">
                  <c:v>41985</c:v>
                </c:pt>
                <c:pt idx="845">
                  <c:v>41984</c:v>
                </c:pt>
                <c:pt idx="846">
                  <c:v>41983</c:v>
                </c:pt>
                <c:pt idx="847">
                  <c:v>41982</c:v>
                </c:pt>
                <c:pt idx="848">
                  <c:v>41981</c:v>
                </c:pt>
                <c:pt idx="849">
                  <c:v>41978</c:v>
                </c:pt>
                <c:pt idx="850">
                  <c:v>41977</c:v>
                </c:pt>
                <c:pt idx="851">
                  <c:v>41976</c:v>
                </c:pt>
                <c:pt idx="852">
                  <c:v>41975</c:v>
                </c:pt>
                <c:pt idx="853">
                  <c:v>41974</c:v>
                </c:pt>
                <c:pt idx="854">
                  <c:v>41971</c:v>
                </c:pt>
                <c:pt idx="855">
                  <c:v>41970</c:v>
                </c:pt>
                <c:pt idx="856">
                  <c:v>41969</c:v>
                </c:pt>
                <c:pt idx="857">
                  <c:v>41968</c:v>
                </c:pt>
                <c:pt idx="858">
                  <c:v>41967</c:v>
                </c:pt>
                <c:pt idx="859">
                  <c:v>41964</c:v>
                </c:pt>
                <c:pt idx="860">
                  <c:v>41963</c:v>
                </c:pt>
                <c:pt idx="861">
                  <c:v>41962</c:v>
                </c:pt>
                <c:pt idx="862">
                  <c:v>41961</c:v>
                </c:pt>
                <c:pt idx="863">
                  <c:v>41960</c:v>
                </c:pt>
                <c:pt idx="864">
                  <c:v>41957</c:v>
                </c:pt>
                <c:pt idx="865">
                  <c:v>41956</c:v>
                </c:pt>
                <c:pt idx="866">
                  <c:v>41955</c:v>
                </c:pt>
                <c:pt idx="867">
                  <c:v>41954</c:v>
                </c:pt>
                <c:pt idx="868">
                  <c:v>41953</c:v>
                </c:pt>
                <c:pt idx="869">
                  <c:v>41950</c:v>
                </c:pt>
                <c:pt idx="870">
                  <c:v>41949</c:v>
                </c:pt>
                <c:pt idx="871">
                  <c:v>41948</c:v>
                </c:pt>
                <c:pt idx="872">
                  <c:v>41947</c:v>
                </c:pt>
                <c:pt idx="873">
                  <c:v>41946</c:v>
                </c:pt>
                <c:pt idx="874">
                  <c:v>41943</c:v>
                </c:pt>
                <c:pt idx="875">
                  <c:v>41942</c:v>
                </c:pt>
                <c:pt idx="876">
                  <c:v>41941</c:v>
                </c:pt>
                <c:pt idx="877">
                  <c:v>41940</c:v>
                </c:pt>
                <c:pt idx="878">
                  <c:v>41939</c:v>
                </c:pt>
                <c:pt idx="879">
                  <c:v>41936</c:v>
                </c:pt>
                <c:pt idx="880">
                  <c:v>41935</c:v>
                </c:pt>
                <c:pt idx="881">
                  <c:v>41934</c:v>
                </c:pt>
                <c:pt idx="882">
                  <c:v>41933</c:v>
                </c:pt>
                <c:pt idx="883">
                  <c:v>41932</c:v>
                </c:pt>
                <c:pt idx="884">
                  <c:v>41929</c:v>
                </c:pt>
                <c:pt idx="885">
                  <c:v>41928</c:v>
                </c:pt>
                <c:pt idx="886">
                  <c:v>41927</c:v>
                </c:pt>
                <c:pt idx="887">
                  <c:v>41926</c:v>
                </c:pt>
                <c:pt idx="888">
                  <c:v>41925</c:v>
                </c:pt>
                <c:pt idx="889">
                  <c:v>41923</c:v>
                </c:pt>
                <c:pt idx="890">
                  <c:v>41922</c:v>
                </c:pt>
                <c:pt idx="891">
                  <c:v>41921</c:v>
                </c:pt>
                <c:pt idx="892">
                  <c:v>41920</c:v>
                </c:pt>
                <c:pt idx="893">
                  <c:v>41912</c:v>
                </c:pt>
                <c:pt idx="894">
                  <c:v>41911</c:v>
                </c:pt>
                <c:pt idx="895">
                  <c:v>41910</c:v>
                </c:pt>
                <c:pt idx="896">
                  <c:v>41908</c:v>
                </c:pt>
                <c:pt idx="897">
                  <c:v>41907</c:v>
                </c:pt>
                <c:pt idx="898">
                  <c:v>41906</c:v>
                </c:pt>
                <c:pt idx="899">
                  <c:v>41905</c:v>
                </c:pt>
                <c:pt idx="900">
                  <c:v>41904</c:v>
                </c:pt>
                <c:pt idx="901">
                  <c:v>41901</c:v>
                </c:pt>
                <c:pt idx="902">
                  <c:v>41900</c:v>
                </c:pt>
                <c:pt idx="903">
                  <c:v>41899</c:v>
                </c:pt>
                <c:pt idx="904">
                  <c:v>41898</c:v>
                </c:pt>
                <c:pt idx="905">
                  <c:v>41897</c:v>
                </c:pt>
                <c:pt idx="906">
                  <c:v>41894</c:v>
                </c:pt>
                <c:pt idx="907">
                  <c:v>41893</c:v>
                </c:pt>
                <c:pt idx="908">
                  <c:v>41892</c:v>
                </c:pt>
                <c:pt idx="909">
                  <c:v>41891</c:v>
                </c:pt>
                <c:pt idx="910">
                  <c:v>41887</c:v>
                </c:pt>
                <c:pt idx="911">
                  <c:v>41886</c:v>
                </c:pt>
                <c:pt idx="912">
                  <c:v>41885</c:v>
                </c:pt>
                <c:pt idx="913">
                  <c:v>41884</c:v>
                </c:pt>
                <c:pt idx="914">
                  <c:v>41883</c:v>
                </c:pt>
                <c:pt idx="915">
                  <c:v>41880</c:v>
                </c:pt>
                <c:pt idx="916">
                  <c:v>41879</c:v>
                </c:pt>
                <c:pt idx="917">
                  <c:v>41878</c:v>
                </c:pt>
                <c:pt idx="918">
                  <c:v>41877</c:v>
                </c:pt>
                <c:pt idx="919">
                  <c:v>41876</c:v>
                </c:pt>
                <c:pt idx="920">
                  <c:v>41873</c:v>
                </c:pt>
                <c:pt idx="921">
                  <c:v>41872</c:v>
                </c:pt>
                <c:pt idx="922">
                  <c:v>41871</c:v>
                </c:pt>
                <c:pt idx="923">
                  <c:v>41870</c:v>
                </c:pt>
                <c:pt idx="924">
                  <c:v>41869</c:v>
                </c:pt>
                <c:pt idx="925">
                  <c:v>41866</c:v>
                </c:pt>
                <c:pt idx="926">
                  <c:v>41865</c:v>
                </c:pt>
                <c:pt idx="927">
                  <c:v>41864</c:v>
                </c:pt>
                <c:pt idx="928">
                  <c:v>41863</c:v>
                </c:pt>
                <c:pt idx="929">
                  <c:v>41862</c:v>
                </c:pt>
                <c:pt idx="930">
                  <c:v>41859</c:v>
                </c:pt>
                <c:pt idx="931">
                  <c:v>41858</c:v>
                </c:pt>
                <c:pt idx="932">
                  <c:v>41857</c:v>
                </c:pt>
                <c:pt idx="933">
                  <c:v>41856</c:v>
                </c:pt>
                <c:pt idx="934">
                  <c:v>41855</c:v>
                </c:pt>
                <c:pt idx="935">
                  <c:v>41852</c:v>
                </c:pt>
                <c:pt idx="936">
                  <c:v>41851</c:v>
                </c:pt>
                <c:pt idx="937">
                  <c:v>41850</c:v>
                </c:pt>
                <c:pt idx="938">
                  <c:v>41849</c:v>
                </c:pt>
                <c:pt idx="939">
                  <c:v>41848</c:v>
                </c:pt>
                <c:pt idx="940">
                  <c:v>41845</c:v>
                </c:pt>
                <c:pt idx="941">
                  <c:v>41844</c:v>
                </c:pt>
                <c:pt idx="942">
                  <c:v>41843</c:v>
                </c:pt>
                <c:pt idx="943">
                  <c:v>41842</c:v>
                </c:pt>
                <c:pt idx="944">
                  <c:v>41841</c:v>
                </c:pt>
                <c:pt idx="945">
                  <c:v>41838</c:v>
                </c:pt>
                <c:pt idx="946">
                  <c:v>41837</c:v>
                </c:pt>
                <c:pt idx="947">
                  <c:v>41836</c:v>
                </c:pt>
                <c:pt idx="948">
                  <c:v>41835</c:v>
                </c:pt>
                <c:pt idx="949">
                  <c:v>41834</c:v>
                </c:pt>
                <c:pt idx="950">
                  <c:v>41831</c:v>
                </c:pt>
                <c:pt idx="951">
                  <c:v>41830</c:v>
                </c:pt>
                <c:pt idx="952">
                  <c:v>41829</c:v>
                </c:pt>
                <c:pt idx="953">
                  <c:v>41828</c:v>
                </c:pt>
                <c:pt idx="954">
                  <c:v>41827</c:v>
                </c:pt>
                <c:pt idx="955">
                  <c:v>41824</c:v>
                </c:pt>
                <c:pt idx="956">
                  <c:v>41823</c:v>
                </c:pt>
                <c:pt idx="957">
                  <c:v>41822</c:v>
                </c:pt>
                <c:pt idx="958">
                  <c:v>41821</c:v>
                </c:pt>
                <c:pt idx="959">
                  <c:v>41820</c:v>
                </c:pt>
                <c:pt idx="960">
                  <c:v>41817</c:v>
                </c:pt>
                <c:pt idx="961">
                  <c:v>41816</c:v>
                </c:pt>
                <c:pt idx="962">
                  <c:v>41815</c:v>
                </c:pt>
                <c:pt idx="963">
                  <c:v>41814</c:v>
                </c:pt>
                <c:pt idx="964">
                  <c:v>41813</c:v>
                </c:pt>
                <c:pt idx="965">
                  <c:v>41810</c:v>
                </c:pt>
                <c:pt idx="966">
                  <c:v>41809</c:v>
                </c:pt>
                <c:pt idx="967">
                  <c:v>41808</c:v>
                </c:pt>
                <c:pt idx="968">
                  <c:v>41807</c:v>
                </c:pt>
                <c:pt idx="969">
                  <c:v>41806</c:v>
                </c:pt>
                <c:pt idx="970">
                  <c:v>41803</c:v>
                </c:pt>
                <c:pt idx="971">
                  <c:v>41802</c:v>
                </c:pt>
                <c:pt idx="972">
                  <c:v>41801</c:v>
                </c:pt>
                <c:pt idx="973">
                  <c:v>41800</c:v>
                </c:pt>
                <c:pt idx="974">
                  <c:v>41799</c:v>
                </c:pt>
                <c:pt idx="975">
                  <c:v>41796</c:v>
                </c:pt>
                <c:pt idx="976">
                  <c:v>41795</c:v>
                </c:pt>
                <c:pt idx="977">
                  <c:v>41794</c:v>
                </c:pt>
                <c:pt idx="978">
                  <c:v>41793</c:v>
                </c:pt>
                <c:pt idx="979">
                  <c:v>41789</c:v>
                </c:pt>
                <c:pt idx="980">
                  <c:v>41788</c:v>
                </c:pt>
                <c:pt idx="981">
                  <c:v>41787</c:v>
                </c:pt>
                <c:pt idx="982">
                  <c:v>41786</c:v>
                </c:pt>
                <c:pt idx="983">
                  <c:v>41785</c:v>
                </c:pt>
                <c:pt idx="984">
                  <c:v>41782</c:v>
                </c:pt>
                <c:pt idx="985">
                  <c:v>41781</c:v>
                </c:pt>
                <c:pt idx="986">
                  <c:v>41780</c:v>
                </c:pt>
                <c:pt idx="987">
                  <c:v>41779</c:v>
                </c:pt>
                <c:pt idx="988">
                  <c:v>41778</c:v>
                </c:pt>
                <c:pt idx="989">
                  <c:v>41775</c:v>
                </c:pt>
                <c:pt idx="990">
                  <c:v>41774</c:v>
                </c:pt>
                <c:pt idx="991">
                  <c:v>41773</c:v>
                </c:pt>
                <c:pt idx="992">
                  <c:v>41772</c:v>
                </c:pt>
                <c:pt idx="993">
                  <c:v>41771</c:v>
                </c:pt>
                <c:pt idx="994">
                  <c:v>41768</c:v>
                </c:pt>
                <c:pt idx="995">
                  <c:v>41767</c:v>
                </c:pt>
                <c:pt idx="996">
                  <c:v>41766</c:v>
                </c:pt>
                <c:pt idx="997">
                  <c:v>41765</c:v>
                </c:pt>
                <c:pt idx="998">
                  <c:v>41764</c:v>
                </c:pt>
                <c:pt idx="999">
                  <c:v>41763</c:v>
                </c:pt>
                <c:pt idx="1000">
                  <c:v>41759</c:v>
                </c:pt>
                <c:pt idx="1001">
                  <c:v>41758</c:v>
                </c:pt>
                <c:pt idx="1002">
                  <c:v>41757</c:v>
                </c:pt>
                <c:pt idx="1003">
                  <c:v>41754</c:v>
                </c:pt>
                <c:pt idx="1004">
                  <c:v>41753</c:v>
                </c:pt>
                <c:pt idx="1005">
                  <c:v>41752</c:v>
                </c:pt>
                <c:pt idx="1006">
                  <c:v>41751</c:v>
                </c:pt>
                <c:pt idx="1007">
                  <c:v>41750</c:v>
                </c:pt>
                <c:pt idx="1008">
                  <c:v>41747</c:v>
                </c:pt>
                <c:pt idx="1009">
                  <c:v>41746</c:v>
                </c:pt>
                <c:pt idx="1010">
                  <c:v>41745</c:v>
                </c:pt>
                <c:pt idx="1011">
                  <c:v>41744</c:v>
                </c:pt>
                <c:pt idx="1012">
                  <c:v>41743</c:v>
                </c:pt>
                <c:pt idx="1013">
                  <c:v>41740</c:v>
                </c:pt>
                <c:pt idx="1014">
                  <c:v>41739</c:v>
                </c:pt>
                <c:pt idx="1015">
                  <c:v>41738</c:v>
                </c:pt>
                <c:pt idx="1016">
                  <c:v>41737</c:v>
                </c:pt>
                <c:pt idx="1017">
                  <c:v>41733</c:v>
                </c:pt>
                <c:pt idx="1018">
                  <c:v>41732</c:v>
                </c:pt>
                <c:pt idx="1019">
                  <c:v>41731</c:v>
                </c:pt>
                <c:pt idx="1020">
                  <c:v>41730</c:v>
                </c:pt>
                <c:pt idx="1021">
                  <c:v>41729</c:v>
                </c:pt>
                <c:pt idx="1022">
                  <c:v>41726</c:v>
                </c:pt>
                <c:pt idx="1023">
                  <c:v>41725</c:v>
                </c:pt>
                <c:pt idx="1024">
                  <c:v>41724</c:v>
                </c:pt>
                <c:pt idx="1025">
                  <c:v>41723</c:v>
                </c:pt>
                <c:pt idx="1026">
                  <c:v>41722</c:v>
                </c:pt>
                <c:pt idx="1027">
                  <c:v>41719</c:v>
                </c:pt>
                <c:pt idx="1028">
                  <c:v>41718</c:v>
                </c:pt>
                <c:pt idx="1029">
                  <c:v>41717</c:v>
                </c:pt>
                <c:pt idx="1030">
                  <c:v>41716</c:v>
                </c:pt>
                <c:pt idx="1031">
                  <c:v>41715</c:v>
                </c:pt>
                <c:pt idx="1032">
                  <c:v>41712</c:v>
                </c:pt>
                <c:pt idx="1033">
                  <c:v>41711</c:v>
                </c:pt>
                <c:pt idx="1034">
                  <c:v>41710</c:v>
                </c:pt>
                <c:pt idx="1035">
                  <c:v>41709</c:v>
                </c:pt>
                <c:pt idx="1036">
                  <c:v>41708</c:v>
                </c:pt>
                <c:pt idx="1037">
                  <c:v>41705</c:v>
                </c:pt>
                <c:pt idx="1038">
                  <c:v>41704</c:v>
                </c:pt>
                <c:pt idx="1039">
                  <c:v>41703</c:v>
                </c:pt>
                <c:pt idx="1040">
                  <c:v>41702</c:v>
                </c:pt>
                <c:pt idx="1041">
                  <c:v>41701</c:v>
                </c:pt>
                <c:pt idx="1042">
                  <c:v>41698</c:v>
                </c:pt>
                <c:pt idx="1043">
                  <c:v>41697</c:v>
                </c:pt>
                <c:pt idx="1044">
                  <c:v>41696</c:v>
                </c:pt>
                <c:pt idx="1045">
                  <c:v>41695</c:v>
                </c:pt>
                <c:pt idx="1046">
                  <c:v>41694</c:v>
                </c:pt>
                <c:pt idx="1047">
                  <c:v>41691</c:v>
                </c:pt>
                <c:pt idx="1048">
                  <c:v>41690</c:v>
                </c:pt>
                <c:pt idx="1049">
                  <c:v>41689</c:v>
                </c:pt>
                <c:pt idx="1050">
                  <c:v>41688</c:v>
                </c:pt>
                <c:pt idx="1051">
                  <c:v>41687</c:v>
                </c:pt>
                <c:pt idx="1052">
                  <c:v>41684</c:v>
                </c:pt>
                <c:pt idx="1053">
                  <c:v>41683</c:v>
                </c:pt>
                <c:pt idx="1054">
                  <c:v>41682</c:v>
                </c:pt>
                <c:pt idx="1055">
                  <c:v>41681</c:v>
                </c:pt>
                <c:pt idx="1056">
                  <c:v>41680</c:v>
                </c:pt>
                <c:pt idx="1057">
                  <c:v>41678</c:v>
                </c:pt>
                <c:pt idx="1058">
                  <c:v>41677</c:v>
                </c:pt>
                <c:pt idx="1059">
                  <c:v>41669</c:v>
                </c:pt>
                <c:pt idx="1060">
                  <c:v>41668</c:v>
                </c:pt>
                <c:pt idx="1061">
                  <c:v>41667</c:v>
                </c:pt>
                <c:pt idx="1062">
                  <c:v>41666</c:v>
                </c:pt>
                <c:pt idx="1063">
                  <c:v>41665</c:v>
                </c:pt>
                <c:pt idx="1064">
                  <c:v>41663</c:v>
                </c:pt>
                <c:pt idx="1065">
                  <c:v>41662</c:v>
                </c:pt>
                <c:pt idx="1066">
                  <c:v>41661</c:v>
                </c:pt>
                <c:pt idx="1067">
                  <c:v>41660</c:v>
                </c:pt>
                <c:pt idx="1068">
                  <c:v>41659</c:v>
                </c:pt>
                <c:pt idx="1069">
                  <c:v>41656</c:v>
                </c:pt>
                <c:pt idx="1070">
                  <c:v>41655</c:v>
                </c:pt>
                <c:pt idx="1071">
                  <c:v>41654</c:v>
                </c:pt>
                <c:pt idx="1072">
                  <c:v>41653</c:v>
                </c:pt>
                <c:pt idx="1073">
                  <c:v>41652</c:v>
                </c:pt>
                <c:pt idx="1074">
                  <c:v>41649</c:v>
                </c:pt>
                <c:pt idx="1075">
                  <c:v>41648</c:v>
                </c:pt>
                <c:pt idx="1076">
                  <c:v>41647</c:v>
                </c:pt>
                <c:pt idx="1077">
                  <c:v>41646</c:v>
                </c:pt>
                <c:pt idx="1078">
                  <c:v>41645</c:v>
                </c:pt>
                <c:pt idx="1079">
                  <c:v>41642</c:v>
                </c:pt>
                <c:pt idx="1080">
                  <c:v>41641</c:v>
                </c:pt>
                <c:pt idx="1081">
                  <c:v>41639</c:v>
                </c:pt>
                <c:pt idx="1082">
                  <c:v>41638</c:v>
                </c:pt>
                <c:pt idx="1083">
                  <c:v>41635</c:v>
                </c:pt>
                <c:pt idx="1084">
                  <c:v>41634</c:v>
                </c:pt>
                <c:pt idx="1085">
                  <c:v>41633</c:v>
                </c:pt>
                <c:pt idx="1086">
                  <c:v>41632</c:v>
                </c:pt>
                <c:pt idx="1087">
                  <c:v>41631</c:v>
                </c:pt>
                <c:pt idx="1088">
                  <c:v>41628</c:v>
                </c:pt>
                <c:pt idx="1089">
                  <c:v>41627</c:v>
                </c:pt>
                <c:pt idx="1090">
                  <c:v>41626</c:v>
                </c:pt>
                <c:pt idx="1091">
                  <c:v>41625</c:v>
                </c:pt>
                <c:pt idx="1092">
                  <c:v>41624</c:v>
                </c:pt>
                <c:pt idx="1093">
                  <c:v>41621</c:v>
                </c:pt>
                <c:pt idx="1094">
                  <c:v>41620</c:v>
                </c:pt>
                <c:pt idx="1095">
                  <c:v>41619</c:v>
                </c:pt>
                <c:pt idx="1096">
                  <c:v>41618</c:v>
                </c:pt>
                <c:pt idx="1097">
                  <c:v>41617</c:v>
                </c:pt>
                <c:pt idx="1098">
                  <c:v>41614</c:v>
                </c:pt>
                <c:pt idx="1099">
                  <c:v>41613</c:v>
                </c:pt>
                <c:pt idx="1100">
                  <c:v>41612</c:v>
                </c:pt>
                <c:pt idx="1101">
                  <c:v>41611</c:v>
                </c:pt>
                <c:pt idx="1102">
                  <c:v>41610</c:v>
                </c:pt>
                <c:pt idx="1103">
                  <c:v>41607</c:v>
                </c:pt>
                <c:pt idx="1104">
                  <c:v>41606</c:v>
                </c:pt>
                <c:pt idx="1105">
                  <c:v>41605</c:v>
                </c:pt>
                <c:pt idx="1106">
                  <c:v>41604</c:v>
                </c:pt>
                <c:pt idx="1107">
                  <c:v>41603</c:v>
                </c:pt>
                <c:pt idx="1108">
                  <c:v>41600</c:v>
                </c:pt>
                <c:pt idx="1109">
                  <c:v>41599</c:v>
                </c:pt>
                <c:pt idx="1110">
                  <c:v>41598</c:v>
                </c:pt>
                <c:pt idx="1111">
                  <c:v>41597</c:v>
                </c:pt>
                <c:pt idx="1112">
                  <c:v>41596</c:v>
                </c:pt>
                <c:pt idx="1113">
                  <c:v>41593</c:v>
                </c:pt>
                <c:pt idx="1114">
                  <c:v>41592</c:v>
                </c:pt>
                <c:pt idx="1115">
                  <c:v>41591</c:v>
                </c:pt>
                <c:pt idx="1116">
                  <c:v>41590</c:v>
                </c:pt>
                <c:pt idx="1117">
                  <c:v>41589</c:v>
                </c:pt>
                <c:pt idx="1118">
                  <c:v>41586</c:v>
                </c:pt>
                <c:pt idx="1119">
                  <c:v>41585</c:v>
                </c:pt>
                <c:pt idx="1120">
                  <c:v>41584</c:v>
                </c:pt>
                <c:pt idx="1121">
                  <c:v>41583</c:v>
                </c:pt>
                <c:pt idx="1122">
                  <c:v>41582</c:v>
                </c:pt>
                <c:pt idx="1123">
                  <c:v>41579</c:v>
                </c:pt>
                <c:pt idx="1124">
                  <c:v>41578</c:v>
                </c:pt>
                <c:pt idx="1125">
                  <c:v>41577</c:v>
                </c:pt>
                <c:pt idx="1126">
                  <c:v>41576</c:v>
                </c:pt>
                <c:pt idx="1127">
                  <c:v>41575</c:v>
                </c:pt>
                <c:pt idx="1128">
                  <c:v>41572</c:v>
                </c:pt>
                <c:pt idx="1129">
                  <c:v>41571</c:v>
                </c:pt>
                <c:pt idx="1130">
                  <c:v>41570</c:v>
                </c:pt>
                <c:pt idx="1131">
                  <c:v>41569</c:v>
                </c:pt>
                <c:pt idx="1132">
                  <c:v>41568</c:v>
                </c:pt>
                <c:pt idx="1133">
                  <c:v>41565</c:v>
                </c:pt>
                <c:pt idx="1134">
                  <c:v>41564</c:v>
                </c:pt>
                <c:pt idx="1135">
                  <c:v>41563</c:v>
                </c:pt>
                <c:pt idx="1136">
                  <c:v>41562</c:v>
                </c:pt>
                <c:pt idx="1137">
                  <c:v>41561</c:v>
                </c:pt>
                <c:pt idx="1138">
                  <c:v>41559</c:v>
                </c:pt>
                <c:pt idx="1139">
                  <c:v>41558</c:v>
                </c:pt>
                <c:pt idx="1140">
                  <c:v>41557</c:v>
                </c:pt>
                <c:pt idx="1141">
                  <c:v>41556</c:v>
                </c:pt>
                <c:pt idx="1142">
                  <c:v>41555</c:v>
                </c:pt>
                <c:pt idx="1143">
                  <c:v>41547</c:v>
                </c:pt>
                <c:pt idx="1144">
                  <c:v>41546</c:v>
                </c:pt>
                <c:pt idx="1145">
                  <c:v>41544</c:v>
                </c:pt>
                <c:pt idx="1146">
                  <c:v>41543</c:v>
                </c:pt>
                <c:pt idx="1147">
                  <c:v>41542</c:v>
                </c:pt>
                <c:pt idx="1148">
                  <c:v>41541</c:v>
                </c:pt>
                <c:pt idx="1149">
                  <c:v>41540</c:v>
                </c:pt>
                <c:pt idx="1150">
                  <c:v>41539</c:v>
                </c:pt>
                <c:pt idx="1151">
                  <c:v>41535</c:v>
                </c:pt>
                <c:pt idx="1152">
                  <c:v>41534</c:v>
                </c:pt>
                <c:pt idx="1153">
                  <c:v>41533</c:v>
                </c:pt>
                <c:pt idx="1154">
                  <c:v>41530</c:v>
                </c:pt>
                <c:pt idx="1155">
                  <c:v>41529</c:v>
                </c:pt>
                <c:pt idx="1156">
                  <c:v>41528</c:v>
                </c:pt>
                <c:pt idx="1157">
                  <c:v>41527</c:v>
                </c:pt>
                <c:pt idx="1158">
                  <c:v>41526</c:v>
                </c:pt>
                <c:pt idx="1159">
                  <c:v>41523</c:v>
                </c:pt>
                <c:pt idx="1160">
                  <c:v>41522</c:v>
                </c:pt>
                <c:pt idx="1161">
                  <c:v>41521</c:v>
                </c:pt>
                <c:pt idx="1162">
                  <c:v>41520</c:v>
                </c:pt>
                <c:pt idx="1163">
                  <c:v>41519</c:v>
                </c:pt>
                <c:pt idx="1164">
                  <c:v>41516</c:v>
                </c:pt>
                <c:pt idx="1165">
                  <c:v>41515</c:v>
                </c:pt>
                <c:pt idx="1166">
                  <c:v>41514</c:v>
                </c:pt>
                <c:pt idx="1167">
                  <c:v>41513</c:v>
                </c:pt>
                <c:pt idx="1168">
                  <c:v>41512</c:v>
                </c:pt>
                <c:pt idx="1169">
                  <c:v>41509</c:v>
                </c:pt>
                <c:pt idx="1170">
                  <c:v>41508</c:v>
                </c:pt>
                <c:pt idx="1171">
                  <c:v>41507</c:v>
                </c:pt>
                <c:pt idx="1172">
                  <c:v>41506</c:v>
                </c:pt>
                <c:pt idx="1173">
                  <c:v>41505</c:v>
                </c:pt>
                <c:pt idx="1174">
                  <c:v>41502</c:v>
                </c:pt>
                <c:pt idx="1175">
                  <c:v>41501</c:v>
                </c:pt>
                <c:pt idx="1176">
                  <c:v>41500</c:v>
                </c:pt>
                <c:pt idx="1177">
                  <c:v>41499</c:v>
                </c:pt>
                <c:pt idx="1178">
                  <c:v>41498</c:v>
                </c:pt>
                <c:pt idx="1179">
                  <c:v>41495</c:v>
                </c:pt>
                <c:pt idx="1180">
                  <c:v>41494</c:v>
                </c:pt>
                <c:pt idx="1181">
                  <c:v>41493</c:v>
                </c:pt>
                <c:pt idx="1182">
                  <c:v>41492</c:v>
                </c:pt>
                <c:pt idx="1183">
                  <c:v>41491</c:v>
                </c:pt>
                <c:pt idx="1184">
                  <c:v>41488</c:v>
                </c:pt>
                <c:pt idx="1185">
                  <c:v>41487</c:v>
                </c:pt>
                <c:pt idx="1186">
                  <c:v>41486</c:v>
                </c:pt>
                <c:pt idx="1187">
                  <c:v>41485</c:v>
                </c:pt>
                <c:pt idx="1188">
                  <c:v>41484</c:v>
                </c:pt>
                <c:pt idx="1189">
                  <c:v>41481</c:v>
                </c:pt>
                <c:pt idx="1190">
                  <c:v>41480</c:v>
                </c:pt>
                <c:pt idx="1191">
                  <c:v>41479</c:v>
                </c:pt>
                <c:pt idx="1192">
                  <c:v>41478</c:v>
                </c:pt>
                <c:pt idx="1193">
                  <c:v>41477</c:v>
                </c:pt>
                <c:pt idx="1194">
                  <c:v>41474</c:v>
                </c:pt>
                <c:pt idx="1195">
                  <c:v>41473</c:v>
                </c:pt>
                <c:pt idx="1196">
                  <c:v>41472</c:v>
                </c:pt>
                <c:pt idx="1197">
                  <c:v>41471</c:v>
                </c:pt>
                <c:pt idx="1198">
                  <c:v>41470</c:v>
                </c:pt>
                <c:pt idx="1199">
                  <c:v>41467</c:v>
                </c:pt>
                <c:pt idx="1200">
                  <c:v>41466</c:v>
                </c:pt>
                <c:pt idx="1201">
                  <c:v>41465</c:v>
                </c:pt>
                <c:pt idx="1202">
                  <c:v>41464</c:v>
                </c:pt>
                <c:pt idx="1203">
                  <c:v>41463</c:v>
                </c:pt>
                <c:pt idx="1204">
                  <c:v>41460</c:v>
                </c:pt>
                <c:pt idx="1205">
                  <c:v>41459</c:v>
                </c:pt>
                <c:pt idx="1206">
                  <c:v>41458</c:v>
                </c:pt>
                <c:pt idx="1207">
                  <c:v>41457</c:v>
                </c:pt>
                <c:pt idx="1208">
                  <c:v>41456</c:v>
                </c:pt>
                <c:pt idx="1209">
                  <c:v>41453</c:v>
                </c:pt>
                <c:pt idx="1210">
                  <c:v>41452</c:v>
                </c:pt>
                <c:pt idx="1211">
                  <c:v>41451</c:v>
                </c:pt>
                <c:pt idx="1212">
                  <c:v>41450</c:v>
                </c:pt>
                <c:pt idx="1213">
                  <c:v>41449</c:v>
                </c:pt>
                <c:pt idx="1214">
                  <c:v>41446</c:v>
                </c:pt>
                <c:pt idx="1215">
                  <c:v>41445</c:v>
                </c:pt>
                <c:pt idx="1216">
                  <c:v>41444</c:v>
                </c:pt>
                <c:pt idx="1217">
                  <c:v>41443</c:v>
                </c:pt>
                <c:pt idx="1218">
                  <c:v>41442</c:v>
                </c:pt>
                <c:pt idx="1219">
                  <c:v>41439</c:v>
                </c:pt>
                <c:pt idx="1220">
                  <c:v>41438</c:v>
                </c:pt>
                <c:pt idx="1221">
                  <c:v>41434</c:v>
                </c:pt>
                <c:pt idx="1222">
                  <c:v>41433</c:v>
                </c:pt>
                <c:pt idx="1223">
                  <c:v>41432</c:v>
                </c:pt>
                <c:pt idx="1224">
                  <c:v>41431</c:v>
                </c:pt>
                <c:pt idx="1225">
                  <c:v>41430</c:v>
                </c:pt>
                <c:pt idx="1226">
                  <c:v>41429</c:v>
                </c:pt>
                <c:pt idx="1227">
                  <c:v>41428</c:v>
                </c:pt>
                <c:pt idx="1228">
                  <c:v>41425</c:v>
                </c:pt>
                <c:pt idx="1229">
                  <c:v>41424</c:v>
                </c:pt>
                <c:pt idx="1230">
                  <c:v>41423</c:v>
                </c:pt>
                <c:pt idx="1231">
                  <c:v>41422</c:v>
                </c:pt>
                <c:pt idx="1232">
                  <c:v>41421</c:v>
                </c:pt>
                <c:pt idx="1233">
                  <c:v>41418</c:v>
                </c:pt>
                <c:pt idx="1234">
                  <c:v>41417</c:v>
                </c:pt>
                <c:pt idx="1235">
                  <c:v>41416</c:v>
                </c:pt>
                <c:pt idx="1236">
                  <c:v>41415</c:v>
                </c:pt>
                <c:pt idx="1237">
                  <c:v>41414</c:v>
                </c:pt>
                <c:pt idx="1238">
                  <c:v>41411</c:v>
                </c:pt>
                <c:pt idx="1239">
                  <c:v>41410</c:v>
                </c:pt>
                <c:pt idx="1240">
                  <c:v>41409</c:v>
                </c:pt>
                <c:pt idx="1241">
                  <c:v>41408</c:v>
                </c:pt>
                <c:pt idx="1242">
                  <c:v>41407</c:v>
                </c:pt>
                <c:pt idx="1243">
                  <c:v>41404</c:v>
                </c:pt>
                <c:pt idx="1244">
                  <c:v>41403</c:v>
                </c:pt>
                <c:pt idx="1245">
                  <c:v>41402</c:v>
                </c:pt>
                <c:pt idx="1246">
                  <c:v>41401</c:v>
                </c:pt>
                <c:pt idx="1247">
                  <c:v>41400</c:v>
                </c:pt>
                <c:pt idx="1248">
                  <c:v>41397</c:v>
                </c:pt>
                <c:pt idx="1249">
                  <c:v>41396</c:v>
                </c:pt>
                <c:pt idx="1250">
                  <c:v>41392</c:v>
                </c:pt>
                <c:pt idx="1251">
                  <c:v>41391</c:v>
                </c:pt>
                <c:pt idx="1252">
                  <c:v>41390</c:v>
                </c:pt>
                <c:pt idx="1253">
                  <c:v>41389</c:v>
                </c:pt>
                <c:pt idx="1254">
                  <c:v>41388</c:v>
                </c:pt>
                <c:pt idx="1255">
                  <c:v>41387</c:v>
                </c:pt>
                <c:pt idx="1256">
                  <c:v>41386</c:v>
                </c:pt>
                <c:pt idx="1257">
                  <c:v>41383</c:v>
                </c:pt>
                <c:pt idx="1258">
                  <c:v>41382</c:v>
                </c:pt>
                <c:pt idx="1259">
                  <c:v>41381</c:v>
                </c:pt>
                <c:pt idx="1260">
                  <c:v>41380</c:v>
                </c:pt>
                <c:pt idx="1261">
                  <c:v>41379</c:v>
                </c:pt>
                <c:pt idx="1262">
                  <c:v>41376</c:v>
                </c:pt>
                <c:pt idx="1263">
                  <c:v>41375</c:v>
                </c:pt>
                <c:pt idx="1264">
                  <c:v>41374</c:v>
                </c:pt>
                <c:pt idx="1265">
                  <c:v>41373</c:v>
                </c:pt>
                <c:pt idx="1266">
                  <c:v>41372</c:v>
                </c:pt>
                <c:pt idx="1267">
                  <c:v>41371</c:v>
                </c:pt>
                <c:pt idx="1268">
                  <c:v>41367</c:v>
                </c:pt>
                <c:pt idx="1269">
                  <c:v>41366</c:v>
                </c:pt>
                <c:pt idx="1270">
                  <c:v>41365</c:v>
                </c:pt>
                <c:pt idx="1271">
                  <c:v>41362</c:v>
                </c:pt>
                <c:pt idx="1272">
                  <c:v>41361</c:v>
                </c:pt>
                <c:pt idx="1273">
                  <c:v>41360</c:v>
                </c:pt>
                <c:pt idx="1274">
                  <c:v>41359</c:v>
                </c:pt>
                <c:pt idx="1275">
                  <c:v>41358</c:v>
                </c:pt>
                <c:pt idx="1276">
                  <c:v>41355</c:v>
                </c:pt>
                <c:pt idx="1277">
                  <c:v>41354</c:v>
                </c:pt>
                <c:pt idx="1278">
                  <c:v>41353</c:v>
                </c:pt>
                <c:pt idx="1279">
                  <c:v>41352</c:v>
                </c:pt>
                <c:pt idx="1280">
                  <c:v>41351</c:v>
                </c:pt>
                <c:pt idx="1281">
                  <c:v>41348</c:v>
                </c:pt>
                <c:pt idx="1282">
                  <c:v>41347</c:v>
                </c:pt>
                <c:pt idx="1283">
                  <c:v>41346</c:v>
                </c:pt>
                <c:pt idx="1284">
                  <c:v>41345</c:v>
                </c:pt>
                <c:pt idx="1285">
                  <c:v>41344</c:v>
                </c:pt>
                <c:pt idx="1286">
                  <c:v>41341</c:v>
                </c:pt>
                <c:pt idx="1287">
                  <c:v>41340</c:v>
                </c:pt>
                <c:pt idx="1288">
                  <c:v>41339</c:v>
                </c:pt>
                <c:pt idx="1289">
                  <c:v>41338</c:v>
                </c:pt>
                <c:pt idx="1290">
                  <c:v>41337</c:v>
                </c:pt>
                <c:pt idx="1291">
                  <c:v>41334</c:v>
                </c:pt>
                <c:pt idx="1292">
                  <c:v>41333</c:v>
                </c:pt>
                <c:pt idx="1293">
                  <c:v>41332</c:v>
                </c:pt>
                <c:pt idx="1294">
                  <c:v>41331</c:v>
                </c:pt>
                <c:pt idx="1295">
                  <c:v>41330</c:v>
                </c:pt>
                <c:pt idx="1296">
                  <c:v>41327</c:v>
                </c:pt>
                <c:pt idx="1297">
                  <c:v>41326</c:v>
                </c:pt>
                <c:pt idx="1298">
                  <c:v>41325</c:v>
                </c:pt>
                <c:pt idx="1299">
                  <c:v>41324</c:v>
                </c:pt>
                <c:pt idx="1300">
                  <c:v>41323</c:v>
                </c:pt>
                <c:pt idx="1301">
                  <c:v>41322</c:v>
                </c:pt>
                <c:pt idx="1302">
                  <c:v>41321</c:v>
                </c:pt>
                <c:pt idx="1303">
                  <c:v>41313</c:v>
                </c:pt>
                <c:pt idx="1304">
                  <c:v>41312</c:v>
                </c:pt>
                <c:pt idx="1305">
                  <c:v>41311</c:v>
                </c:pt>
                <c:pt idx="1306">
                  <c:v>41310</c:v>
                </c:pt>
                <c:pt idx="1307">
                  <c:v>41309</c:v>
                </c:pt>
                <c:pt idx="1308">
                  <c:v>41306</c:v>
                </c:pt>
                <c:pt idx="1309">
                  <c:v>41305</c:v>
                </c:pt>
                <c:pt idx="1310">
                  <c:v>41304</c:v>
                </c:pt>
                <c:pt idx="1311">
                  <c:v>41303</c:v>
                </c:pt>
                <c:pt idx="1312">
                  <c:v>41302</c:v>
                </c:pt>
                <c:pt idx="1313">
                  <c:v>41299</c:v>
                </c:pt>
                <c:pt idx="1314">
                  <c:v>41298</c:v>
                </c:pt>
                <c:pt idx="1315">
                  <c:v>41297</c:v>
                </c:pt>
                <c:pt idx="1316">
                  <c:v>41296</c:v>
                </c:pt>
                <c:pt idx="1317">
                  <c:v>41295</c:v>
                </c:pt>
                <c:pt idx="1318">
                  <c:v>41292</c:v>
                </c:pt>
                <c:pt idx="1319">
                  <c:v>41291</c:v>
                </c:pt>
                <c:pt idx="1320">
                  <c:v>41290</c:v>
                </c:pt>
                <c:pt idx="1321">
                  <c:v>41289</c:v>
                </c:pt>
                <c:pt idx="1322">
                  <c:v>41288</c:v>
                </c:pt>
                <c:pt idx="1323">
                  <c:v>41285</c:v>
                </c:pt>
                <c:pt idx="1324">
                  <c:v>41284</c:v>
                </c:pt>
                <c:pt idx="1325">
                  <c:v>41283</c:v>
                </c:pt>
                <c:pt idx="1326">
                  <c:v>41282</c:v>
                </c:pt>
                <c:pt idx="1327">
                  <c:v>41281</c:v>
                </c:pt>
                <c:pt idx="1328">
                  <c:v>41280</c:v>
                </c:pt>
                <c:pt idx="1329">
                  <c:v>41279</c:v>
                </c:pt>
                <c:pt idx="1330">
                  <c:v>41278</c:v>
                </c:pt>
                <c:pt idx="1331">
                  <c:v>41274</c:v>
                </c:pt>
                <c:pt idx="1332">
                  <c:v>41271</c:v>
                </c:pt>
                <c:pt idx="1333">
                  <c:v>41270</c:v>
                </c:pt>
                <c:pt idx="1334">
                  <c:v>41269</c:v>
                </c:pt>
                <c:pt idx="1335">
                  <c:v>41268</c:v>
                </c:pt>
                <c:pt idx="1336">
                  <c:v>41267</c:v>
                </c:pt>
                <c:pt idx="1337">
                  <c:v>41264</c:v>
                </c:pt>
                <c:pt idx="1338">
                  <c:v>41263</c:v>
                </c:pt>
                <c:pt idx="1339">
                  <c:v>41262</c:v>
                </c:pt>
                <c:pt idx="1340">
                  <c:v>41261</c:v>
                </c:pt>
                <c:pt idx="1341">
                  <c:v>41260</c:v>
                </c:pt>
                <c:pt idx="1342">
                  <c:v>41257</c:v>
                </c:pt>
                <c:pt idx="1343">
                  <c:v>41256</c:v>
                </c:pt>
                <c:pt idx="1344">
                  <c:v>41255</c:v>
                </c:pt>
                <c:pt idx="1345">
                  <c:v>41254</c:v>
                </c:pt>
                <c:pt idx="1346">
                  <c:v>41253</c:v>
                </c:pt>
                <c:pt idx="1347">
                  <c:v>41250</c:v>
                </c:pt>
                <c:pt idx="1348">
                  <c:v>41249</c:v>
                </c:pt>
                <c:pt idx="1349">
                  <c:v>41248</c:v>
                </c:pt>
                <c:pt idx="1350">
                  <c:v>41247</c:v>
                </c:pt>
                <c:pt idx="1351">
                  <c:v>41246</c:v>
                </c:pt>
                <c:pt idx="1352">
                  <c:v>41243</c:v>
                </c:pt>
                <c:pt idx="1353">
                  <c:v>41242</c:v>
                </c:pt>
                <c:pt idx="1354">
                  <c:v>41241</c:v>
                </c:pt>
                <c:pt idx="1355">
                  <c:v>41240</c:v>
                </c:pt>
                <c:pt idx="1356">
                  <c:v>41239</c:v>
                </c:pt>
                <c:pt idx="1357">
                  <c:v>41236</c:v>
                </c:pt>
                <c:pt idx="1358">
                  <c:v>41235</c:v>
                </c:pt>
                <c:pt idx="1359">
                  <c:v>41234</c:v>
                </c:pt>
                <c:pt idx="1360">
                  <c:v>41233</c:v>
                </c:pt>
                <c:pt idx="1361">
                  <c:v>41232</c:v>
                </c:pt>
                <c:pt idx="1362">
                  <c:v>41229</c:v>
                </c:pt>
                <c:pt idx="1363">
                  <c:v>41228</c:v>
                </c:pt>
                <c:pt idx="1364">
                  <c:v>41227</c:v>
                </c:pt>
                <c:pt idx="1365">
                  <c:v>41226</c:v>
                </c:pt>
                <c:pt idx="1366">
                  <c:v>41225</c:v>
                </c:pt>
                <c:pt idx="1367">
                  <c:v>41222</c:v>
                </c:pt>
                <c:pt idx="1368">
                  <c:v>41221</c:v>
                </c:pt>
                <c:pt idx="1369">
                  <c:v>41220</c:v>
                </c:pt>
                <c:pt idx="1370">
                  <c:v>41219</c:v>
                </c:pt>
                <c:pt idx="1371">
                  <c:v>41218</c:v>
                </c:pt>
                <c:pt idx="1372">
                  <c:v>41215</c:v>
                </c:pt>
                <c:pt idx="1373">
                  <c:v>41214</c:v>
                </c:pt>
                <c:pt idx="1374">
                  <c:v>41213</c:v>
                </c:pt>
                <c:pt idx="1375">
                  <c:v>41212</c:v>
                </c:pt>
                <c:pt idx="1376">
                  <c:v>41211</c:v>
                </c:pt>
                <c:pt idx="1377">
                  <c:v>41208</c:v>
                </c:pt>
                <c:pt idx="1378">
                  <c:v>41207</c:v>
                </c:pt>
                <c:pt idx="1379">
                  <c:v>41206</c:v>
                </c:pt>
                <c:pt idx="1380">
                  <c:v>41205</c:v>
                </c:pt>
                <c:pt idx="1381">
                  <c:v>41204</c:v>
                </c:pt>
                <c:pt idx="1382">
                  <c:v>41201</c:v>
                </c:pt>
                <c:pt idx="1383">
                  <c:v>41200</c:v>
                </c:pt>
                <c:pt idx="1384">
                  <c:v>41199</c:v>
                </c:pt>
                <c:pt idx="1385">
                  <c:v>41198</c:v>
                </c:pt>
                <c:pt idx="1386">
                  <c:v>41197</c:v>
                </c:pt>
                <c:pt idx="1387">
                  <c:v>41194</c:v>
                </c:pt>
                <c:pt idx="1388">
                  <c:v>41193</c:v>
                </c:pt>
                <c:pt idx="1389">
                  <c:v>41192</c:v>
                </c:pt>
                <c:pt idx="1390">
                  <c:v>41191</c:v>
                </c:pt>
                <c:pt idx="1391">
                  <c:v>41190</c:v>
                </c:pt>
                <c:pt idx="1392">
                  <c:v>41181</c:v>
                </c:pt>
                <c:pt idx="1393">
                  <c:v>41180</c:v>
                </c:pt>
                <c:pt idx="1394">
                  <c:v>41179</c:v>
                </c:pt>
                <c:pt idx="1395">
                  <c:v>41178</c:v>
                </c:pt>
                <c:pt idx="1396">
                  <c:v>41177</c:v>
                </c:pt>
                <c:pt idx="1397">
                  <c:v>41176</c:v>
                </c:pt>
                <c:pt idx="1398">
                  <c:v>41173</c:v>
                </c:pt>
                <c:pt idx="1399">
                  <c:v>41172</c:v>
                </c:pt>
                <c:pt idx="1400">
                  <c:v>41171</c:v>
                </c:pt>
                <c:pt idx="1401">
                  <c:v>41170</c:v>
                </c:pt>
                <c:pt idx="1402">
                  <c:v>41169</c:v>
                </c:pt>
                <c:pt idx="1403">
                  <c:v>41166</c:v>
                </c:pt>
                <c:pt idx="1404">
                  <c:v>41165</c:v>
                </c:pt>
                <c:pt idx="1405">
                  <c:v>41164</c:v>
                </c:pt>
                <c:pt idx="1406">
                  <c:v>41163</c:v>
                </c:pt>
                <c:pt idx="1407">
                  <c:v>41162</c:v>
                </c:pt>
                <c:pt idx="1408">
                  <c:v>41159</c:v>
                </c:pt>
                <c:pt idx="1409">
                  <c:v>41158</c:v>
                </c:pt>
                <c:pt idx="1410">
                  <c:v>41157</c:v>
                </c:pt>
                <c:pt idx="1411">
                  <c:v>41156</c:v>
                </c:pt>
                <c:pt idx="1412">
                  <c:v>41155</c:v>
                </c:pt>
                <c:pt idx="1413">
                  <c:v>41152</c:v>
                </c:pt>
                <c:pt idx="1414">
                  <c:v>41151</c:v>
                </c:pt>
                <c:pt idx="1415">
                  <c:v>41150</c:v>
                </c:pt>
                <c:pt idx="1416">
                  <c:v>41149</c:v>
                </c:pt>
                <c:pt idx="1417">
                  <c:v>41148</c:v>
                </c:pt>
                <c:pt idx="1418">
                  <c:v>41145</c:v>
                </c:pt>
                <c:pt idx="1419">
                  <c:v>41144</c:v>
                </c:pt>
                <c:pt idx="1420">
                  <c:v>41143</c:v>
                </c:pt>
                <c:pt idx="1421">
                  <c:v>41142</c:v>
                </c:pt>
                <c:pt idx="1422">
                  <c:v>41141</c:v>
                </c:pt>
                <c:pt idx="1423">
                  <c:v>41138</c:v>
                </c:pt>
                <c:pt idx="1424">
                  <c:v>41137</c:v>
                </c:pt>
                <c:pt idx="1425">
                  <c:v>41136</c:v>
                </c:pt>
                <c:pt idx="1426">
                  <c:v>41135</c:v>
                </c:pt>
                <c:pt idx="1427">
                  <c:v>41134</c:v>
                </c:pt>
                <c:pt idx="1428">
                  <c:v>41131</c:v>
                </c:pt>
                <c:pt idx="1429">
                  <c:v>41130</c:v>
                </c:pt>
                <c:pt idx="1430">
                  <c:v>41129</c:v>
                </c:pt>
                <c:pt idx="1431">
                  <c:v>41128</c:v>
                </c:pt>
                <c:pt idx="1432">
                  <c:v>41127</c:v>
                </c:pt>
                <c:pt idx="1433">
                  <c:v>41124</c:v>
                </c:pt>
                <c:pt idx="1434">
                  <c:v>41123</c:v>
                </c:pt>
                <c:pt idx="1435">
                  <c:v>41122</c:v>
                </c:pt>
                <c:pt idx="1436">
                  <c:v>41121</c:v>
                </c:pt>
                <c:pt idx="1437">
                  <c:v>41120</c:v>
                </c:pt>
                <c:pt idx="1438">
                  <c:v>41117</c:v>
                </c:pt>
                <c:pt idx="1439">
                  <c:v>41116</c:v>
                </c:pt>
                <c:pt idx="1440">
                  <c:v>41115</c:v>
                </c:pt>
                <c:pt idx="1441">
                  <c:v>41114</c:v>
                </c:pt>
                <c:pt idx="1442">
                  <c:v>41113</c:v>
                </c:pt>
                <c:pt idx="1443">
                  <c:v>41110</c:v>
                </c:pt>
                <c:pt idx="1444">
                  <c:v>41109</c:v>
                </c:pt>
                <c:pt idx="1445">
                  <c:v>41108</c:v>
                </c:pt>
                <c:pt idx="1446">
                  <c:v>41107</c:v>
                </c:pt>
                <c:pt idx="1447">
                  <c:v>41106</c:v>
                </c:pt>
                <c:pt idx="1448">
                  <c:v>41103</c:v>
                </c:pt>
                <c:pt idx="1449">
                  <c:v>41102</c:v>
                </c:pt>
                <c:pt idx="1450">
                  <c:v>41101</c:v>
                </c:pt>
                <c:pt idx="1451">
                  <c:v>41100</c:v>
                </c:pt>
                <c:pt idx="1452">
                  <c:v>41099</c:v>
                </c:pt>
                <c:pt idx="1453">
                  <c:v>41096</c:v>
                </c:pt>
                <c:pt idx="1454">
                  <c:v>41095</c:v>
                </c:pt>
                <c:pt idx="1455">
                  <c:v>41094</c:v>
                </c:pt>
                <c:pt idx="1456">
                  <c:v>41093</c:v>
                </c:pt>
                <c:pt idx="1457">
                  <c:v>41092</c:v>
                </c:pt>
                <c:pt idx="1458">
                  <c:v>41089</c:v>
                </c:pt>
                <c:pt idx="1459">
                  <c:v>41088</c:v>
                </c:pt>
                <c:pt idx="1460">
                  <c:v>41087</c:v>
                </c:pt>
                <c:pt idx="1461">
                  <c:v>41086</c:v>
                </c:pt>
                <c:pt idx="1462">
                  <c:v>41085</c:v>
                </c:pt>
                <c:pt idx="1463">
                  <c:v>41081</c:v>
                </c:pt>
                <c:pt idx="1464">
                  <c:v>41080</c:v>
                </c:pt>
                <c:pt idx="1465">
                  <c:v>41079</c:v>
                </c:pt>
                <c:pt idx="1466">
                  <c:v>41078</c:v>
                </c:pt>
                <c:pt idx="1467">
                  <c:v>41075</c:v>
                </c:pt>
                <c:pt idx="1468">
                  <c:v>41074</c:v>
                </c:pt>
                <c:pt idx="1469">
                  <c:v>41073</c:v>
                </c:pt>
                <c:pt idx="1470">
                  <c:v>41072</c:v>
                </c:pt>
                <c:pt idx="1471">
                  <c:v>41071</c:v>
                </c:pt>
                <c:pt idx="1472">
                  <c:v>41068</c:v>
                </c:pt>
                <c:pt idx="1473">
                  <c:v>41067</c:v>
                </c:pt>
                <c:pt idx="1474">
                  <c:v>41066</c:v>
                </c:pt>
                <c:pt idx="1475">
                  <c:v>41065</c:v>
                </c:pt>
                <c:pt idx="1476">
                  <c:v>41064</c:v>
                </c:pt>
                <c:pt idx="1477">
                  <c:v>41061</c:v>
                </c:pt>
                <c:pt idx="1478">
                  <c:v>41060</c:v>
                </c:pt>
                <c:pt idx="1479">
                  <c:v>41059</c:v>
                </c:pt>
                <c:pt idx="1480">
                  <c:v>41058</c:v>
                </c:pt>
                <c:pt idx="1481">
                  <c:v>41057</c:v>
                </c:pt>
                <c:pt idx="1482">
                  <c:v>41054</c:v>
                </c:pt>
                <c:pt idx="1483">
                  <c:v>41053</c:v>
                </c:pt>
                <c:pt idx="1484">
                  <c:v>41052</c:v>
                </c:pt>
                <c:pt idx="1485">
                  <c:v>41051</c:v>
                </c:pt>
                <c:pt idx="1486">
                  <c:v>41050</c:v>
                </c:pt>
                <c:pt idx="1487">
                  <c:v>41047</c:v>
                </c:pt>
                <c:pt idx="1488">
                  <c:v>41046</c:v>
                </c:pt>
                <c:pt idx="1489">
                  <c:v>41045</c:v>
                </c:pt>
                <c:pt idx="1490">
                  <c:v>41044</c:v>
                </c:pt>
                <c:pt idx="1491">
                  <c:v>41043</c:v>
                </c:pt>
                <c:pt idx="1492">
                  <c:v>41040</c:v>
                </c:pt>
                <c:pt idx="1493">
                  <c:v>41039</c:v>
                </c:pt>
                <c:pt idx="1494">
                  <c:v>41038</c:v>
                </c:pt>
                <c:pt idx="1495">
                  <c:v>41037</c:v>
                </c:pt>
                <c:pt idx="1496">
                  <c:v>41036</c:v>
                </c:pt>
                <c:pt idx="1497">
                  <c:v>41033</c:v>
                </c:pt>
                <c:pt idx="1498">
                  <c:v>41032</c:v>
                </c:pt>
                <c:pt idx="1499">
                  <c:v>41031</c:v>
                </c:pt>
                <c:pt idx="1500">
                  <c:v>41027</c:v>
                </c:pt>
                <c:pt idx="1501">
                  <c:v>41026</c:v>
                </c:pt>
                <c:pt idx="1502">
                  <c:v>41025</c:v>
                </c:pt>
                <c:pt idx="1503">
                  <c:v>41024</c:v>
                </c:pt>
                <c:pt idx="1504">
                  <c:v>41023</c:v>
                </c:pt>
                <c:pt idx="1505">
                  <c:v>41022</c:v>
                </c:pt>
                <c:pt idx="1506">
                  <c:v>41019</c:v>
                </c:pt>
                <c:pt idx="1507">
                  <c:v>41018</c:v>
                </c:pt>
                <c:pt idx="1508">
                  <c:v>41017</c:v>
                </c:pt>
                <c:pt idx="1509">
                  <c:v>41016</c:v>
                </c:pt>
                <c:pt idx="1510">
                  <c:v>41015</c:v>
                </c:pt>
                <c:pt idx="1511">
                  <c:v>41012</c:v>
                </c:pt>
                <c:pt idx="1512">
                  <c:v>41011</c:v>
                </c:pt>
                <c:pt idx="1513">
                  <c:v>41010</c:v>
                </c:pt>
                <c:pt idx="1514">
                  <c:v>41009</c:v>
                </c:pt>
                <c:pt idx="1515">
                  <c:v>41008</c:v>
                </c:pt>
                <c:pt idx="1516">
                  <c:v>41005</c:v>
                </c:pt>
                <c:pt idx="1517">
                  <c:v>41004</c:v>
                </c:pt>
                <c:pt idx="1518">
                  <c:v>41000</c:v>
                </c:pt>
                <c:pt idx="1519">
                  <c:v>40999</c:v>
                </c:pt>
                <c:pt idx="1520">
                  <c:v>40998</c:v>
                </c:pt>
                <c:pt idx="1521">
                  <c:v>40997</c:v>
                </c:pt>
                <c:pt idx="1522">
                  <c:v>40996</c:v>
                </c:pt>
                <c:pt idx="1523">
                  <c:v>40995</c:v>
                </c:pt>
                <c:pt idx="1524">
                  <c:v>40994</c:v>
                </c:pt>
                <c:pt idx="1525">
                  <c:v>40991</c:v>
                </c:pt>
                <c:pt idx="1526">
                  <c:v>40990</c:v>
                </c:pt>
                <c:pt idx="1527">
                  <c:v>40989</c:v>
                </c:pt>
                <c:pt idx="1528">
                  <c:v>40988</c:v>
                </c:pt>
                <c:pt idx="1529">
                  <c:v>40987</c:v>
                </c:pt>
                <c:pt idx="1530">
                  <c:v>40984</c:v>
                </c:pt>
                <c:pt idx="1531">
                  <c:v>40983</c:v>
                </c:pt>
                <c:pt idx="1532">
                  <c:v>40982</c:v>
                </c:pt>
                <c:pt idx="1533">
                  <c:v>40981</c:v>
                </c:pt>
                <c:pt idx="1534">
                  <c:v>40980</c:v>
                </c:pt>
                <c:pt idx="1535">
                  <c:v>40977</c:v>
                </c:pt>
                <c:pt idx="1536">
                  <c:v>40976</c:v>
                </c:pt>
                <c:pt idx="1537">
                  <c:v>40975</c:v>
                </c:pt>
                <c:pt idx="1538">
                  <c:v>40974</c:v>
                </c:pt>
                <c:pt idx="1539">
                  <c:v>40973</c:v>
                </c:pt>
                <c:pt idx="1540">
                  <c:v>40970</c:v>
                </c:pt>
                <c:pt idx="1541">
                  <c:v>40969</c:v>
                </c:pt>
                <c:pt idx="1542">
                  <c:v>40968</c:v>
                </c:pt>
                <c:pt idx="1543">
                  <c:v>40967</c:v>
                </c:pt>
                <c:pt idx="1544">
                  <c:v>40966</c:v>
                </c:pt>
                <c:pt idx="1545">
                  <c:v>40963</c:v>
                </c:pt>
                <c:pt idx="1546">
                  <c:v>40962</c:v>
                </c:pt>
                <c:pt idx="1547">
                  <c:v>40961</c:v>
                </c:pt>
                <c:pt idx="1548">
                  <c:v>40960</c:v>
                </c:pt>
                <c:pt idx="1549">
                  <c:v>40959</c:v>
                </c:pt>
                <c:pt idx="1550">
                  <c:v>40956</c:v>
                </c:pt>
                <c:pt idx="1551">
                  <c:v>40955</c:v>
                </c:pt>
                <c:pt idx="1552">
                  <c:v>40954</c:v>
                </c:pt>
                <c:pt idx="1553">
                  <c:v>40953</c:v>
                </c:pt>
                <c:pt idx="1554">
                  <c:v>40952</c:v>
                </c:pt>
                <c:pt idx="1555">
                  <c:v>40949</c:v>
                </c:pt>
                <c:pt idx="1556">
                  <c:v>40948</c:v>
                </c:pt>
                <c:pt idx="1557">
                  <c:v>40947</c:v>
                </c:pt>
                <c:pt idx="1558">
                  <c:v>40946</c:v>
                </c:pt>
                <c:pt idx="1559">
                  <c:v>40945</c:v>
                </c:pt>
                <c:pt idx="1560">
                  <c:v>40942</c:v>
                </c:pt>
                <c:pt idx="1561">
                  <c:v>40941</c:v>
                </c:pt>
                <c:pt idx="1562">
                  <c:v>40940</c:v>
                </c:pt>
                <c:pt idx="1563">
                  <c:v>40939</c:v>
                </c:pt>
                <c:pt idx="1564">
                  <c:v>40938</c:v>
                </c:pt>
                <c:pt idx="1565">
                  <c:v>40937</c:v>
                </c:pt>
                <c:pt idx="1566">
                  <c:v>40929</c:v>
                </c:pt>
                <c:pt idx="1567">
                  <c:v>40928</c:v>
                </c:pt>
                <c:pt idx="1568">
                  <c:v>40927</c:v>
                </c:pt>
                <c:pt idx="1569">
                  <c:v>40926</c:v>
                </c:pt>
                <c:pt idx="1570">
                  <c:v>40925</c:v>
                </c:pt>
                <c:pt idx="1571">
                  <c:v>40924</c:v>
                </c:pt>
                <c:pt idx="1572">
                  <c:v>40921</c:v>
                </c:pt>
                <c:pt idx="1573">
                  <c:v>40920</c:v>
                </c:pt>
                <c:pt idx="1574">
                  <c:v>40919</c:v>
                </c:pt>
                <c:pt idx="1575">
                  <c:v>40918</c:v>
                </c:pt>
                <c:pt idx="1576">
                  <c:v>40917</c:v>
                </c:pt>
                <c:pt idx="1577">
                  <c:v>40914</c:v>
                </c:pt>
                <c:pt idx="1578">
                  <c:v>40913</c:v>
                </c:pt>
                <c:pt idx="1579">
                  <c:v>40912</c:v>
                </c:pt>
              </c:numCache>
            </c:numRef>
          </c:cat>
          <c:val>
            <c:numRef>
              <c:f>Sheet1!$E$4:$E$1583</c:f>
              <c:numCache>
                <c:formatCode>###,###,###,###,##0.0000</c:formatCode>
                <c:ptCount val="1580"/>
                <c:pt idx="0">
                  <c:v>3.2911000000000001</c:v>
                </c:pt>
                <c:pt idx="1">
                  <c:v>3.286</c:v>
                </c:pt>
                <c:pt idx="2">
                  <c:v>3.2656999999999998</c:v>
                </c:pt>
                <c:pt idx="3">
                  <c:v>3.2858000000000001</c:v>
                </c:pt>
                <c:pt idx="4">
                  <c:v>3.3306</c:v>
                </c:pt>
                <c:pt idx="5">
                  <c:v>3.3252000000000002</c:v>
                </c:pt>
                <c:pt idx="6">
                  <c:v>3.3298000000000001</c:v>
                </c:pt>
                <c:pt idx="7">
                  <c:v>3.3298000000000001</c:v>
                </c:pt>
                <c:pt idx="8">
                  <c:v>3.4695999999999998</c:v>
                </c:pt>
                <c:pt idx="9">
                  <c:v>3.4918999999999998</c:v>
                </c:pt>
                <c:pt idx="10">
                  <c:v>3.5205000000000002</c:v>
                </c:pt>
                <c:pt idx="11">
                  <c:v>3.5596999999999999</c:v>
                </c:pt>
                <c:pt idx="12">
                  <c:v>3.5779000000000001</c:v>
                </c:pt>
                <c:pt idx="13">
                  <c:v>3.5922000000000001</c:v>
                </c:pt>
                <c:pt idx="14">
                  <c:v>3.6065999999999998</c:v>
                </c:pt>
                <c:pt idx="15">
                  <c:v>3.649</c:v>
                </c:pt>
                <c:pt idx="16">
                  <c:v>3.6493000000000002</c:v>
                </c:pt>
                <c:pt idx="17">
                  <c:v>3.6577999999999999</c:v>
                </c:pt>
                <c:pt idx="18">
                  <c:v>3.6568999999999998</c:v>
                </c:pt>
                <c:pt idx="19">
                  <c:v>3.6608999999999998</c:v>
                </c:pt>
                <c:pt idx="20">
                  <c:v>3.6722999999999999</c:v>
                </c:pt>
                <c:pt idx="21">
                  <c:v>3.6503000000000001</c:v>
                </c:pt>
                <c:pt idx="22">
                  <c:v>3.6343999999999999</c:v>
                </c:pt>
                <c:pt idx="23">
                  <c:v>3.6204000000000001</c:v>
                </c:pt>
                <c:pt idx="24">
                  <c:v>3.6113</c:v>
                </c:pt>
                <c:pt idx="25">
                  <c:v>3.6625999999999999</c:v>
                </c:pt>
                <c:pt idx="26">
                  <c:v>3.6829999999999998</c:v>
                </c:pt>
                <c:pt idx="27">
                  <c:v>3.6818</c:v>
                </c:pt>
                <c:pt idx="28">
                  <c:v>3.6981000000000002</c:v>
                </c:pt>
                <c:pt idx="29">
                  <c:v>3.6922999999999999</c:v>
                </c:pt>
                <c:pt idx="30">
                  <c:v>3.6968000000000001</c:v>
                </c:pt>
                <c:pt idx="31">
                  <c:v>3.6972999999999998</c:v>
                </c:pt>
                <c:pt idx="32">
                  <c:v>3.6970000000000001</c:v>
                </c:pt>
                <c:pt idx="33">
                  <c:v>3.6713</c:v>
                </c:pt>
                <c:pt idx="34">
                  <c:v>3.6817000000000002</c:v>
                </c:pt>
                <c:pt idx="35">
                  <c:v>3.7197</c:v>
                </c:pt>
                <c:pt idx="36">
                  <c:v>3.722</c:v>
                </c:pt>
                <c:pt idx="37">
                  <c:v>3.7427999999999999</c:v>
                </c:pt>
                <c:pt idx="38">
                  <c:v>3.7427999999999999</c:v>
                </c:pt>
                <c:pt idx="39">
                  <c:v>3.7105000000000001</c:v>
                </c:pt>
                <c:pt idx="40">
                  <c:v>3.7002000000000002</c:v>
                </c:pt>
                <c:pt idx="41">
                  <c:v>3.7002999999999999</c:v>
                </c:pt>
                <c:pt idx="42">
                  <c:v>3.7361</c:v>
                </c:pt>
                <c:pt idx="43">
                  <c:v>3.7806000000000002</c:v>
                </c:pt>
                <c:pt idx="44">
                  <c:v>3.8086000000000002</c:v>
                </c:pt>
                <c:pt idx="45">
                  <c:v>3.8149000000000002</c:v>
                </c:pt>
                <c:pt idx="46">
                  <c:v>3.8174999999999999</c:v>
                </c:pt>
                <c:pt idx="47">
                  <c:v>3.8060999999999998</c:v>
                </c:pt>
                <c:pt idx="48">
                  <c:v>3.8088000000000002</c:v>
                </c:pt>
                <c:pt idx="49">
                  <c:v>3.8062999999999998</c:v>
                </c:pt>
                <c:pt idx="50">
                  <c:v>3.8180999999999998</c:v>
                </c:pt>
                <c:pt idx="51">
                  <c:v>3.8199000000000001</c:v>
                </c:pt>
                <c:pt idx="52">
                  <c:v>3.8214999999999999</c:v>
                </c:pt>
                <c:pt idx="53">
                  <c:v>3.8195000000000001</c:v>
                </c:pt>
                <c:pt idx="54">
                  <c:v>3.8246000000000002</c:v>
                </c:pt>
                <c:pt idx="55">
                  <c:v>3.85</c:v>
                </c:pt>
                <c:pt idx="56">
                  <c:v>3.8340000000000001</c:v>
                </c:pt>
                <c:pt idx="57">
                  <c:v>3.8338999999999999</c:v>
                </c:pt>
                <c:pt idx="58">
                  <c:v>3.8336999999999999</c:v>
                </c:pt>
                <c:pt idx="59">
                  <c:v>3.8532999999999999</c:v>
                </c:pt>
                <c:pt idx="60">
                  <c:v>3.8433000000000002</c:v>
                </c:pt>
                <c:pt idx="61">
                  <c:v>3.8348</c:v>
                </c:pt>
                <c:pt idx="62">
                  <c:v>3.8492999999999999</c:v>
                </c:pt>
                <c:pt idx="63">
                  <c:v>3.8614000000000002</c:v>
                </c:pt>
                <c:pt idx="64">
                  <c:v>3.8464</c:v>
                </c:pt>
                <c:pt idx="65">
                  <c:v>3.871</c:v>
                </c:pt>
                <c:pt idx="66">
                  <c:v>3.8824999999999998</c:v>
                </c:pt>
                <c:pt idx="67">
                  <c:v>3.9024999999999999</c:v>
                </c:pt>
                <c:pt idx="68">
                  <c:v>3.89</c:v>
                </c:pt>
                <c:pt idx="69">
                  <c:v>3.8715999999999999</c:v>
                </c:pt>
                <c:pt idx="70">
                  <c:v>3.8713000000000002</c:v>
                </c:pt>
                <c:pt idx="71">
                  <c:v>3.8597999999999999</c:v>
                </c:pt>
                <c:pt idx="72">
                  <c:v>3.8647999999999998</c:v>
                </c:pt>
                <c:pt idx="73">
                  <c:v>3.8458000000000001</c:v>
                </c:pt>
                <c:pt idx="74">
                  <c:v>3.8254999999999999</c:v>
                </c:pt>
                <c:pt idx="75">
                  <c:v>3.8256999999999999</c:v>
                </c:pt>
                <c:pt idx="76">
                  <c:v>3.8483999999999998</c:v>
                </c:pt>
                <c:pt idx="77">
                  <c:v>3.8803999999999998</c:v>
                </c:pt>
                <c:pt idx="78">
                  <c:v>3.8502999999999998</c:v>
                </c:pt>
                <c:pt idx="79">
                  <c:v>3.8262</c:v>
                </c:pt>
                <c:pt idx="80">
                  <c:v>3.8445</c:v>
                </c:pt>
                <c:pt idx="81">
                  <c:v>3.8445</c:v>
                </c:pt>
                <c:pt idx="82">
                  <c:v>3.8445</c:v>
                </c:pt>
                <c:pt idx="83">
                  <c:v>3.8445999999999998</c:v>
                </c:pt>
                <c:pt idx="84">
                  <c:v>3.8439999999999999</c:v>
                </c:pt>
                <c:pt idx="85">
                  <c:v>3.8332999999999999</c:v>
                </c:pt>
                <c:pt idx="86">
                  <c:v>3.8132999999999999</c:v>
                </c:pt>
                <c:pt idx="87">
                  <c:v>3.8334999999999999</c:v>
                </c:pt>
                <c:pt idx="88">
                  <c:v>3.8393000000000002</c:v>
                </c:pt>
                <c:pt idx="89">
                  <c:v>3.8403</c:v>
                </c:pt>
                <c:pt idx="90">
                  <c:v>3.8327</c:v>
                </c:pt>
                <c:pt idx="91">
                  <c:v>3.8262999999999998</c:v>
                </c:pt>
                <c:pt idx="92">
                  <c:v>3.8517999999999999</c:v>
                </c:pt>
                <c:pt idx="93">
                  <c:v>3.8885999999999998</c:v>
                </c:pt>
                <c:pt idx="94">
                  <c:v>3.9030999999999998</c:v>
                </c:pt>
                <c:pt idx="95">
                  <c:v>3.9195000000000002</c:v>
                </c:pt>
                <c:pt idx="96">
                  <c:v>3.8986000000000001</c:v>
                </c:pt>
                <c:pt idx="97">
                  <c:v>3.8512</c:v>
                </c:pt>
                <c:pt idx="98">
                  <c:v>3.8361999999999998</c:v>
                </c:pt>
                <c:pt idx="99">
                  <c:v>3.8043999999999998</c:v>
                </c:pt>
                <c:pt idx="100">
                  <c:v>3.7982999999999998</c:v>
                </c:pt>
                <c:pt idx="101">
                  <c:v>3.8060999999999998</c:v>
                </c:pt>
                <c:pt idx="102">
                  <c:v>3.8136000000000001</c:v>
                </c:pt>
                <c:pt idx="103">
                  <c:v>3.8443999999999998</c:v>
                </c:pt>
                <c:pt idx="104">
                  <c:v>3.8704999999999998</c:v>
                </c:pt>
                <c:pt idx="105">
                  <c:v>3.8908999999999998</c:v>
                </c:pt>
                <c:pt idx="106">
                  <c:v>3.8858999999999999</c:v>
                </c:pt>
                <c:pt idx="107">
                  <c:v>3.8856999999999999</c:v>
                </c:pt>
                <c:pt idx="108">
                  <c:v>3.9163999999999999</c:v>
                </c:pt>
                <c:pt idx="109">
                  <c:v>3.9163000000000001</c:v>
                </c:pt>
                <c:pt idx="110">
                  <c:v>3.8879000000000001</c:v>
                </c:pt>
                <c:pt idx="111">
                  <c:v>3.8805999999999998</c:v>
                </c:pt>
                <c:pt idx="112">
                  <c:v>3.8647</c:v>
                </c:pt>
                <c:pt idx="113">
                  <c:v>3.8651</c:v>
                </c:pt>
                <c:pt idx="114">
                  <c:v>3.8955000000000002</c:v>
                </c:pt>
                <c:pt idx="115">
                  <c:v>3.9278</c:v>
                </c:pt>
                <c:pt idx="116">
                  <c:v>3.9361000000000002</c:v>
                </c:pt>
                <c:pt idx="117">
                  <c:v>3.9049999999999998</c:v>
                </c:pt>
                <c:pt idx="118">
                  <c:v>3.8925999999999998</c:v>
                </c:pt>
                <c:pt idx="119">
                  <c:v>3.8879999999999999</c:v>
                </c:pt>
                <c:pt idx="120">
                  <c:v>3.9203000000000001</c:v>
                </c:pt>
                <c:pt idx="121">
                  <c:v>3.8871000000000002</c:v>
                </c:pt>
                <c:pt idx="122">
                  <c:v>3.887</c:v>
                </c:pt>
                <c:pt idx="123">
                  <c:v>3.8772000000000002</c:v>
                </c:pt>
                <c:pt idx="124">
                  <c:v>3.8529</c:v>
                </c:pt>
                <c:pt idx="125">
                  <c:v>3.8826000000000001</c:v>
                </c:pt>
                <c:pt idx="126">
                  <c:v>3.9117000000000002</c:v>
                </c:pt>
                <c:pt idx="127">
                  <c:v>3.8210999999999999</c:v>
                </c:pt>
                <c:pt idx="128">
                  <c:v>3.7660999999999998</c:v>
                </c:pt>
                <c:pt idx="129">
                  <c:v>3.766</c:v>
                </c:pt>
                <c:pt idx="130">
                  <c:v>3.7107000000000001</c:v>
                </c:pt>
                <c:pt idx="131">
                  <c:v>3.7254</c:v>
                </c:pt>
                <c:pt idx="132">
                  <c:v>3.7246000000000001</c:v>
                </c:pt>
                <c:pt idx="133">
                  <c:v>3.7334000000000001</c:v>
                </c:pt>
                <c:pt idx="134">
                  <c:v>3.7587999999999999</c:v>
                </c:pt>
                <c:pt idx="135">
                  <c:v>3.7646999999999999</c:v>
                </c:pt>
                <c:pt idx="136">
                  <c:v>3.7267999999999999</c:v>
                </c:pt>
                <c:pt idx="137">
                  <c:v>3.6781999999999999</c:v>
                </c:pt>
                <c:pt idx="138">
                  <c:v>3.6768999999999998</c:v>
                </c:pt>
                <c:pt idx="139">
                  <c:v>3.6461999999999999</c:v>
                </c:pt>
                <c:pt idx="140">
                  <c:v>3.6413000000000002</c:v>
                </c:pt>
                <c:pt idx="141">
                  <c:v>3.6375999999999999</c:v>
                </c:pt>
                <c:pt idx="142">
                  <c:v>3.6166</c:v>
                </c:pt>
                <c:pt idx="143">
                  <c:v>3.6044</c:v>
                </c:pt>
                <c:pt idx="144">
                  <c:v>3.6049000000000002</c:v>
                </c:pt>
                <c:pt idx="145">
                  <c:v>3.6215999999999999</c:v>
                </c:pt>
                <c:pt idx="146">
                  <c:v>3.6166</c:v>
                </c:pt>
                <c:pt idx="147">
                  <c:v>3.6008</c:v>
                </c:pt>
                <c:pt idx="148">
                  <c:v>3.6154999999999999</c:v>
                </c:pt>
                <c:pt idx="149">
                  <c:v>3.6398999999999999</c:v>
                </c:pt>
                <c:pt idx="150">
                  <c:v>3.6234999999999999</c:v>
                </c:pt>
                <c:pt idx="151">
                  <c:v>3.6145999999999998</c:v>
                </c:pt>
                <c:pt idx="152">
                  <c:v>3.6288999999999998</c:v>
                </c:pt>
                <c:pt idx="153">
                  <c:v>3.5994999999999999</c:v>
                </c:pt>
                <c:pt idx="154">
                  <c:v>3.5968</c:v>
                </c:pt>
                <c:pt idx="155">
                  <c:v>3.6219999999999999</c:v>
                </c:pt>
                <c:pt idx="156">
                  <c:v>3.5895000000000001</c:v>
                </c:pt>
                <c:pt idx="157">
                  <c:v>3.5918000000000001</c:v>
                </c:pt>
                <c:pt idx="158">
                  <c:v>3.5811000000000002</c:v>
                </c:pt>
                <c:pt idx="159">
                  <c:v>3.6055999999999999</c:v>
                </c:pt>
                <c:pt idx="160">
                  <c:v>3.6314000000000002</c:v>
                </c:pt>
                <c:pt idx="161">
                  <c:v>3.6402999999999999</c:v>
                </c:pt>
                <c:pt idx="162">
                  <c:v>3.6234999999999999</c:v>
                </c:pt>
                <c:pt idx="163">
                  <c:v>3.6181000000000001</c:v>
                </c:pt>
                <c:pt idx="164">
                  <c:v>3.6124000000000001</c:v>
                </c:pt>
                <c:pt idx="165">
                  <c:v>3.6227</c:v>
                </c:pt>
                <c:pt idx="166">
                  <c:v>3.6221999999999999</c:v>
                </c:pt>
                <c:pt idx="167">
                  <c:v>3.6463000000000001</c:v>
                </c:pt>
                <c:pt idx="168">
                  <c:v>3.6107</c:v>
                </c:pt>
                <c:pt idx="169">
                  <c:v>3.6084000000000001</c:v>
                </c:pt>
                <c:pt idx="170">
                  <c:v>3.5903</c:v>
                </c:pt>
                <c:pt idx="171">
                  <c:v>3.6034999999999999</c:v>
                </c:pt>
                <c:pt idx="172">
                  <c:v>3.6011000000000002</c:v>
                </c:pt>
                <c:pt idx="173">
                  <c:v>3.5929000000000002</c:v>
                </c:pt>
                <c:pt idx="174">
                  <c:v>3.5903</c:v>
                </c:pt>
                <c:pt idx="175">
                  <c:v>3.5865999999999998</c:v>
                </c:pt>
                <c:pt idx="176">
                  <c:v>3.5724999999999998</c:v>
                </c:pt>
                <c:pt idx="177">
                  <c:v>3.5714999999999999</c:v>
                </c:pt>
                <c:pt idx="178">
                  <c:v>3.5849000000000002</c:v>
                </c:pt>
                <c:pt idx="179">
                  <c:v>3.6232000000000002</c:v>
                </c:pt>
                <c:pt idx="180">
                  <c:v>3.6355</c:v>
                </c:pt>
                <c:pt idx="181">
                  <c:v>3.6149</c:v>
                </c:pt>
                <c:pt idx="182">
                  <c:v>3.5996999999999999</c:v>
                </c:pt>
                <c:pt idx="183">
                  <c:v>3.5630000000000002</c:v>
                </c:pt>
                <c:pt idx="184">
                  <c:v>3.5666000000000002</c:v>
                </c:pt>
                <c:pt idx="185">
                  <c:v>3.5703</c:v>
                </c:pt>
                <c:pt idx="186">
                  <c:v>3.5798999999999999</c:v>
                </c:pt>
                <c:pt idx="187">
                  <c:v>3.5628000000000002</c:v>
                </c:pt>
                <c:pt idx="188">
                  <c:v>3.5407999999999999</c:v>
                </c:pt>
                <c:pt idx="189">
                  <c:v>3.5405000000000002</c:v>
                </c:pt>
                <c:pt idx="190">
                  <c:v>3.5406</c:v>
                </c:pt>
                <c:pt idx="191">
                  <c:v>3.5154999999999998</c:v>
                </c:pt>
                <c:pt idx="192">
                  <c:v>3.5030000000000001</c:v>
                </c:pt>
                <c:pt idx="193">
                  <c:v>3.5041000000000002</c:v>
                </c:pt>
                <c:pt idx="194">
                  <c:v>3.5003000000000002</c:v>
                </c:pt>
                <c:pt idx="195">
                  <c:v>3.5102000000000002</c:v>
                </c:pt>
                <c:pt idx="196">
                  <c:v>3.5177</c:v>
                </c:pt>
                <c:pt idx="197">
                  <c:v>3.4961000000000002</c:v>
                </c:pt>
                <c:pt idx="198">
                  <c:v>3.5106999999999999</c:v>
                </c:pt>
                <c:pt idx="199">
                  <c:v>3.5082</c:v>
                </c:pt>
                <c:pt idx="200">
                  <c:v>3.5106999999999999</c:v>
                </c:pt>
                <c:pt idx="201">
                  <c:v>3.5095999999999998</c:v>
                </c:pt>
                <c:pt idx="202">
                  <c:v>3.5</c:v>
                </c:pt>
                <c:pt idx="203">
                  <c:v>3.4838</c:v>
                </c:pt>
                <c:pt idx="204">
                  <c:v>3.4845000000000002</c:v>
                </c:pt>
                <c:pt idx="205">
                  <c:v>3.5047000000000001</c:v>
                </c:pt>
                <c:pt idx="206">
                  <c:v>3.528</c:v>
                </c:pt>
                <c:pt idx="207">
                  <c:v>3.5327999999999999</c:v>
                </c:pt>
                <c:pt idx="208">
                  <c:v>3.4931000000000001</c:v>
                </c:pt>
                <c:pt idx="209">
                  <c:v>3.4657</c:v>
                </c:pt>
                <c:pt idx="210">
                  <c:v>3.4653999999999998</c:v>
                </c:pt>
                <c:pt idx="211">
                  <c:v>3.4628999999999999</c:v>
                </c:pt>
                <c:pt idx="212">
                  <c:v>3.4708000000000001</c:v>
                </c:pt>
                <c:pt idx="213">
                  <c:v>3.5072999999999999</c:v>
                </c:pt>
                <c:pt idx="214">
                  <c:v>3.5415000000000001</c:v>
                </c:pt>
                <c:pt idx="215">
                  <c:v>3.5133999999999999</c:v>
                </c:pt>
                <c:pt idx="216">
                  <c:v>3.4716999999999998</c:v>
                </c:pt>
                <c:pt idx="217">
                  <c:v>3.4765000000000001</c:v>
                </c:pt>
                <c:pt idx="218">
                  <c:v>3.5560999999999998</c:v>
                </c:pt>
                <c:pt idx="219">
                  <c:v>3.5365000000000002</c:v>
                </c:pt>
                <c:pt idx="220">
                  <c:v>3.544</c:v>
                </c:pt>
                <c:pt idx="221">
                  <c:v>3.5590000000000002</c:v>
                </c:pt>
                <c:pt idx="222">
                  <c:v>3.5621</c:v>
                </c:pt>
                <c:pt idx="223">
                  <c:v>3.6120000000000001</c:v>
                </c:pt>
                <c:pt idx="224">
                  <c:v>3.6368999999999998</c:v>
                </c:pt>
                <c:pt idx="225">
                  <c:v>3.6015000000000001</c:v>
                </c:pt>
                <c:pt idx="226">
                  <c:v>3.5838999999999999</c:v>
                </c:pt>
                <c:pt idx="227">
                  <c:v>3.5529000000000002</c:v>
                </c:pt>
                <c:pt idx="228">
                  <c:v>3.5709</c:v>
                </c:pt>
                <c:pt idx="229">
                  <c:v>3.5710000000000002</c:v>
                </c:pt>
                <c:pt idx="230">
                  <c:v>3.5758000000000001</c:v>
                </c:pt>
                <c:pt idx="231">
                  <c:v>3.64</c:v>
                </c:pt>
                <c:pt idx="232">
                  <c:v>3.6556999999999999</c:v>
                </c:pt>
                <c:pt idx="233">
                  <c:v>3.6454</c:v>
                </c:pt>
                <c:pt idx="234">
                  <c:v>3.6604000000000001</c:v>
                </c:pt>
                <c:pt idx="235">
                  <c:v>3.7052999999999998</c:v>
                </c:pt>
                <c:pt idx="236">
                  <c:v>3.7204000000000002</c:v>
                </c:pt>
                <c:pt idx="237">
                  <c:v>3.6823000000000001</c:v>
                </c:pt>
                <c:pt idx="238">
                  <c:v>3.6454</c:v>
                </c:pt>
                <c:pt idx="239">
                  <c:v>3.68</c:v>
                </c:pt>
                <c:pt idx="240">
                  <c:v>3.6454</c:v>
                </c:pt>
                <c:pt idx="241">
                  <c:v>3.6259000000000001</c:v>
                </c:pt>
                <c:pt idx="242">
                  <c:v>3.6541999999999999</c:v>
                </c:pt>
                <c:pt idx="243">
                  <c:v>3.6309</c:v>
                </c:pt>
                <c:pt idx="244">
                  <c:v>3.6819000000000002</c:v>
                </c:pt>
                <c:pt idx="245">
                  <c:v>3.5920999999999998</c:v>
                </c:pt>
                <c:pt idx="246">
                  <c:v>3.5360999999999998</c:v>
                </c:pt>
                <c:pt idx="247">
                  <c:v>3.4813000000000001</c:v>
                </c:pt>
                <c:pt idx="248">
                  <c:v>3.4662999999999999</c:v>
                </c:pt>
                <c:pt idx="249">
                  <c:v>3.4117000000000002</c:v>
                </c:pt>
                <c:pt idx="250">
                  <c:v>3.3717999999999999</c:v>
                </c:pt>
                <c:pt idx="251">
                  <c:v>3.3416999999999999</c:v>
                </c:pt>
                <c:pt idx="252">
                  <c:v>3.3342999999999998</c:v>
                </c:pt>
                <c:pt idx="253">
                  <c:v>3.3418999999999999</c:v>
                </c:pt>
                <c:pt idx="254">
                  <c:v>3.3372000000000002</c:v>
                </c:pt>
                <c:pt idx="255">
                  <c:v>3.3776000000000002</c:v>
                </c:pt>
                <c:pt idx="256">
                  <c:v>3.3214999999999999</c:v>
                </c:pt>
                <c:pt idx="257">
                  <c:v>3.2761</c:v>
                </c:pt>
                <c:pt idx="258">
                  <c:v>3.2709000000000001</c:v>
                </c:pt>
                <c:pt idx="259">
                  <c:v>3.2608000000000001</c:v>
                </c:pt>
                <c:pt idx="260">
                  <c:v>3.2507999999999999</c:v>
                </c:pt>
                <c:pt idx="261">
                  <c:v>3.1749999999999998</c:v>
                </c:pt>
                <c:pt idx="262">
                  <c:v>3.1595</c:v>
                </c:pt>
                <c:pt idx="263">
                  <c:v>3.1648000000000001</c:v>
                </c:pt>
                <c:pt idx="264">
                  <c:v>3.1259000000000001</c:v>
                </c:pt>
                <c:pt idx="265">
                  <c:v>3.1107</c:v>
                </c:pt>
                <c:pt idx="266">
                  <c:v>3.0888</c:v>
                </c:pt>
                <c:pt idx="267">
                  <c:v>3.1095999999999999</c:v>
                </c:pt>
                <c:pt idx="268">
                  <c:v>3.0882999999999998</c:v>
                </c:pt>
                <c:pt idx="269">
                  <c:v>3.0844</c:v>
                </c:pt>
                <c:pt idx="270">
                  <c:v>3.0781999999999998</c:v>
                </c:pt>
                <c:pt idx="271">
                  <c:v>3.0831</c:v>
                </c:pt>
                <c:pt idx="272">
                  <c:v>3.0756999999999999</c:v>
                </c:pt>
                <c:pt idx="273">
                  <c:v>3.0758000000000001</c:v>
                </c:pt>
                <c:pt idx="274">
                  <c:v>3.0823999999999998</c:v>
                </c:pt>
                <c:pt idx="275">
                  <c:v>3.1040000000000001</c:v>
                </c:pt>
                <c:pt idx="276">
                  <c:v>3.1423999999999999</c:v>
                </c:pt>
                <c:pt idx="277">
                  <c:v>3.1522999999999999</c:v>
                </c:pt>
                <c:pt idx="278">
                  <c:v>3.1440999999999999</c:v>
                </c:pt>
                <c:pt idx="279">
                  <c:v>3.1204000000000001</c:v>
                </c:pt>
                <c:pt idx="280">
                  <c:v>3.1135000000000002</c:v>
                </c:pt>
                <c:pt idx="281">
                  <c:v>3.101</c:v>
                </c:pt>
                <c:pt idx="282">
                  <c:v>3.12</c:v>
                </c:pt>
                <c:pt idx="283">
                  <c:v>3.1198000000000001</c:v>
                </c:pt>
                <c:pt idx="284">
                  <c:v>3.1362999999999999</c:v>
                </c:pt>
                <c:pt idx="285">
                  <c:v>3.1507000000000001</c:v>
                </c:pt>
                <c:pt idx="286">
                  <c:v>3.1015999999999999</c:v>
                </c:pt>
                <c:pt idx="287">
                  <c:v>3.0739000000000001</c:v>
                </c:pt>
                <c:pt idx="288">
                  <c:v>3.0387</c:v>
                </c:pt>
                <c:pt idx="289">
                  <c:v>3.0404</c:v>
                </c:pt>
                <c:pt idx="290">
                  <c:v>3.0390999999999999</c:v>
                </c:pt>
                <c:pt idx="291">
                  <c:v>3.0449999999999999</c:v>
                </c:pt>
                <c:pt idx="292">
                  <c:v>3.0190000000000001</c:v>
                </c:pt>
                <c:pt idx="293">
                  <c:v>2.9998999999999998</c:v>
                </c:pt>
                <c:pt idx="294">
                  <c:v>2.9815999999999998</c:v>
                </c:pt>
                <c:pt idx="295">
                  <c:v>3.0076000000000001</c:v>
                </c:pt>
                <c:pt idx="296">
                  <c:v>3.0036</c:v>
                </c:pt>
                <c:pt idx="297">
                  <c:v>3.0081000000000002</c:v>
                </c:pt>
                <c:pt idx="298">
                  <c:v>3.0089999999999999</c:v>
                </c:pt>
                <c:pt idx="299">
                  <c:v>2.9965999999999999</c:v>
                </c:pt>
                <c:pt idx="300">
                  <c:v>3.0426000000000002</c:v>
                </c:pt>
                <c:pt idx="301">
                  <c:v>3.0676999999999999</c:v>
                </c:pt>
                <c:pt idx="302">
                  <c:v>3.0562</c:v>
                </c:pt>
                <c:pt idx="303">
                  <c:v>3.0446</c:v>
                </c:pt>
                <c:pt idx="304">
                  <c:v>3.0346000000000002</c:v>
                </c:pt>
                <c:pt idx="305">
                  <c:v>3.0541999999999998</c:v>
                </c:pt>
                <c:pt idx="306">
                  <c:v>3.0646</c:v>
                </c:pt>
                <c:pt idx="307">
                  <c:v>3.1103999999999998</c:v>
                </c:pt>
                <c:pt idx="308">
                  <c:v>3.1103000000000001</c:v>
                </c:pt>
                <c:pt idx="309">
                  <c:v>3.1067</c:v>
                </c:pt>
                <c:pt idx="310">
                  <c:v>3.1067</c:v>
                </c:pt>
                <c:pt idx="311">
                  <c:v>3.0790999999999999</c:v>
                </c:pt>
                <c:pt idx="312">
                  <c:v>3.0375000000000001</c:v>
                </c:pt>
                <c:pt idx="313">
                  <c:v>3.0274999999999999</c:v>
                </c:pt>
                <c:pt idx="314">
                  <c:v>2.9729999999999999</c:v>
                </c:pt>
                <c:pt idx="315">
                  <c:v>2.9567999999999999</c:v>
                </c:pt>
                <c:pt idx="316">
                  <c:v>2.9645000000000001</c:v>
                </c:pt>
                <c:pt idx="317">
                  <c:v>2.9619</c:v>
                </c:pt>
                <c:pt idx="318">
                  <c:v>2.9714999999999998</c:v>
                </c:pt>
                <c:pt idx="319">
                  <c:v>2.9611999999999998</c:v>
                </c:pt>
                <c:pt idx="320">
                  <c:v>2.9830000000000001</c:v>
                </c:pt>
                <c:pt idx="321">
                  <c:v>2.9596</c:v>
                </c:pt>
                <c:pt idx="322">
                  <c:v>2.9451999999999998</c:v>
                </c:pt>
                <c:pt idx="323">
                  <c:v>2.9615999999999998</c:v>
                </c:pt>
                <c:pt idx="324">
                  <c:v>2.9531000000000001</c:v>
                </c:pt>
                <c:pt idx="325">
                  <c:v>2.9119000000000002</c:v>
                </c:pt>
                <c:pt idx="326">
                  <c:v>2.9445000000000001</c:v>
                </c:pt>
                <c:pt idx="327">
                  <c:v>2.9533999999999998</c:v>
                </c:pt>
                <c:pt idx="328">
                  <c:v>2.9306000000000001</c:v>
                </c:pt>
                <c:pt idx="329">
                  <c:v>2.9339</c:v>
                </c:pt>
                <c:pt idx="330">
                  <c:v>2.8877000000000002</c:v>
                </c:pt>
                <c:pt idx="331">
                  <c:v>2.8540000000000001</c:v>
                </c:pt>
                <c:pt idx="332">
                  <c:v>2.8540000000000001</c:v>
                </c:pt>
                <c:pt idx="333">
                  <c:v>2.8574000000000002</c:v>
                </c:pt>
                <c:pt idx="334">
                  <c:v>2.9274</c:v>
                </c:pt>
                <c:pt idx="335">
                  <c:v>2.9327000000000001</c:v>
                </c:pt>
                <c:pt idx="336">
                  <c:v>2.9422000000000001</c:v>
                </c:pt>
                <c:pt idx="337">
                  <c:v>3.0013000000000001</c:v>
                </c:pt>
                <c:pt idx="338">
                  <c:v>3.0674999999999999</c:v>
                </c:pt>
                <c:pt idx="339">
                  <c:v>3.1374</c:v>
                </c:pt>
                <c:pt idx="340">
                  <c:v>3.1905999999999999</c:v>
                </c:pt>
                <c:pt idx="341">
                  <c:v>3.1482999999999999</c:v>
                </c:pt>
                <c:pt idx="342">
                  <c:v>3.0560999999999998</c:v>
                </c:pt>
                <c:pt idx="343">
                  <c:v>3.0905999999999998</c:v>
                </c:pt>
                <c:pt idx="344">
                  <c:v>2.9657</c:v>
                </c:pt>
                <c:pt idx="345">
                  <c:v>2.9234</c:v>
                </c:pt>
                <c:pt idx="346">
                  <c:v>2.9043000000000001</c:v>
                </c:pt>
                <c:pt idx="347">
                  <c:v>2.8412999999999999</c:v>
                </c:pt>
                <c:pt idx="348">
                  <c:v>2.8635000000000002</c:v>
                </c:pt>
                <c:pt idx="349">
                  <c:v>2.8955000000000002</c:v>
                </c:pt>
                <c:pt idx="350">
                  <c:v>2.9062000000000001</c:v>
                </c:pt>
                <c:pt idx="351">
                  <c:v>2.8130999999999999</c:v>
                </c:pt>
                <c:pt idx="352">
                  <c:v>2.7892000000000001</c:v>
                </c:pt>
                <c:pt idx="353">
                  <c:v>2.7839</c:v>
                </c:pt>
                <c:pt idx="354">
                  <c:v>2.7282000000000002</c:v>
                </c:pt>
                <c:pt idx="355">
                  <c:v>2.7096</c:v>
                </c:pt>
                <c:pt idx="356">
                  <c:v>2.6587000000000001</c:v>
                </c:pt>
                <c:pt idx="357">
                  <c:v>2.6476000000000002</c:v>
                </c:pt>
                <c:pt idx="358">
                  <c:v>2.6383000000000001</c:v>
                </c:pt>
                <c:pt idx="359">
                  <c:v>2.6490999999999998</c:v>
                </c:pt>
                <c:pt idx="360">
                  <c:v>2.6591999999999998</c:v>
                </c:pt>
                <c:pt idx="361">
                  <c:v>2.6694</c:v>
                </c:pt>
                <c:pt idx="362">
                  <c:v>2.6581999999999999</c:v>
                </c:pt>
                <c:pt idx="363">
                  <c:v>2.6638000000000002</c:v>
                </c:pt>
                <c:pt idx="364">
                  <c:v>2.6181000000000001</c:v>
                </c:pt>
                <c:pt idx="365">
                  <c:v>2.6023000000000001</c:v>
                </c:pt>
                <c:pt idx="366">
                  <c:v>2.5876999999999999</c:v>
                </c:pt>
                <c:pt idx="367">
                  <c:v>2.5251999999999999</c:v>
                </c:pt>
                <c:pt idx="368">
                  <c:v>2.4836999999999998</c:v>
                </c:pt>
                <c:pt idx="369">
                  <c:v>2.4887000000000001</c:v>
                </c:pt>
                <c:pt idx="370">
                  <c:v>2.4733000000000001</c:v>
                </c:pt>
                <c:pt idx="371">
                  <c:v>2.4662999999999999</c:v>
                </c:pt>
                <c:pt idx="372">
                  <c:v>2.4523999999999999</c:v>
                </c:pt>
                <c:pt idx="373">
                  <c:v>2.4420999999999999</c:v>
                </c:pt>
                <c:pt idx="374">
                  <c:v>2.4367000000000001</c:v>
                </c:pt>
                <c:pt idx="375">
                  <c:v>2.4519000000000002</c:v>
                </c:pt>
                <c:pt idx="376">
                  <c:v>2.4518</c:v>
                </c:pt>
                <c:pt idx="377">
                  <c:v>2.4411999999999998</c:v>
                </c:pt>
                <c:pt idx="378">
                  <c:v>2.4460000000000002</c:v>
                </c:pt>
                <c:pt idx="379">
                  <c:v>2.4556</c:v>
                </c:pt>
                <c:pt idx="380">
                  <c:v>2.4089999999999998</c:v>
                </c:pt>
                <c:pt idx="381">
                  <c:v>2.4123999999999999</c:v>
                </c:pt>
                <c:pt idx="382">
                  <c:v>2.4056000000000002</c:v>
                </c:pt>
                <c:pt idx="383">
                  <c:v>2.4270999999999998</c:v>
                </c:pt>
                <c:pt idx="384">
                  <c:v>2.4350999999999998</c:v>
                </c:pt>
                <c:pt idx="385">
                  <c:v>2.4630999999999998</c:v>
                </c:pt>
                <c:pt idx="386">
                  <c:v>2.4693999999999998</c:v>
                </c:pt>
                <c:pt idx="387">
                  <c:v>2.4676999999999998</c:v>
                </c:pt>
                <c:pt idx="388">
                  <c:v>2.5263</c:v>
                </c:pt>
                <c:pt idx="389">
                  <c:v>2.5196999999999998</c:v>
                </c:pt>
                <c:pt idx="390">
                  <c:v>2.5139999999999998</c:v>
                </c:pt>
                <c:pt idx="391">
                  <c:v>2.5133999999999999</c:v>
                </c:pt>
                <c:pt idx="392">
                  <c:v>2.5173999999999999</c:v>
                </c:pt>
                <c:pt idx="393">
                  <c:v>2.5447000000000002</c:v>
                </c:pt>
                <c:pt idx="394">
                  <c:v>2.5489000000000002</c:v>
                </c:pt>
                <c:pt idx="395">
                  <c:v>2.5552000000000001</c:v>
                </c:pt>
                <c:pt idx="396">
                  <c:v>2.5609000000000002</c:v>
                </c:pt>
                <c:pt idx="397">
                  <c:v>2.5535999999999999</c:v>
                </c:pt>
                <c:pt idx="398">
                  <c:v>2.5474000000000001</c:v>
                </c:pt>
                <c:pt idx="399">
                  <c:v>2.5529000000000002</c:v>
                </c:pt>
                <c:pt idx="400">
                  <c:v>2.5638999999999998</c:v>
                </c:pt>
                <c:pt idx="401">
                  <c:v>2.5710000000000002</c:v>
                </c:pt>
                <c:pt idx="402">
                  <c:v>2.5680000000000001</c:v>
                </c:pt>
                <c:pt idx="403">
                  <c:v>2.5699000000000001</c:v>
                </c:pt>
                <c:pt idx="404">
                  <c:v>2.5748000000000002</c:v>
                </c:pt>
                <c:pt idx="405">
                  <c:v>2.5708000000000002</c:v>
                </c:pt>
                <c:pt idx="406">
                  <c:v>2.5731999999999999</c:v>
                </c:pt>
                <c:pt idx="407">
                  <c:v>2.5781999999999998</c:v>
                </c:pt>
                <c:pt idx="408">
                  <c:v>2.5632000000000001</c:v>
                </c:pt>
                <c:pt idx="409">
                  <c:v>2.5739000000000001</c:v>
                </c:pt>
                <c:pt idx="410">
                  <c:v>2.5731000000000002</c:v>
                </c:pt>
                <c:pt idx="411">
                  <c:v>2.5728</c:v>
                </c:pt>
                <c:pt idx="412">
                  <c:v>2.5733000000000001</c:v>
                </c:pt>
                <c:pt idx="413">
                  <c:v>2.5619000000000001</c:v>
                </c:pt>
                <c:pt idx="414">
                  <c:v>2.5621999999999998</c:v>
                </c:pt>
                <c:pt idx="415">
                  <c:v>2.5712999999999999</c:v>
                </c:pt>
                <c:pt idx="416">
                  <c:v>2.5663</c:v>
                </c:pt>
                <c:pt idx="417">
                  <c:v>2.5611000000000002</c:v>
                </c:pt>
                <c:pt idx="418">
                  <c:v>2.5434999999999999</c:v>
                </c:pt>
                <c:pt idx="419">
                  <c:v>2.5489000000000002</c:v>
                </c:pt>
                <c:pt idx="420">
                  <c:v>2.5594999999999999</c:v>
                </c:pt>
                <c:pt idx="421">
                  <c:v>2.5445000000000002</c:v>
                </c:pt>
                <c:pt idx="422">
                  <c:v>2.5078999999999998</c:v>
                </c:pt>
                <c:pt idx="423">
                  <c:v>2.5264000000000002</c:v>
                </c:pt>
                <c:pt idx="424">
                  <c:v>2.5059</c:v>
                </c:pt>
                <c:pt idx="425">
                  <c:v>2.4973999999999998</c:v>
                </c:pt>
                <c:pt idx="426">
                  <c:v>2.4763000000000002</c:v>
                </c:pt>
                <c:pt idx="427">
                  <c:v>2.4655999999999998</c:v>
                </c:pt>
                <c:pt idx="428">
                  <c:v>2.4752000000000001</c:v>
                </c:pt>
                <c:pt idx="429">
                  <c:v>2.4872000000000001</c:v>
                </c:pt>
                <c:pt idx="430">
                  <c:v>2.5003000000000002</c:v>
                </c:pt>
                <c:pt idx="431">
                  <c:v>2.5306000000000002</c:v>
                </c:pt>
                <c:pt idx="432">
                  <c:v>2.5552999999999999</c:v>
                </c:pt>
                <c:pt idx="433">
                  <c:v>2.5547</c:v>
                </c:pt>
                <c:pt idx="434">
                  <c:v>2.5796000000000001</c:v>
                </c:pt>
                <c:pt idx="435">
                  <c:v>2.5792999999999999</c:v>
                </c:pt>
                <c:pt idx="436">
                  <c:v>2.5840000000000001</c:v>
                </c:pt>
                <c:pt idx="437">
                  <c:v>2.5831</c:v>
                </c:pt>
                <c:pt idx="438">
                  <c:v>2.5827</c:v>
                </c:pt>
                <c:pt idx="439">
                  <c:v>2.5825</c:v>
                </c:pt>
                <c:pt idx="440">
                  <c:v>2.5821000000000001</c:v>
                </c:pt>
                <c:pt idx="441">
                  <c:v>2.5918999999999999</c:v>
                </c:pt>
                <c:pt idx="442">
                  <c:v>2.5916999999999999</c:v>
                </c:pt>
                <c:pt idx="443">
                  <c:v>2.5964999999999998</c:v>
                </c:pt>
                <c:pt idx="444">
                  <c:v>2.6012</c:v>
                </c:pt>
                <c:pt idx="445">
                  <c:v>2.621</c:v>
                </c:pt>
                <c:pt idx="446">
                  <c:v>2.6560000000000001</c:v>
                </c:pt>
                <c:pt idx="447">
                  <c:v>2.6775000000000002</c:v>
                </c:pt>
                <c:pt idx="448">
                  <c:v>2.6818</c:v>
                </c:pt>
                <c:pt idx="449">
                  <c:v>2.6941999999999999</c:v>
                </c:pt>
                <c:pt idx="450">
                  <c:v>2.7014</c:v>
                </c:pt>
                <c:pt idx="451">
                  <c:v>2.6804999999999999</c:v>
                </c:pt>
                <c:pt idx="452">
                  <c:v>2.6585999999999999</c:v>
                </c:pt>
                <c:pt idx="453">
                  <c:v>2.6493000000000002</c:v>
                </c:pt>
                <c:pt idx="454">
                  <c:v>2.6478999999999999</c:v>
                </c:pt>
                <c:pt idx="455">
                  <c:v>2.6669</c:v>
                </c:pt>
                <c:pt idx="456">
                  <c:v>2.6829000000000001</c:v>
                </c:pt>
                <c:pt idx="457">
                  <c:v>2.6715</c:v>
                </c:pt>
                <c:pt idx="458">
                  <c:v>2.6556000000000002</c:v>
                </c:pt>
                <c:pt idx="459">
                  <c:v>2.6865000000000001</c:v>
                </c:pt>
                <c:pt idx="460">
                  <c:v>2.6937000000000002</c:v>
                </c:pt>
                <c:pt idx="461">
                  <c:v>2.6856</c:v>
                </c:pt>
                <c:pt idx="462">
                  <c:v>2.6726000000000001</c:v>
                </c:pt>
                <c:pt idx="463">
                  <c:v>2.7079</c:v>
                </c:pt>
                <c:pt idx="464">
                  <c:v>2.7496999999999998</c:v>
                </c:pt>
                <c:pt idx="465">
                  <c:v>2.7509999999999999</c:v>
                </c:pt>
                <c:pt idx="466">
                  <c:v>2.7734999999999999</c:v>
                </c:pt>
                <c:pt idx="467">
                  <c:v>2.7705000000000002</c:v>
                </c:pt>
                <c:pt idx="468">
                  <c:v>2.7610999999999999</c:v>
                </c:pt>
                <c:pt idx="469">
                  <c:v>2.7612000000000001</c:v>
                </c:pt>
                <c:pt idx="470">
                  <c:v>2.7744</c:v>
                </c:pt>
                <c:pt idx="471">
                  <c:v>2.7818000000000001</c:v>
                </c:pt>
                <c:pt idx="472">
                  <c:v>2.8140000000000001</c:v>
                </c:pt>
                <c:pt idx="473">
                  <c:v>2.8075999999999999</c:v>
                </c:pt>
                <c:pt idx="474">
                  <c:v>2.8161</c:v>
                </c:pt>
                <c:pt idx="475">
                  <c:v>2.7814999999999999</c:v>
                </c:pt>
                <c:pt idx="476">
                  <c:v>2.7709999999999999</c:v>
                </c:pt>
                <c:pt idx="477">
                  <c:v>2.7833000000000001</c:v>
                </c:pt>
                <c:pt idx="478">
                  <c:v>2.7648999999999999</c:v>
                </c:pt>
                <c:pt idx="479">
                  <c:v>2.7519</c:v>
                </c:pt>
                <c:pt idx="480">
                  <c:v>2.7513000000000001</c:v>
                </c:pt>
                <c:pt idx="481">
                  <c:v>2.7561</c:v>
                </c:pt>
                <c:pt idx="482">
                  <c:v>2.7593000000000001</c:v>
                </c:pt>
                <c:pt idx="483">
                  <c:v>2.7570999999999999</c:v>
                </c:pt>
                <c:pt idx="484">
                  <c:v>2.7452999999999999</c:v>
                </c:pt>
                <c:pt idx="485">
                  <c:v>2.7471000000000001</c:v>
                </c:pt>
                <c:pt idx="486">
                  <c:v>2.7521</c:v>
                </c:pt>
                <c:pt idx="487">
                  <c:v>2.7408000000000001</c:v>
                </c:pt>
                <c:pt idx="488">
                  <c:v>2.7663000000000002</c:v>
                </c:pt>
                <c:pt idx="489">
                  <c:v>2.7660999999999998</c:v>
                </c:pt>
                <c:pt idx="490">
                  <c:v>2.7201</c:v>
                </c:pt>
                <c:pt idx="491">
                  <c:v>2.7120000000000002</c:v>
                </c:pt>
                <c:pt idx="492">
                  <c:v>2.7023000000000001</c:v>
                </c:pt>
                <c:pt idx="493">
                  <c:v>2.7018</c:v>
                </c:pt>
                <c:pt idx="494">
                  <c:v>2.7136999999999998</c:v>
                </c:pt>
                <c:pt idx="495">
                  <c:v>2.6951000000000001</c:v>
                </c:pt>
                <c:pt idx="496">
                  <c:v>2.6894999999999998</c:v>
                </c:pt>
                <c:pt idx="497">
                  <c:v>2.7242999999999999</c:v>
                </c:pt>
                <c:pt idx="498">
                  <c:v>2.7193999999999998</c:v>
                </c:pt>
                <c:pt idx="499">
                  <c:v>2.7189999999999999</c:v>
                </c:pt>
                <c:pt idx="500">
                  <c:v>2.7092000000000001</c:v>
                </c:pt>
                <c:pt idx="501">
                  <c:v>2.7282000000000002</c:v>
                </c:pt>
                <c:pt idx="502">
                  <c:v>2.7435999999999998</c:v>
                </c:pt>
                <c:pt idx="503">
                  <c:v>2.7334000000000001</c:v>
                </c:pt>
                <c:pt idx="504">
                  <c:v>2.7635000000000001</c:v>
                </c:pt>
                <c:pt idx="505">
                  <c:v>2.7982999999999998</c:v>
                </c:pt>
                <c:pt idx="506">
                  <c:v>2.7172999999999998</c:v>
                </c:pt>
                <c:pt idx="507">
                  <c:v>2.7021999999999999</c:v>
                </c:pt>
                <c:pt idx="508">
                  <c:v>2.6968999999999999</c:v>
                </c:pt>
                <c:pt idx="509">
                  <c:v>2.6391</c:v>
                </c:pt>
                <c:pt idx="510">
                  <c:v>2.6257999999999999</c:v>
                </c:pt>
                <c:pt idx="511">
                  <c:v>2.6335000000000002</c:v>
                </c:pt>
                <c:pt idx="512">
                  <c:v>2.645</c:v>
                </c:pt>
                <c:pt idx="513">
                  <c:v>2.6179000000000001</c:v>
                </c:pt>
                <c:pt idx="514">
                  <c:v>2.5259999999999998</c:v>
                </c:pt>
                <c:pt idx="515">
                  <c:v>2.5209999999999999</c:v>
                </c:pt>
                <c:pt idx="516">
                  <c:v>2.5044</c:v>
                </c:pt>
                <c:pt idx="517">
                  <c:v>2.4946999999999999</c:v>
                </c:pt>
                <c:pt idx="518">
                  <c:v>2.4964</c:v>
                </c:pt>
                <c:pt idx="519">
                  <c:v>2.4876</c:v>
                </c:pt>
                <c:pt idx="520">
                  <c:v>2.4716</c:v>
                </c:pt>
                <c:pt idx="521">
                  <c:v>2.472</c:v>
                </c:pt>
                <c:pt idx="522">
                  <c:v>2.4718</c:v>
                </c:pt>
                <c:pt idx="523">
                  <c:v>2.5152999999999999</c:v>
                </c:pt>
                <c:pt idx="524">
                  <c:v>2.5339</c:v>
                </c:pt>
                <c:pt idx="525">
                  <c:v>2.5181</c:v>
                </c:pt>
                <c:pt idx="526">
                  <c:v>2.5297999999999998</c:v>
                </c:pt>
                <c:pt idx="527">
                  <c:v>2.5489000000000002</c:v>
                </c:pt>
                <c:pt idx="528">
                  <c:v>2.5638999999999998</c:v>
                </c:pt>
                <c:pt idx="529">
                  <c:v>2.5684</c:v>
                </c:pt>
                <c:pt idx="530">
                  <c:v>2.5554000000000001</c:v>
                </c:pt>
                <c:pt idx="531">
                  <c:v>2.5659999999999998</c:v>
                </c:pt>
                <c:pt idx="532">
                  <c:v>2.5592999999999999</c:v>
                </c:pt>
                <c:pt idx="533">
                  <c:v>2.5838999999999999</c:v>
                </c:pt>
                <c:pt idx="534">
                  <c:v>2.5891000000000002</c:v>
                </c:pt>
                <c:pt idx="535">
                  <c:v>2.5727000000000002</c:v>
                </c:pt>
                <c:pt idx="536">
                  <c:v>2.6049000000000002</c:v>
                </c:pt>
                <c:pt idx="537">
                  <c:v>2.6244000000000001</c:v>
                </c:pt>
                <c:pt idx="538">
                  <c:v>2.6602000000000001</c:v>
                </c:pt>
                <c:pt idx="539">
                  <c:v>2.6494</c:v>
                </c:pt>
                <c:pt idx="540">
                  <c:v>2.6276999999999999</c:v>
                </c:pt>
                <c:pt idx="541">
                  <c:v>2.6375999999999999</c:v>
                </c:pt>
                <c:pt idx="542">
                  <c:v>2.6217000000000001</c:v>
                </c:pt>
                <c:pt idx="543">
                  <c:v>2.6202000000000001</c:v>
                </c:pt>
                <c:pt idx="544">
                  <c:v>2.6454</c:v>
                </c:pt>
                <c:pt idx="545">
                  <c:v>2.6499000000000001</c:v>
                </c:pt>
                <c:pt idx="546">
                  <c:v>2.6650999999999998</c:v>
                </c:pt>
                <c:pt idx="547">
                  <c:v>2.6497999999999999</c:v>
                </c:pt>
                <c:pt idx="548">
                  <c:v>2.6579000000000002</c:v>
                </c:pt>
                <c:pt idx="549">
                  <c:v>2.6686999999999999</c:v>
                </c:pt>
                <c:pt idx="550">
                  <c:v>2.7000999999999999</c:v>
                </c:pt>
                <c:pt idx="551">
                  <c:v>2.7052999999999998</c:v>
                </c:pt>
                <c:pt idx="552">
                  <c:v>2.7143999999999999</c:v>
                </c:pt>
                <c:pt idx="553">
                  <c:v>2.7088999999999999</c:v>
                </c:pt>
                <c:pt idx="554">
                  <c:v>2.6797</c:v>
                </c:pt>
                <c:pt idx="555">
                  <c:v>2.6840000000000002</c:v>
                </c:pt>
                <c:pt idx="556">
                  <c:v>2.7393000000000001</c:v>
                </c:pt>
                <c:pt idx="557">
                  <c:v>2.7279</c:v>
                </c:pt>
                <c:pt idx="558">
                  <c:v>2.7311999999999999</c:v>
                </c:pt>
                <c:pt idx="559">
                  <c:v>2.7507999999999999</c:v>
                </c:pt>
                <c:pt idx="560">
                  <c:v>2.7494999999999998</c:v>
                </c:pt>
                <c:pt idx="561">
                  <c:v>2.7256999999999998</c:v>
                </c:pt>
                <c:pt idx="562">
                  <c:v>2.7492000000000001</c:v>
                </c:pt>
                <c:pt idx="563">
                  <c:v>2.7814000000000001</c:v>
                </c:pt>
                <c:pt idx="564">
                  <c:v>2.7993999999999999</c:v>
                </c:pt>
                <c:pt idx="565">
                  <c:v>2.7633000000000001</c:v>
                </c:pt>
                <c:pt idx="566">
                  <c:v>2.7513999999999998</c:v>
                </c:pt>
                <c:pt idx="567">
                  <c:v>2.6657000000000002</c:v>
                </c:pt>
                <c:pt idx="568">
                  <c:v>2.6714000000000002</c:v>
                </c:pt>
                <c:pt idx="569">
                  <c:v>2.6934</c:v>
                </c:pt>
                <c:pt idx="570">
                  <c:v>2.6642999999999999</c:v>
                </c:pt>
                <c:pt idx="571">
                  <c:v>2.6431</c:v>
                </c:pt>
                <c:pt idx="572">
                  <c:v>2.6280000000000001</c:v>
                </c:pt>
                <c:pt idx="573">
                  <c:v>2.6084000000000001</c:v>
                </c:pt>
                <c:pt idx="574">
                  <c:v>2.6004999999999998</c:v>
                </c:pt>
                <c:pt idx="575">
                  <c:v>2.6619999999999999</c:v>
                </c:pt>
                <c:pt idx="576">
                  <c:v>2.6930000000000001</c:v>
                </c:pt>
                <c:pt idx="577">
                  <c:v>2.7347000000000001</c:v>
                </c:pt>
                <c:pt idx="578">
                  <c:v>2.7538</c:v>
                </c:pt>
                <c:pt idx="579">
                  <c:v>2.7597999999999998</c:v>
                </c:pt>
                <c:pt idx="580">
                  <c:v>2.7871000000000001</c:v>
                </c:pt>
                <c:pt idx="581">
                  <c:v>2.7488000000000001</c:v>
                </c:pt>
                <c:pt idx="582">
                  <c:v>2.7014</c:v>
                </c:pt>
                <c:pt idx="583">
                  <c:v>2.7014</c:v>
                </c:pt>
                <c:pt idx="584">
                  <c:v>2.66</c:v>
                </c:pt>
                <c:pt idx="585">
                  <c:v>2.6585000000000001</c:v>
                </c:pt>
                <c:pt idx="586">
                  <c:v>2.6564999999999999</c:v>
                </c:pt>
                <c:pt idx="587">
                  <c:v>2.6629999999999998</c:v>
                </c:pt>
                <c:pt idx="588">
                  <c:v>2.6793999999999998</c:v>
                </c:pt>
                <c:pt idx="589">
                  <c:v>2.6629</c:v>
                </c:pt>
                <c:pt idx="590">
                  <c:v>2.6996000000000002</c:v>
                </c:pt>
                <c:pt idx="591">
                  <c:v>2.7343999999999999</c:v>
                </c:pt>
                <c:pt idx="592">
                  <c:v>2.7667000000000002</c:v>
                </c:pt>
                <c:pt idx="593">
                  <c:v>2.82</c:v>
                </c:pt>
                <c:pt idx="594">
                  <c:v>2.8262999999999998</c:v>
                </c:pt>
                <c:pt idx="595">
                  <c:v>2.8433999999999999</c:v>
                </c:pt>
                <c:pt idx="596">
                  <c:v>2.8178000000000001</c:v>
                </c:pt>
                <c:pt idx="597">
                  <c:v>2.8277000000000001</c:v>
                </c:pt>
                <c:pt idx="598">
                  <c:v>2.8226</c:v>
                </c:pt>
                <c:pt idx="599">
                  <c:v>2.8393000000000002</c:v>
                </c:pt>
                <c:pt idx="600">
                  <c:v>2.8651</c:v>
                </c:pt>
                <c:pt idx="601">
                  <c:v>2.8660999999999999</c:v>
                </c:pt>
                <c:pt idx="602">
                  <c:v>2.8656000000000001</c:v>
                </c:pt>
                <c:pt idx="603">
                  <c:v>2.9003000000000001</c:v>
                </c:pt>
                <c:pt idx="604">
                  <c:v>2.8883999999999999</c:v>
                </c:pt>
                <c:pt idx="605">
                  <c:v>2.8843000000000001</c:v>
                </c:pt>
                <c:pt idx="606">
                  <c:v>2.9005000000000001</c:v>
                </c:pt>
                <c:pt idx="607">
                  <c:v>2.9089999999999998</c:v>
                </c:pt>
                <c:pt idx="608">
                  <c:v>2.9409999999999998</c:v>
                </c:pt>
                <c:pt idx="609">
                  <c:v>2.9638</c:v>
                </c:pt>
                <c:pt idx="610">
                  <c:v>2.9891999999999999</c:v>
                </c:pt>
                <c:pt idx="611">
                  <c:v>2.9786000000000001</c:v>
                </c:pt>
                <c:pt idx="612">
                  <c:v>3.0021</c:v>
                </c:pt>
                <c:pt idx="613">
                  <c:v>3.0118999999999998</c:v>
                </c:pt>
                <c:pt idx="614">
                  <c:v>2.9948000000000001</c:v>
                </c:pt>
                <c:pt idx="615">
                  <c:v>2.9792000000000001</c:v>
                </c:pt>
                <c:pt idx="616">
                  <c:v>2.9836</c:v>
                </c:pt>
                <c:pt idx="617">
                  <c:v>3.0057999999999998</c:v>
                </c:pt>
                <c:pt idx="618">
                  <c:v>3.0194999999999999</c:v>
                </c:pt>
                <c:pt idx="619">
                  <c:v>3.0522999999999998</c:v>
                </c:pt>
                <c:pt idx="620">
                  <c:v>3.0478999999999998</c:v>
                </c:pt>
                <c:pt idx="621">
                  <c:v>2.9647000000000001</c:v>
                </c:pt>
                <c:pt idx="622">
                  <c:v>2.9657</c:v>
                </c:pt>
                <c:pt idx="623">
                  <c:v>2.9733999999999998</c:v>
                </c:pt>
                <c:pt idx="624">
                  <c:v>2.9283999999999999</c:v>
                </c:pt>
                <c:pt idx="625">
                  <c:v>2.9032</c:v>
                </c:pt>
                <c:pt idx="626">
                  <c:v>2.9112</c:v>
                </c:pt>
                <c:pt idx="627">
                  <c:v>2.8915000000000002</c:v>
                </c:pt>
                <c:pt idx="628">
                  <c:v>2.8214999999999999</c:v>
                </c:pt>
                <c:pt idx="629">
                  <c:v>2.8111999999999999</c:v>
                </c:pt>
                <c:pt idx="630">
                  <c:v>2.8561999999999999</c:v>
                </c:pt>
                <c:pt idx="631">
                  <c:v>2.8864999999999998</c:v>
                </c:pt>
                <c:pt idx="632">
                  <c:v>2.8961999999999999</c:v>
                </c:pt>
                <c:pt idx="633">
                  <c:v>2.9087000000000001</c:v>
                </c:pt>
                <c:pt idx="634">
                  <c:v>2.9058000000000002</c:v>
                </c:pt>
                <c:pt idx="635">
                  <c:v>2.9676</c:v>
                </c:pt>
                <c:pt idx="636">
                  <c:v>2.9660000000000002</c:v>
                </c:pt>
                <c:pt idx="637">
                  <c:v>2.9058999999999999</c:v>
                </c:pt>
                <c:pt idx="638">
                  <c:v>2.8729</c:v>
                </c:pt>
                <c:pt idx="639">
                  <c:v>2.9237000000000002</c:v>
                </c:pt>
                <c:pt idx="640">
                  <c:v>2.9641000000000002</c:v>
                </c:pt>
                <c:pt idx="641">
                  <c:v>2.9538000000000002</c:v>
                </c:pt>
                <c:pt idx="642">
                  <c:v>2.9739</c:v>
                </c:pt>
                <c:pt idx="643">
                  <c:v>3.0432999999999999</c:v>
                </c:pt>
                <c:pt idx="644">
                  <c:v>3.0529000000000002</c:v>
                </c:pt>
                <c:pt idx="645">
                  <c:v>3.0573999999999999</c:v>
                </c:pt>
                <c:pt idx="646">
                  <c:v>3.0929000000000002</c:v>
                </c:pt>
                <c:pt idx="647">
                  <c:v>3.1225999999999998</c:v>
                </c:pt>
                <c:pt idx="648">
                  <c:v>3.1320000000000001</c:v>
                </c:pt>
                <c:pt idx="649">
                  <c:v>3.1507000000000001</c:v>
                </c:pt>
                <c:pt idx="650">
                  <c:v>3.1547999999999998</c:v>
                </c:pt>
                <c:pt idx="651">
                  <c:v>3.1419000000000001</c:v>
                </c:pt>
                <c:pt idx="652">
                  <c:v>3.1467000000000001</c:v>
                </c:pt>
                <c:pt idx="653">
                  <c:v>3.1665999999999999</c:v>
                </c:pt>
                <c:pt idx="654">
                  <c:v>3.1413000000000002</c:v>
                </c:pt>
                <c:pt idx="655">
                  <c:v>3.1562000000000001</c:v>
                </c:pt>
                <c:pt idx="656">
                  <c:v>3.1718000000000002</c:v>
                </c:pt>
                <c:pt idx="657">
                  <c:v>3.1918000000000002</c:v>
                </c:pt>
                <c:pt idx="658">
                  <c:v>3.1901000000000002</c:v>
                </c:pt>
                <c:pt idx="659">
                  <c:v>3.1842999999999999</c:v>
                </c:pt>
                <c:pt idx="660">
                  <c:v>3.1762999999999999</c:v>
                </c:pt>
                <c:pt idx="661">
                  <c:v>3.1924000000000001</c:v>
                </c:pt>
                <c:pt idx="662">
                  <c:v>3.1459000000000001</c:v>
                </c:pt>
                <c:pt idx="663">
                  <c:v>3.1427999999999998</c:v>
                </c:pt>
                <c:pt idx="664">
                  <c:v>3.1177999999999999</c:v>
                </c:pt>
                <c:pt idx="665">
                  <c:v>3.1345000000000001</c:v>
                </c:pt>
                <c:pt idx="666">
                  <c:v>3.1634000000000002</c:v>
                </c:pt>
                <c:pt idx="667">
                  <c:v>3.1688999999999998</c:v>
                </c:pt>
                <c:pt idx="668">
                  <c:v>3.1924000000000001</c:v>
                </c:pt>
                <c:pt idx="669">
                  <c:v>3.202</c:v>
                </c:pt>
                <c:pt idx="670">
                  <c:v>3.2399</c:v>
                </c:pt>
                <c:pt idx="671">
                  <c:v>3.2463000000000002</c:v>
                </c:pt>
                <c:pt idx="672">
                  <c:v>3.2723</c:v>
                </c:pt>
                <c:pt idx="673">
                  <c:v>3.2705000000000002</c:v>
                </c:pt>
                <c:pt idx="674">
                  <c:v>3.2623000000000002</c:v>
                </c:pt>
                <c:pt idx="675">
                  <c:v>3.2521</c:v>
                </c:pt>
                <c:pt idx="676">
                  <c:v>3.2557999999999998</c:v>
                </c:pt>
                <c:pt idx="677">
                  <c:v>3.2648999999999999</c:v>
                </c:pt>
                <c:pt idx="678">
                  <c:v>3.2660999999999998</c:v>
                </c:pt>
                <c:pt idx="679">
                  <c:v>3.2515999999999998</c:v>
                </c:pt>
                <c:pt idx="680">
                  <c:v>3.1798999999999999</c:v>
                </c:pt>
                <c:pt idx="681">
                  <c:v>3.1633</c:v>
                </c:pt>
                <c:pt idx="682">
                  <c:v>3.1646000000000001</c:v>
                </c:pt>
                <c:pt idx="683">
                  <c:v>3.2029999999999998</c:v>
                </c:pt>
                <c:pt idx="684">
                  <c:v>3.1981000000000002</c:v>
                </c:pt>
                <c:pt idx="685">
                  <c:v>3.2048000000000001</c:v>
                </c:pt>
                <c:pt idx="686">
                  <c:v>3.1798000000000002</c:v>
                </c:pt>
                <c:pt idx="687">
                  <c:v>3.1617000000000002</c:v>
                </c:pt>
                <c:pt idx="688">
                  <c:v>3.1553</c:v>
                </c:pt>
                <c:pt idx="689">
                  <c:v>3.1501000000000001</c:v>
                </c:pt>
                <c:pt idx="690">
                  <c:v>3.1596000000000002</c:v>
                </c:pt>
                <c:pt idx="691">
                  <c:v>3.1576</c:v>
                </c:pt>
                <c:pt idx="692">
                  <c:v>3.1657999999999999</c:v>
                </c:pt>
                <c:pt idx="693">
                  <c:v>3.1585999999999999</c:v>
                </c:pt>
                <c:pt idx="694">
                  <c:v>3.1764999999999999</c:v>
                </c:pt>
                <c:pt idx="695">
                  <c:v>3.1573000000000002</c:v>
                </c:pt>
                <c:pt idx="696">
                  <c:v>3.1562999999999999</c:v>
                </c:pt>
                <c:pt idx="697">
                  <c:v>3.1568999999999998</c:v>
                </c:pt>
                <c:pt idx="698">
                  <c:v>3.1715</c:v>
                </c:pt>
                <c:pt idx="699">
                  <c:v>3.1711</c:v>
                </c:pt>
                <c:pt idx="700">
                  <c:v>3.1448</c:v>
                </c:pt>
                <c:pt idx="701">
                  <c:v>3.1225999999999998</c:v>
                </c:pt>
                <c:pt idx="702">
                  <c:v>3.1061000000000001</c:v>
                </c:pt>
                <c:pt idx="703">
                  <c:v>3.1248999999999998</c:v>
                </c:pt>
                <c:pt idx="704">
                  <c:v>3.1320999999999999</c:v>
                </c:pt>
                <c:pt idx="705">
                  <c:v>3.1124999999999998</c:v>
                </c:pt>
                <c:pt idx="706">
                  <c:v>3.1587000000000001</c:v>
                </c:pt>
                <c:pt idx="707">
                  <c:v>3.1821999999999999</c:v>
                </c:pt>
                <c:pt idx="708">
                  <c:v>3.1678000000000002</c:v>
                </c:pt>
                <c:pt idx="709">
                  <c:v>3.2084000000000001</c:v>
                </c:pt>
                <c:pt idx="710">
                  <c:v>3.2277999999999998</c:v>
                </c:pt>
                <c:pt idx="711">
                  <c:v>3.2134</c:v>
                </c:pt>
                <c:pt idx="712">
                  <c:v>3.2128999999999999</c:v>
                </c:pt>
                <c:pt idx="713">
                  <c:v>3.2126999999999999</c:v>
                </c:pt>
                <c:pt idx="714">
                  <c:v>3.1922999999999999</c:v>
                </c:pt>
                <c:pt idx="715">
                  <c:v>3.1852999999999998</c:v>
                </c:pt>
                <c:pt idx="716">
                  <c:v>3.2044000000000001</c:v>
                </c:pt>
                <c:pt idx="717">
                  <c:v>3.2736999999999998</c:v>
                </c:pt>
                <c:pt idx="718">
                  <c:v>3.2755999999999998</c:v>
                </c:pt>
                <c:pt idx="719">
                  <c:v>3.2833000000000001</c:v>
                </c:pt>
                <c:pt idx="720">
                  <c:v>3.2517999999999998</c:v>
                </c:pt>
                <c:pt idx="721">
                  <c:v>3.2732999999999999</c:v>
                </c:pt>
                <c:pt idx="722">
                  <c:v>3.2526999999999999</c:v>
                </c:pt>
                <c:pt idx="723">
                  <c:v>3.2452999999999999</c:v>
                </c:pt>
                <c:pt idx="724">
                  <c:v>3.2458999999999998</c:v>
                </c:pt>
                <c:pt idx="725">
                  <c:v>3.2418</c:v>
                </c:pt>
                <c:pt idx="726">
                  <c:v>3.2511999999999999</c:v>
                </c:pt>
                <c:pt idx="727">
                  <c:v>3.2646999999999999</c:v>
                </c:pt>
                <c:pt idx="728">
                  <c:v>3.2808999999999999</c:v>
                </c:pt>
                <c:pt idx="729">
                  <c:v>3.3433999999999999</c:v>
                </c:pt>
                <c:pt idx="730">
                  <c:v>3.2924000000000002</c:v>
                </c:pt>
                <c:pt idx="731">
                  <c:v>3.3170999999999999</c:v>
                </c:pt>
                <c:pt idx="732">
                  <c:v>3.1597</c:v>
                </c:pt>
                <c:pt idx="733">
                  <c:v>3.1997</c:v>
                </c:pt>
                <c:pt idx="734">
                  <c:v>3.1707000000000001</c:v>
                </c:pt>
                <c:pt idx="735">
                  <c:v>3.1537999999999999</c:v>
                </c:pt>
                <c:pt idx="736">
                  <c:v>3.1151</c:v>
                </c:pt>
                <c:pt idx="737">
                  <c:v>3.1196999999999999</c:v>
                </c:pt>
                <c:pt idx="738">
                  <c:v>3.1006999999999998</c:v>
                </c:pt>
                <c:pt idx="739">
                  <c:v>3.0819999999999999</c:v>
                </c:pt>
                <c:pt idx="740">
                  <c:v>3.0508000000000002</c:v>
                </c:pt>
                <c:pt idx="741">
                  <c:v>2.9868999999999999</c:v>
                </c:pt>
                <c:pt idx="742">
                  <c:v>3.0636999999999999</c:v>
                </c:pt>
                <c:pt idx="743">
                  <c:v>3.1677</c:v>
                </c:pt>
                <c:pt idx="744">
                  <c:v>3.2170000000000001</c:v>
                </c:pt>
                <c:pt idx="745">
                  <c:v>3.2484000000000002</c:v>
                </c:pt>
                <c:pt idx="746">
                  <c:v>3.2827999999999999</c:v>
                </c:pt>
                <c:pt idx="747">
                  <c:v>3.2787999999999999</c:v>
                </c:pt>
                <c:pt idx="748">
                  <c:v>3.2599</c:v>
                </c:pt>
                <c:pt idx="749">
                  <c:v>3.2656000000000001</c:v>
                </c:pt>
                <c:pt idx="750">
                  <c:v>3.2532999999999999</c:v>
                </c:pt>
                <c:pt idx="751">
                  <c:v>3.2581000000000002</c:v>
                </c:pt>
                <c:pt idx="752">
                  <c:v>3.2623000000000002</c:v>
                </c:pt>
                <c:pt idx="753">
                  <c:v>3.274</c:v>
                </c:pt>
                <c:pt idx="754">
                  <c:v>3.3075000000000001</c:v>
                </c:pt>
                <c:pt idx="755">
                  <c:v>3.2936000000000001</c:v>
                </c:pt>
                <c:pt idx="756">
                  <c:v>3.2890999999999999</c:v>
                </c:pt>
                <c:pt idx="757">
                  <c:v>3.2856999999999998</c:v>
                </c:pt>
                <c:pt idx="758">
                  <c:v>3.3165</c:v>
                </c:pt>
                <c:pt idx="759">
                  <c:v>3.3976999999999999</c:v>
                </c:pt>
                <c:pt idx="760">
                  <c:v>3.4207000000000001</c:v>
                </c:pt>
                <c:pt idx="761">
                  <c:v>3.4169999999999998</c:v>
                </c:pt>
                <c:pt idx="762">
                  <c:v>3.4744000000000002</c:v>
                </c:pt>
                <c:pt idx="763">
                  <c:v>3.4670000000000001</c:v>
                </c:pt>
                <c:pt idx="764">
                  <c:v>3.4695</c:v>
                </c:pt>
                <c:pt idx="765">
                  <c:v>3.4670999999999998</c:v>
                </c:pt>
                <c:pt idx="766">
                  <c:v>3.4748999999999999</c:v>
                </c:pt>
                <c:pt idx="767">
                  <c:v>3.4548999999999999</c:v>
                </c:pt>
                <c:pt idx="768">
                  <c:v>3.4013</c:v>
                </c:pt>
                <c:pt idx="769">
                  <c:v>3.4113000000000002</c:v>
                </c:pt>
                <c:pt idx="770">
                  <c:v>3.4525000000000001</c:v>
                </c:pt>
                <c:pt idx="771">
                  <c:v>3.4624999999999999</c:v>
                </c:pt>
                <c:pt idx="772">
                  <c:v>3.4525999999999999</c:v>
                </c:pt>
                <c:pt idx="773">
                  <c:v>3.4270999999999998</c:v>
                </c:pt>
                <c:pt idx="774">
                  <c:v>3.3799000000000001</c:v>
                </c:pt>
                <c:pt idx="775">
                  <c:v>3.3254000000000001</c:v>
                </c:pt>
                <c:pt idx="776">
                  <c:v>3.3086000000000002</c:v>
                </c:pt>
                <c:pt idx="777">
                  <c:v>3.3029000000000002</c:v>
                </c:pt>
                <c:pt idx="778">
                  <c:v>3.2942999999999998</c:v>
                </c:pt>
                <c:pt idx="779">
                  <c:v>3.3357000000000001</c:v>
                </c:pt>
                <c:pt idx="780">
                  <c:v>3.3403999999999998</c:v>
                </c:pt>
                <c:pt idx="781">
                  <c:v>3.3201000000000001</c:v>
                </c:pt>
                <c:pt idx="782">
                  <c:v>3.3397000000000001</c:v>
                </c:pt>
                <c:pt idx="783">
                  <c:v>3.3304999999999998</c:v>
                </c:pt>
                <c:pt idx="784">
                  <c:v>3.2825000000000002</c:v>
                </c:pt>
                <c:pt idx="785">
                  <c:v>3.2968999999999999</c:v>
                </c:pt>
                <c:pt idx="786">
                  <c:v>3.3269000000000002</c:v>
                </c:pt>
                <c:pt idx="787">
                  <c:v>3.3327</c:v>
                </c:pt>
                <c:pt idx="788">
                  <c:v>3.3014999999999999</c:v>
                </c:pt>
                <c:pt idx="789">
                  <c:v>3.2881999999999998</c:v>
                </c:pt>
                <c:pt idx="790">
                  <c:v>3.2406000000000001</c:v>
                </c:pt>
                <c:pt idx="791">
                  <c:v>3.2541000000000002</c:v>
                </c:pt>
                <c:pt idx="792">
                  <c:v>3.2330000000000001</c:v>
                </c:pt>
                <c:pt idx="793">
                  <c:v>3.2164000000000001</c:v>
                </c:pt>
                <c:pt idx="794">
                  <c:v>3.2128000000000001</c:v>
                </c:pt>
                <c:pt idx="795">
                  <c:v>3.1934</c:v>
                </c:pt>
                <c:pt idx="796">
                  <c:v>3.1821000000000002</c:v>
                </c:pt>
                <c:pt idx="797">
                  <c:v>3.1974</c:v>
                </c:pt>
                <c:pt idx="798">
                  <c:v>3.1966999999999999</c:v>
                </c:pt>
                <c:pt idx="799">
                  <c:v>3.2118000000000002</c:v>
                </c:pt>
                <c:pt idx="800">
                  <c:v>3.2166999999999999</c:v>
                </c:pt>
                <c:pt idx="801">
                  <c:v>3.2509000000000001</c:v>
                </c:pt>
                <c:pt idx="802">
                  <c:v>3.2856000000000001</c:v>
                </c:pt>
                <c:pt idx="803">
                  <c:v>3.3277000000000001</c:v>
                </c:pt>
                <c:pt idx="804">
                  <c:v>3.3279999999999998</c:v>
                </c:pt>
                <c:pt idx="805">
                  <c:v>3.3498000000000001</c:v>
                </c:pt>
                <c:pt idx="806">
                  <c:v>3.3384</c:v>
                </c:pt>
                <c:pt idx="807">
                  <c:v>3.3696999999999999</c:v>
                </c:pt>
                <c:pt idx="808">
                  <c:v>3.3786999999999998</c:v>
                </c:pt>
                <c:pt idx="809">
                  <c:v>3.3753000000000002</c:v>
                </c:pt>
                <c:pt idx="810">
                  <c:v>3.4117000000000002</c:v>
                </c:pt>
                <c:pt idx="811">
                  <c:v>3.4085999999999999</c:v>
                </c:pt>
                <c:pt idx="812">
                  <c:v>3.3805999999999998</c:v>
                </c:pt>
                <c:pt idx="813">
                  <c:v>3.3220000000000001</c:v>
                </c:pt>
                <c:pt idx="814">
                  <c:v>3.3271999999999999</c:v>
                </c:pt>
                <c:pt idx="815">
                  <c:v>3.3513000000000002</c:v>
                </c:pt>
                <c:pt idx="816">
                  <c:v>3.3651</c:v>
                </c:pt>
                <c:pt idx="817">
                  <c:v>3.3820000000000001</c:v>
                </c:pt>
                <c:pt idx="818">
                  <c:v>3.399</c:v>
                </c:pt>
                <c:pt idx="819">
                  <c:v>3.4013</c:v>
                </c:pt>
                <c:pt idx="820">
                  <c:v>3.4011</c:v>
                </c:pt>
                <c:pt idx="821">
                  <c:v>3.4575</c:v>
                </c:pt>
                <c:pt idx="822">
                  <c:v>3.4379</c:v>
                </c:pt>
                <c:pt idx="823">
                  <c:v>3.4550999999999998</c:v>
                </c:pt>
                <c:pt idx="824">
                  <c:v>3.5217000000000001</c:v>
                </c:pt>
                <c:pt idx="825">
                  <c:v>3.5211999999999999</c:v>
                </c:pt>
                <c:pt idx="826">
                  <c:v>3.5198999999999998</c:v>
                </c:pt>
                <c:pt idx="827">
                  <c:v>3.5001000000000002</c:v>
                </c:pt>
                <c:pt idx="828">
                  <c:v>3.5238</c:v>
                </c:pt>
                <c:pt idx="829">
                  <c:v>3.5219999999999998</c:v>
                </c:pt>
                <c:pt idx="830">
                  <c:v>3.5221</c:v>
                </c:pt>
                <c:pt idx="831">
                  <c:v>3.5125999999999999</c:v>
                </c:pt>
                <c:pt idx="832">
                  <c:v>3.5222000000000002</c:v>
                </c:pt>
                <c:pt idx="833">
                  <c:v>3.5308000000000002</c:v>
                </c:pt>
                <c:pt idx="834">
                  <c:v>3.5356999999999998</c:v>
                </c:pt>
                <c:pt idx="835">
                  <c:v>3.5259</c:v>
                </c:pt>
                <c:pt idx="836">
                  <c:v>3.5026999999999999</c:v>
                </c:pt>
                <c:pt idx="837">
                  <c:v>3.5750000000000002</c:v>
                </c:pt>
                <c:pt idx="838">
                  <c:v>3.5909</c:v>
                </c:pt>
                <c:pt idx="839">
                  <c:v>3.5874999999999999</c:v>
                </c:pt>
                <c:pt idx="840">
                  <c:v>3.6101999999999999</c:v>
                </c:pt>
                <c:pt idx="841">
                  <c:v>3.6110000000000002</c:v>
                </c:pt>
                <c:pt idx="842">
                  <c:v>3.6545999999999998</c:v>
                </c:pt>
                <c:pt idx="843">
                  <c:v>3.6808000000000001</c:v>
                </c:pt>
                <c:pt idx="844">
                  <c:v>3.6657999999999999</c:v>
                </c:pt>
                <c:pt idx="845">
                  <c:v>3.6682000000000001</c:v>
                </c:pt>
                <c:pt idx="846">
                  <c:v>3.6101000000000001</c:v>
                </c:pt>
                <c:pt idx="847">
                  <c:v>3.7094</c:v>
                </c:pt>
                <c:pt idx="848">
                  <c:v>3.7103999999999999</c:v>
                </c:pt>
                <c:pt idx="849">
                  <c:v>3.6549</c:v>
                </c:pt>
                <c:pt idx="850">
                  <c:v>3.5729000000000002</c:v>
                </c:pt>
                <c:pt idx="851">
                  <c:v>3.5371999999999999</c:v>
                </c:pt>
                <c:pt idx="852">
                  <c:v>3.4655</c:v>
                </c:pt>
                <c:pt idx="853">
                  <c:v>3.3946000000000001</c:v>
                </c:pt>
                <c:pt idx="854">
                  <c:v>3.4036</c:v>
                </c:pt>
                <c:pt idx="855">
                  <c:v>3.4138999999999999</c:v>
                </c:pt>
                <c:pt idx="856">
                  <c:v>3.4001999999999999</c:v>
                </c:pt>
                <c:pt idx="857">
                  <c:v>3.3801999999999999</c:v>
                </c:pt>
                <c:pt idx="858">
                  <c:v>3.3727</c:v>
                </c:pt>
                <c:pt idx="859">
                  <c:v>3.5141</c:v>
                </c:pt>
                <c:pt idx="860">
                  <c:v>3.4832999999999998</c:v>
                </c:pt>
                <c:pt idx="861">
                  <c:v>3.4318</c:v>
                </c:pt>
                <c:pt idx="862">
                  <c:v>3.4636999999999998</c:v>
                </c:pt>
                <c:pt idx="863">
                  <c:v>3.4937</c:v>
                </c:pt>
                <c:pt idx="864">
                  <c:v>3.4638</c:v>
                </c:pt>
                <c:pt idx="865">
                  <c:v>3.4228999999999998</c:v>
                </c:pt>
                <c:pt idx="866">
                  <c:v>3.3727999999999998</c:v>
                </c:pt>
                <c:pt idx="867">
                  <c:v>3.3216999999999999</c:v>
                </c:pt>
                <c:pt idx="868">
                  <c:v>3.3517999999999999</c:v>
                </c:pt>
                <c:pt idx="869">
                  <c:v>3.4016999999999999</c:v>
                </c:pt>
                <c:pt idx="870">
                  <c:v>3.4664000000000001</c:v>
                </c:pt>
                <c:pt idx="871">
                  <c:v>3.4563000000000001</c:v>
                </c:pt>
                <c:pt idx="872">
                  <c:v>3.4895</c:v>
                </c:pt>
                <c:pt idx="873">
                  <c:v>3.5101</c:v>
                </c:pt>
                <c:pt idx="874">
                  <c:v>3.5571000000000002</c:v>
                </c:pt>
                <c:pt idx="875">
                  <c:v>3.5571000000000002</c:v>
                </c:pt>
                <c:pt idx="876">
                  <c:v>3.55</c:v>
                </c:pt>
                <c:pt idx="877">
                  <c:v>3.5518999999999998</c:v>
                </c:pt>
                <c:pt idx="878">
                  <c:v>3.5868000000000002</c:v>
                </c:pt>
                <c:pt idx="879">
                  <c:v>3.5768</c:v>
                </c:pt>
                <c:pt idx="880">
                  <c:v>3.5661999999999998</c:v>
                </c:pt>
                <c:pt idx="881">
                  <c:v>3.5539000000000001</c:v>
                </c:pt>
                <c:pt idx="882">
                  <c:v>3.5524</c:v>
                </c:pt>
                <c:pt idx="883">
                  <c:v>3.5878999999999999</c:v>
                </c:pt>
                <c:pt idx="884">
                  <c:v>3.6139000000000001</c:v>
                </c:pt>
                <c:pt idx="885">
                  <c:v>3.6903000000000001</c:v>
                </c:pt>
                <c:pt idx="886">
                  <c:v>3.7153</c:v>
                </c:pt>
                <c:pt idx="887">
                  <c:v>3.7688999999999999</c:v>
                </c:pt>
                <c:pt idx="888">
                  <c:v>3.8814000000000002</c:v>
                </c:pt>
                <c:pt idx="889">
                  <c:v>3.8894000000000002</c:v>
                </c:pt>
                <c:pt idx="890">
                  <c:v>3.9148000000000001</c:v>
                </c:pt>
                <c:pt idx="891">
                  <c:v>3.9146000000000001</c:v>
                </c:pt>
                <c:pt idx="892">
                  <c:v>3.9098000000000002</c:v>
                </c:pt>
                <c:pt idx="893">
                  <c:v>3.9098000000000002</c:v>
                </c:pt>
                <c:pt idx="894">
                  <c:v>3.9203999999999999</c:v>
                </c:pt>
                <c:pt idx="895">
                  <c:v>3.9327999999999999</c:v>
                </c:pt>
                <c:pt idx="896">
                  <c:v>3.9228000000000001</c:v>
                </c:pt>
                <c:pt idx="897">
                  <c:v>3.9226000000000001</c:v>
                </c:pt>
                <c:pt idx="898">
                  <c:v>3.9363000000000001</c:v>
                </c:pt>
                <c:pt idx="899">
                  <c:v>3.9</c:v>
                </c:pt>
                <c:pt idx="900">
                  <c:v>3.9180000000000001</c:v>
                </c:pt>
                <c:pt idx="901">
                  <c:v>3.9051999999999998</c:v>
                </c:pt>
                <c:pt idx="902">
                  <c:v>3.9544000000000001</c:v>
                </c:pt>
                <c:pt idx="903">
                  <c:v>3.9921000000000002</c:v>
                </c:pt>
                <c:pt idx="904">
                  <c:v>4.0178000000000003</c:v>
                </c:pt>
                <c:pt idx="905">
                  <c:v>4.0021000000000004</c:v>
                </c:pt>
                <c:pt idx="906">
                  <c:v>4.0266999999999999</c:v>
                </c:pt>
                <c:pt idx="907">
                  <c:v>4.0399000000000003</c:v>
                </c:pt>
                <c:pt idx="908">
                  <c:v>4.0309999999999997</c:v>
                </c:pt>
                <c:pt idx="909">
                  <c:v>3.9834999999999998</c:v>
                </c:pt>
                <c:pt idx="910">
                  <c:v>3.9828999999999999</c:v>
                </c:pt>
                <c:pt idx="911">
                  <c:v>3.9824999999999999</c:v>
                </c:pt>
                <c:pt idx="912">
                  <c:v>3.9891999999999999</c:v>
                </c:pt>
                <c:pt idx="913">
                  <c:v>3.9727999999999999</c:v>
                </c:pt>
                <c:pt idx="914">
                  <c:v>3.9725000000000001</c:v>
                </c:pt>
                <c:pt idx="915">
                  <c:v>3.9708999999999999</c:v>
                </c:pt>
                <c:pt idx="916">
                  <c:v>3.9777999999999998</c:v>
                </c:pt>
                <c:pt idx="917">
                  <c:v>3.9990999999999999</c:v>
                </c:pt>
                <c:pt idx="918">
                  <c:v>4.0170000000000003</c:v>
                </c:pt>
                <c:pt idx="919">
                  <c:v>4.0156999999999998</c:v>
                </c:pt>
                <c:pt idx="920">
                  <c:v>4.0056000000000003</c:v>
                </c:pt>
                <c:pt idx="921">
                  <c:v>4.0058999999999996</c:v>
                </c:pt>
                <c:pt idx="922">
                  <c:v>4.0129999999999999</c:v>
                </c:pt>
                <c:pt idx="923">
                  <c:v>3.9939</c:v>
                </c:pt>
                <c:pt idx="924">
                  <c:v>3.9464999999999999</c:v>
                </c:pt>
                <c:pt idx="925">
                  <c:v>3.9624999999999999</c:v>
                </c:pt>
                <c:pt idx="926">
                  <c:v>3.9369000000000001</c:v>
                </c:pt>
                <c:pt idx="927">
                  <c:v>3.9655</c:v>
                </c:pt>
                <c:pt idx="928">
                  <c:v>3.9723999999999999</c:v>
                </c:pt>
                <c:pt idx="929">
                  <c:v>3.9809000000000001</c:v>
                </c:pt>
                <c:pt idx="930">
                  <c:v>3.9807000000000001</c:v>
                </c:pt>
                <c:pt idx="931">
                  <c:v>3.9771000000000001</c:v>
                </c:pt>
                <c:pt idx="932">
                  <c:v>3.9821</c:v>
                </c:pt>
                <c:pt idx="933">
                  <c:v>3.9759000000000002</c:v>
                </c:pt>
                <c:pt idx="934">
                  <c:v>3.9859</c:v>
                </c:pt>
                <c:pt idx="935">
                  <c:v>3.9956999999999998</c:v>
                </c:pt>
                <c:pt idx="936">
                  <c:v>4.0014000000000003</c:v>
                </c:pt>
                <c:pt idx="937">
                  <c:v>4.0285000000000002</c:v>
                </c:pt>
                <c:pt idx="938">
                  <c:v>4.0244</c:v>
                </c:pt>
                <c:pt idx="939">
                  <c:v>4.0156999999999998</c:v>
                </c:pt>
                <c:pt idx="940">
                  <c:v>4.0202</c:v>
                </c:pt>
                <c:pt idx="941">
                  <c:v>4.0347</c:v>
                </c:pt>
                <c:pt idx="942">
                  <c:v>4.0292000000000003</c:v>
                </c:pt>
                <c:pt idx="943">
                  <c:v>4.0549999999999997</c:v>
                </c:pt>
                <c:pt idx="944">
                  <c:v>4.0549999999999997</c:v>
                </c:pt>
                <c:pt idx="945">
                  <c:v>4.0766999999999998</c:v>
                </c:pt>
                <c:pt idx="946">
                  <c:v>4.0667</c:v>
                </c:pt>
                <c:pt idx="947">
                  <c:v>4.0153999999999996</c:v>
                </c:pt>
                <c:pt idx="948">
                  <c:v>3.9786000000000001</c:v>
                </c:pt>
                <c:pt idx="949">
                  <c:v>3.9622999999999999</c:v>
                </c:pt>
                <c:pt idx="950">
                  <c:v>3.9578000000000002</c:v>
                </c:pt>
                <c:pt idx="951">
                  <c:v>3.9529000000000001</c:v>
                </c:pt>
                <c:pt idx="952">
                  <c:v>3.9477000000000002</c:v>
                </c:pt>
                <c:pt idx="953">
                  <c:v>3.9540000000000002</c:v>
                </c:pt>
                <c:pt idx="954">
                  <c:v>3.9409999999999998</c:v>
                </c:pt>
                <c:pt idx="955">
                  <c:v>3.9540000000000002</c:v>
                </c:pt>
                <c:pt idx="956">
                  <c:v>3.9327000000000001</c:v>
                </c:pt>
                <c:pt idx="957">
                  <c:v>3.903</c:v>
                </c:pt>
                <c:pt idx="958">
                  <c:v>3.8527999999999998</c:v>
                </c:pt>
                <c:pt idx="959">
                  <c:v>3.8439999999999999</c:v>
                </c:pt>
                <c:pt idx="960">
                  <c:v>3.8368000000000002</c:v>
                </c:pt>
                <c:pt idx="961">
                  <c:v>3.8361999999999998</c:v>
                </c:pt>
                <c:pt idx="962">
                  <c:v>3.8260999999999998</c:v>
                </c:pt>
                <c:pt idx="963">
                  <c:v>3.831</c:v>
                </c:pt>
                <c:pt idx="964">
                  <c:v>3.8517000000000001</c:v>
                </c:pt>
                <c:pt idx="965">
                  <c:v>3.8363999999999998</c:v>
                </c:pt>
                <c:pt idx="966">
                  <c:v>3.8491</c:v>
                </c:pt>
                <c:pt idx="967">
                  <c:v>3.8458999999999999</c:v>
                </c:pt>
                <c:pt idx="968">
                  <c:v>3.8359000000000001</c:v>
                </c:pt>
                <c:pt idx="969">
                  <c:v>3.8429000000000002</c:v>
                </c:pt>
                <c:pt idx="970">
                  <c:v>3.867</c:v>
                </c:pt>
                <c:pt idx="971">
                  <c:v>3.8363</c:v>
                </c:pt>
                <c:pt idx="972">
                  <c:v>3.8294999999999999</c:v>
                </c:pt>
                <c:pt idx="973">
                  <c:v>3.8452000000000002</c:v>
                </c:pt>
                <c:pt idx="974">
                  <c:v>3.8862999999999999</c:v>
                </c:pt>
                <c:pt idx="975">
                  <c:v>3.8854000000000002</c:v>
                </c:pt>
                <c:pt idx="976">
                  <c:v>3.8647999999999998</c:v>
                </c:pt>
                <c:pt idx="977">
                  <c:v>3.8542000000000001</c:v>
                </c:pt>
                <c:pt idx="978">
                  <c:v>3.8628</c:v>
                </c:pt>
                <c:pt idx="979">
                  <c:v>3.9339</c:v>
                </c:pt>
                <c:pt idx="980">
                  <c:v>3.9459</c:v>
                </c:pt>
                <c:pt idx="981">
                  <c:v>3.9618000000000002</c:v>
                </c:pt>
                <c:pt idx="982">
                  <c:v>4.0018000000000002</c:v>
                </c:pt>
                <c:pt idx="983">
                  <c:v>4.0011000000000001</c:v>
                </c:pt>
                <c:pt idx="984">
                  <c:v>4.0110000000000001</c:v>
                </c:pt>
                <c:pt idx="985">
                  <c:v>4.0212000000000003</c:v>
                </c:pt>
                <c:pt idx="986">
                  <c:v>4.0425000000000004</c:v>
                </c:pt>
                <c:pt idx="987">
                  <c:v>4.0427</c:v>
                </c:pt>
                <c:pt idx="988">
                  <c:v>4.0472000000000001</c:v>
                </c:pt>
                <c:pt idx="989">
                  <c:v>4.0423999999999998</c:v>
                </c:pt>
                <c:pt idx="990">
                  <c:v>4.0321999999999996</c:v>
                </c:pt>
                <c:pt idx="991">
                  <c:v>4.0423999999999998</c:v>
                </c:pt>
                <c:pt idx="992">
                  <c:v>3.9996999999999998</c:v>
                </c:pt>
                <c:pt idx="993">
                  <c:v>3.9910000000000001</c:v>
                </c:pt>
                <c:pt idx="994">
                  <c:v>3.9910000000000001</c:v>
                </c:pt>
                <c:pt idx="995">
                  <c:v>4.0307000000000004</c:v>
                </c:pt>
                <c:pt idx="996">
                  <c:v>4.0656999999999996</c:v>
                </c:pt>
                <c:pt idx="997">
                  <c:v>4.0758000000000001</c:v>
                </c:pt>
                <c:pt idx="998">
                  <c:v>4.0956000000000001</c:v>
                </c:pt>
                <c:pt idx="999">
                  <c:v>4.0805999999999996</c:v>
                </c:pt>
                <c:pt idx="1000">
                  <c:v>4.0353000000000003</c:v>
                </c:pt>
                <c:pt idx="1001">
                  <c:v>4.0053000000000001</c:v>
                </c:pt>
                <c:pt idx="1002">
                  <c:v>4.0068000000000001</c:v>
                </c:pt>
                <c:pt idx="1003">
                  <c:v>4.0209000000000001</c:v>
                </c:pt>
                <c:pt idx="1004">
                  <c:v>4.0313999999999997</c:v>
                </c:pt>
                <c:pt idx="1005">
                  <c:v>4.0613999999999999</c:v>
                </c:pt>
                <c:pt idx="1006">
                  <c:v>4.0670000000000002</c:v>
                </c:pt>
                <c:pt idx="1007">
                  <c:v>4.0842999999999998</c:v>
                </c:pt>
                <c:pt idx="1008">
                  <c:v>4.0820999999999996</c:v>
                </c:pt>
                <c:pt idx="1009">
                  <c:v>4.0624000000000002</c:v>
                </c:pt>
                <c:pt idx="1010">
                  <c:v>4.1454000000000004</c:v>
                </c:pt>
                <c:pt idx="1011">
                  <c:v>4.1605999999999996</c:v>
                </c:pt>
                <c:pt idx="1012">
                  <c:v>4.1586999999999996</c:v>
                </c:pt>
                <c:pt idx="1013">
                  <c:v>4.1673</c:v>
                </c:pt>
                <c:pt idx="1014">
                  <c:v>4.1913</c:v>
                </c:pt>
                <c:pt idx="1015">
                  <c:v>4.1940999999999997</c:v>
                </c:pt>
                <c:pt idx="1016">
                  <c:v>4.1872999999999996</c:v>
                </c:pt>
                <c:pt idx="1017">
                  <c:v>4.2057000000000002</c:v>
                </c:pt>
                <c:pt idx="1018">
                  <c:v>4.1943000000000001</c:v>
                </c:pt>
                <c:pt idx="1019">
                  <c:v>4.1647999999999996</c:v>
                </c:pt>
                <c:pt idx="1020">
                  <c:v>4.1619000000000002</c:v>
                </c:pt>
                <c:pt idx="1021">
                  <c:v>4.1595000000000004</c:v>
                </c:pt>
                <c:pt idx="1022">
                  <c:v>4.1773999999999996</c:v>
                </c:pt>
                <c:pt idx="1023">
                  <c:v>4.1481000000000003</c:v>
                </c:pt>
                <c:pt idx="1024">
                  <c:v>4.1467000000000001</c:v>
                </c:pt>
                <c:pt idx="1025">
                  <c:v>4.149</c:v>
                </c:pt>
                <c:pt idx="1026">
                  <c:v>4.149</c:v>
                </c:pt>
                <c:pt idx="1027">
                  <c:v>4.1360000000000001</c:v>
                </c:pt>
                <c:pt idx="1028">
                  <c:v>4.1627999999999998</c:v>
                </c:pt>
                <c:pt idx="1029">
                  <c:v>4.1646000000000001</c:v>
                </c:pt>
                <c:pt idx="1030">
                  <c:v>4.1429999999999998</c:v>
                </c:pt>
                <c:pt idx="1031">
                  <c:v>4.1039000000000003</c:v>
                </c:pt>
                <c:pt idx="1032">
                  <c:v>4.1189999999999998</c:v>
                </c:pt>
                <c:pt idx="1033">
                  <c:v>4.149</c:v>
                </c:pt>
                <c:pt idx="1034">
                  <c:v>4.149</c:v>
                </c:pt>
                <c:pt idx="1035">
                  <c:v>4.1650999999999998</c:v>
                </c:pt>
                <c:pt idx="1036">
                  <c:v>4.1715999999999998</c:v>
                </c:pt>
                <c:pt idx="1037">
                  <c:v>4.1848999999999998</c:v>
                </c:pt>
                <c:pt idx="1038">
                  <c:v>4.2065999999999999</c:v>
                </c:pt>
                <c:pt idx="1039">
                  <c:v>4.2093999999999996</c:v>
                </c:pt>
                <c:pt idx="1040">
                  <c:v>4.1969000000000003</c:v>
                </c:pt>
                <c:pt idx="1041">
                  <c:v>4.1277999999999997</c:v>
                </c:pt>
                <c:pt idx="1042">
                  <c:v>4.0922999999999998</c:v>
                </c:pt>
                <c:pt idx="1043">
                  <c:v>4.0616000000000003</c:v>
                </c:pt>
                <c:pt idx="1044">
                  <c:v>4.1458000000000004</c:v>
                </c:pt>
                <c:pt idx="1045">
                  <c:v>4.1054000000000004</c:v>
                </c:pt>
                <c:pt idx="1046">
                  <c:v>4.1581000000000001</c:v>
                </c:pt>
                <c:pt idx="1047">
                  <c:v>4.1938000000000004</c:v>
                </c:pt>
                <c:pt idx="1048">
                  <c:v>4.2290999999999999</c:v>
                </c:pt>
                <c:pt idx="1049">
                  <c:v>4.2451999999999996</c:v>
                </c:pt>
                <c:pt idx="1050">
                  <c:v>4.2428999999999997</c:v>
                </c:pt>
                <c:pt idx="1051">
                  <c:v>4.2099000000000002</c:v>
                </c:pt>
                <c:pt idx="1052">
                  <c:v>4.1913</c:v>
                </c:pt>
                <c:pt idx="1053">
                  <c:v>4.1863999999999999</c:v>
                </c:pt>
                <c:pt idx="1054">
                  <c:v>4.1913999999999998</c:v>
                </c:pt>
                <c:pt idx="1055">
                  <c:v>4.2092000000000001</c:v>
                </c:pt>
                <c:pt idx="1056">
                  <c:v>4.2098000000000004</c:v>
                </c:pt>
                <c:pt idx="1057">
                  <c:v>4.1885000000000003</c:v>
                </c:pt>
                <c:pt idx="1058">
                  <c:v>4.1887999999999996</c:v>
                </c:pt>
                <c:pt idx="1059">
                  <c:v>4.2184999999999997</c:v>
                </c:pt>
                <c:pt idx="1060">
                  <c:v>4.2262000000000004</c:v>
                </c:pt>
                <c:pt idx="1061">
                  <c:v>4.2153999999999998</c:v>
                </c:pt>
                <c:pt idx="1062">
                  <c:v>4.2260999999999997</c:v>
                </c:pt>
                <c:pt idx="1063">
                  <c:v>4.2720000000000002</c:v>
                </c:pt>
                <c:pt idx="1064">
                  <c:v>4.3074000000000003</c:v>
                </c:pt>
                <c:pt idx="1065">
                  <c:v>4.32</c:v>
                </c:pt>
                <c:pt idx="1066">
                  <c:v>4.2855999999999996</c:v>
                </c:pt>
                <c:pt idx="1067">
                  <c:v>4.3482000000000003</c:v>
                </c:pt>
                <c:pt idx="1068">
                  <c:v>4.3814000000000002</c:v>
                </c:pt>
                <c:pt idx="1069">
                  <c:v>4.375</c:v>
                </c:pt>
                <c:pt idx="1070">
                  <c:v>4.3733000000000004</c:v>
                </c:pt>
                <c:pt idx="1071">
                  <c:v>4.3677000000000001</c:v>
                </c:pt>
                <c:pt idx="1072">
                  <c:v>4.4162999999999997</c:v>
                </c:pt>
                <c:pt idx="1073">
                  <c:v>4.4386999999999999</c:v>
                </c:pt>
                <c:pt idx="1074">
                  <c:v>4.4413999999999998</c:v>
                </c:pt>
                <c:pt idx="1075">
                  <c:v>4.4508000000000001</c:v>
                </c:pt>
                <c:pt idx="1076">
                  <c:v>4.4711999999999996</c:v>
                </c:pt>
                <c:pt idx="1077">
                  <c:v>4.5143000000000004</c:v>
                </c:pt>
                <c:pt idx="1078">
                  <c:v>4.5293000000000001</c:v>
                </c:pt>
                <c:pt idx="1079">
                  <c:v>4.5168999999999997</c:v>
                </c:pt>
                <c:pt idx="1080">
                  <c:v>4.5068000000000001</c:v>
                </c:pt>
                <c:pt idx="1081">
                  <c:v>4.4583000000000004</c:v>
                </c:pt>
                <c:pt idx="1082">
                  <c:v>4.4389000000000003</c:v>
                </c:pt>
                <c:pt idx="1083">
                  <c:v>4.4474</c:v>
                </c:pt>
                <c:pt idx="1084">
                  <c:v>4.4417999999999997</c:v>
                </c:pt>
                <c:pt idx="1085">
                  <c:v>4.4564000000000004</c:v>
                </c:pt>
                <c:pt idx="1086">
                  <c:v>4.4558999999999997</c:v>
                </c:pt>
                <c:pt idx="1087">
                  <c:v>4.4804000000000004</c:v>
                </c:pt>
                <c:pt idx="1088">
                  <c:v>4.4798999999999998</c:v>
                </c:pt>
                <c:pt idx="1089">
                  <c:v>4.4705000000000004</c:v>
                </c:pt>
                <c:pt idx="1090">
                  <c:v>4.45</c:v>
                </c:pt>
                <c:pt idx="1091">
                  <c:v>4.4343000000000004</c:v>
                </c:pt>
                <c:pt idx="1092">
                  <c:v>4.4337</c:v>
                </c:pt>
                <c:pt idx="1093">
                  <c:v>4.3886000000000003</c:v>
                </c:pt>
                <c:pt idx="1094">
                  <c:v>4.4287000000000001</c:v>
                </c:pt>
                <c:pt idx="1095">
                  <c:v>4.4779999999999998</c:v>
                </c:pt>
                <c:pt idx="1096">
                  <c:v>4.5124000000000004</c:v>
                </c:pt>
                <c:pt idx="1097">
                  <c:v>4.4417999999999997</c:v>
                </c:pt>
                <c:pt idx="1098">
                  <c:v>4.3868</c:v>
                </c:pt>
                <c:pt idx="1099">
                  <c:v>4.3735999999999997</c:v>
                </c:pt>
                <c:pt idx="1100">
                  <c:v>4.3418999999999999</c:v>
                </c:pt>
                <c:pt idx="1101">
                  <c:v>4.3518999999999997</c:v>
                </c:pt>
                <c:pt idx="1102">
                  <c:v>4.3517000000000001</c:v>
                </c:pt>
                <c:pt idx="1103">
                  <c:v>4.2611999999999997</c:v>
                </c:pt>
                <c:pt idx="1104">
                  <c:v>4.3323</c:v>
                </c:pt>
                <c:pt idx="1105">
                  <c:v>4.3714000000000004</c:v>
                </c:pt>
                <c:pt idx="1106">
                  <c:v>4.4512</c:v>
                </c:pt>
                <c:pt idx="1107">
                  <c:v>4.4581999999999997</c:v>
                </c:pt>
                <c:pt idx="1108">
                  <c:v>4.4538000000000002</c:v>
                </c:pt>
                <c:pt idx="1109">
                  <c:v>4.4950000000000001</c:v>
                </c:pt>
                <c:pt idx="1110">
                  <c:v>4.5124000000000004</c:v>
                </c:pt>
                <c:pt idx="1111">
                  <c:v>4.5098000000000003</c:v>
                </c:pt>
                <c:pt idx="1112">
                  <c:v>4.4997999999999996</c:v>
                </c:pt>
                <c:pt idx="1113">
                  <c:v>4.4698000000000002</c:v>
                </c:pt>
                <c:pt idx="1114">
                  <c:v>4.4000000000000004</c:v>
                </c:pt>
                <c:pt idx="1115">
                  <c:v>4.3971</c:v>
                </c:pt>
                <c:pt idx="1116">
                  <c:v>4.3440000000000003</c:v>
                </c:pt>
                <c:pt idx="1117">
                  <c:v>4.3780999999999999</c:v>
                </c:pt>
                <c:pt idx="1118">
                  <c:v>4.2431000000000001</c:v>
                </c:pt>
                <c:pt idx="1119">
                  <c:v>4.1993999999999998</c:v>
                </c:pt>
                <c:pt idx="1120">
                  <c:v>4.1692999999999998</c:v>
                </c:pt>
                <c:pt idx="1121">
                  <c:v>4.0792999999999999</c:v>
                </c:pt>
                <c:pt idx="1122">
                  <c:v>4.0593000000000004</c:v>
                </c:pt>
                <c:pt idx="1123">
                  <c:v>4.0533000000000001</c:v>
                </c:pt>
                <c:pt idx="1124">
                  <c:v>4.0654000000000003</c:v>
                </c:pt>
                <c:pt idx="1125">
                  <c:v>4.1154000000000002</c:v>
                </c:pt>
                <c:pt idx="1126">
                  <c:v>4.0994999999999999</c:v>
                </c:pt>
                <c:pt idx="1127">
                  <c:v>4.0659000000000001</c:v>
                </c:pt>
                <c:pt idx="1128">
                  <c:v>4.0186000000000002</c:v>
                </c:pt>
                <c:pt idx="1129">
                  <c:v>3.9908999999999999</c:v>
                </c:pt>
                <c:pt idx="1130">
                  <c:v>3.9577</c:v>
                </c:pt>
                <c:pt idx="1131">
                  <c:v>3.9626999999999999</c:v>
                </c:pt>
                <c:pt idx="1132">
                  <c:v>3.9607000000000001</c:v>
                </c:pt>
                <c:pt idx="1133">
                  <c:v>3.9445999999999999</c:v>
                </c:pt>
                <c:pt idx="1134">
                  <c:v>3.9335</c:v>
                </c:pt>
                <c:pt idx="1135">
                  <c:v>3.9283999999999999</c:v>
                </c:pt>
                <c:pt idx="1136">
                  <c:v>3.9022999999999999</c:v>
                </c:pt>
                <c:pt idx="1137">
                  <c:v>3.9074</c:v>
                </c:pt>
                <c:pt idx="1138">
                  <c:v>3.8784000000000001</c:v>
                </c:pt>
                <c:pt idx="1139">
                  <c:v>3.8837999999999999</c:v>
                </c:pt>
                <c:pt idx="1140">
                  <c:v>3.8837999999999999</c:v>
                </c:pt>
                <c:pt idx="1141">
                  <c:v>3.8824999999999998</c:v>
                </c:pt>
                <c:pt idx="1142">
                  <c:v>3.88</c:v>
                </c:pt>
                <c:pt idx="1143">
                  <c:v>3.8755000000000002</c:v>
                </c:pt>
                <c:pt idx="1144">
                  <c:v>3.8843999999999999</c:v>
                </c:pt>
                <c:pt idx="1145">
                  <c:v>3.8805999999999998</c:v>
                </c:pt>
                <c:pt idx="1146">
                  <c:v>3.8578999999999999</c:v>
                </c:pt>
                <c:pt idx="1147">
                  <c:v>3.9047000000000001</c:v>
                </c:pt>
                <c:pt idx="1148">
                  <c:v>3.9222999999999999</c:v>
                </c:pt>
                <c:pt idx="1149">
                  <c:v>3.9361999999999999</c:v>
                </c:pt>
                <c:pt idx="1150">
                  <c:v>3.9195000000000002</c:v>
                </c:pt>
                <c:pt idx="1151">
                  <c:v>3.9882</c:v>
                </c:pt>
                <c:pt idx="1152">
                  <c:v>3.9845999999999999</c:v>
                </c:pt>
                <c:pt idx="1153">
                  <c:v>4.0128000000000004</c:v>
                </c:pt>
                <c:pt idx="1154">
                  <c:v>4.0164999999999997</c:v>
                </c:pt>
                <c:pt idx="1155">
                  <c:v>4.0209999999999999</c:v>
                </c:pt>
                <c:pt idx="1156">
                  <c:v>4.0244</c:v>
                </c:pt>
                <c:pt idx="1157">
                  <c:v>3.9973999999999998</c:v>
                </c:pt>
                <c:pt idx="1158">
                  <c:v>3.9615999999999998</c:v>
                </c:pt>
                <c:pt idx="1159">
                  <c:v>3.9557000000000002</c:v>
                </c:pt>
                <c:pt idx="1160">
                  <c:v>3.9563999999999999</c:v>
                </c:pt>
                <c:pt idx="1161">
                  <c:v>3.9740000000000002</c:v>
                </c:pt>
                <c:pt idx="1162">
                  <c:v>3.9218000000000002</c:v>
                </c:pt>
                <c:pt idx="1163">
                  <c:v>3.9186999999999999</c:v>
                </c:pt>
                <c:pt idx="1164">
                  <c:v>3.9180999999999999</c:v>
                </c:pt>
                <c:pt idx="1165">
                  <c:v>3.9083999999999999</c:v>
                </c:pt>
                <c:pt idx="1166">
                  <c:v>3.8963999999999999</c:v>
                </c:pt>
                <c:pt idx="1167">
                  <c:v>3.8517000000000001</c:v>
                </c:pt>
                <c:pt idx="1168">
                  <c:v>3.8473999999999999</c:v>
                </c:pt>
                <c:pt idx="1169">
                  <c:v>3.8714</c:v>
                </c:pt>
                <c:pt idx="1170">
                  <c:v>3.9316</c:v>
                </c:pt>
                <c:pt idx="1171">
                  <c:v>3.9416000000000002</c:v>
                </c:pt>
                <c:pt idx="1172">
                  <c:v>3.9868000000000001</c:v>
                </c:pt>
                <c:pt idx="1173">
                  <c:v>3.8959999999999999</c:v>
                </c:pt>
                <c:pt idx="1174">
                  <c:v>3.8717000000000001</c:v>
                </c:pt>
                <c:pt idx="1175">
                  <c:v>3.8904999999999998</c:v>
                </c:pt>
                <c:pt idx="1176">
                  <c:v>3.8881000000000001</c:v>
                </c:pt>
                <c:pt idx="1177">
                  <c:v>3.8407</c:v>
                </c:pt>
                <c:pt idx="1178">
                  <c:v>3.7759999999999998</c:v>
                </c:pt>
                <c:pt idx="1179">
                  <c:v>3.7452999999999999</c:v>
                </c:pt>
                <c:pt idx="1180">
                  <c:v>3.7313000000000001</c:v>
                </c:pt>
                <c:pt idx="1181">
                  <c:v>3.6840999999999999</c:v>
                </c:pt>
                <c:pt idx="1182">
                  <c:v>3.6322999999999999</c:v>
                </c:pt>
                <c:pt idx="1183">
                  <c:v>3.6274999999999999</c:v>
                </c:pt>
                <c:pt idx="1184">
                  <c:v>3.6187</c:v>
                </c:pt>
                <c:pt idx="1185">
                  <c:v>3.6135000000000002</c:v>
                </c:pt>
                <c:pt idx="1186">
                  <c:v>3.6551</c:v>
                </c:pt>
                <c:pt idx="1187">
                  <c:v>3.6705000000000001</c:v>
                </c:pt>
                <c:pt idx="1188">
                  <c:v>3.6711999999999998</c:v>
                </c:pt>
                <c:pt idx="1189">
                  <c:v>3.6667999999999998</c:v>
                </c:pt>
                <c:pt idx="1190">
                  <c:v>3.6956000000000002</c:v>
                </c:pt>
                <c:pt idx="1191">
                  <c:v>3.7050000000000001</c:v>
                </c:pt>
                <c:pt idx="1192">
                  <c:v>3.5983999999999998</c:v>
                </c:pt>
                <c:pt idx="1193">
                  <c:v>3.548</c:v>
                </c:pt>
                <c:pt idx="1194">
                  <c:v>3.4982000000000002</c:v>
                </c:pt>
                <c:pt idx="1195">
                  <c:v>3.4790000000000001</c:v>
                </c:pt>
                <c:pt idx="1196">
                  <c:v>3.4657</c:v>
                </c:pt>
                <c:pt idx="1197">
                  <c:v>3.4390999999999998</c:v>
                </c:pt>
                <c:pt idx="1198">
                  <c:v>3.4247000000000001</c:v>
                </c:pt>
                <c:pt idx="1199">
                  <c:v>3.4115000000000002</c:v>
                </c:pt>
                <c:pt idx="1200">
                  <c:v>3.3795999999999999</c:v>
                </c:pt>
                <c:pt idx="1201">
                  <c:v>3.3492000000000002</c:v>
                </c:pt>
                <c:pt idx="1202">
                  <c:v>3.3271999999999999</c:v>
                </c:pt>
                <c:pt idx="1203">
                  <c:v>3.2932999999999999</c:v>
                </c:pt>
                <c:pt idx="1204">
                  <c:v>3.2629000000000001</c:v>
                </c:pt>
                <c:pt idx="1205">
                  <c:v>3.2629000000000001</c:v>
                </c:pt>
                <c:pt idx="1206">
                  <c:v>3.2749999999999999</c:v>
                </c:pt>
                <c:pt idx="1207">
                  <c:v>3.2917000000000001</c:v>
                </c:pt>
                <c:pt idx="1208">
                  <c:v>3.2911000000000001</c:v>
                </c:pt>
                <c:pt idx="1209">
                  <c:v>3.2909000000000002</c:v>
                </c:pt>
                <c:pt idx="1210">
                  <c:v>3.3258000000000001</c:v>
                </c:pt>
                <c:pt idx="1211">
                  <c:v>3.3611</c:v>
                </c:pt>
                <c:pt idx="1212">
                  <c:v>3.5108000000000001</c:v>
                </c:pt>
                <c:pt idx="1213">
                  <c:v>3.5396999999999998</c:v>
                </c:pt>
                <c:pt idx="1214">
                  <c:v>3.5796999999999999</c:v>
                </c:pt>
                <c:pt idx="1215">
                  <c:v>3.6208999999999998</c:v>
                </c:pt>
                <c:pt idx="1216">
                  <c:v>3.3809</c:v>
                </c:pt>
                <c:pt idx="1217">
                  <c:v>3.3014999999999999</c:v>
                </c:pt>
                <c:pt idx="1218">
                  <c:v>3.2814000000000001</c:v>
                </c:pt>
                <c:pt idx="1219">
                  <c:v>3.2749999999999999</c:v>
                </c:pt>
                <c:pt idx="1220">
                  <c:v>3.2566999999999999</c:v>
                </c:pt>
                <c:pt idx="1221">
                  <c:v>3.2204999999999999</c:v>
                </c:pt>
                <c:pt idx="1222">
                  <c:v>3.2353000000000001</c:v>
                </c:pt>
                <c:pt idx="1223">
                  <c:v>3.2286000000000001</c:v>
                </c:pt>
                <c:pt idx="1224">
                  <c:v>3.2097000000000002</c:v>
                </c:pt>
                <c:pt idx="1225">
                  <c:v>3.1897000000000002</c:v>
                </c:pt>
                <c:pt idx="1226">
                  <c:v>3.1762999999999999</c:v>
                </c:pt>
                <c:pt idx="1227">
                  <c:v>3.1703999999999999</c:v>
                </c:pt>
                <c:pt idx="1228">
                  <c:v>3.1573000000000002</c:v>
                </c:pt>
                <c:pt idx="1229">
                  <c:v>3.1467999999999998</c:v>
                </c:pt>
                <c:pt idx="1230">
                  <c:v>3.1442999999999999</c:v>
                </c:pt>
                <c:pt idx="1231">
                  <c:v>3.0977999999999999</c:v>
                </c:pt>
                <c:pt idx="1232">
                  <c:v>3.1168999999999998</c:v>
                </c:pt>
                <c:pt idx="1233">
                  <c:v>3.1288</c:v>
                </c:pt>
                <c:pt idx="1234">
                  <c:v>3.1288</c:v>
                </c:pt>
                <c:pt idx="1235">
                  <c:v>3.1444999999999999</c:v>
                </c:pt>
                <c:pt idx="1236">
                  <c:v>3.1436000000000002</c:v>
                </c:pt>
                <c:pt idx="1237">
                  <c:v>3.1436000000000002</c:v>
                </c:pt>
                <c:pt idx="1238">
                  <c:v>3.1436000000000002</c:v>
                </c:pt>
                <c:pt idx="1239">
                  <c:v>3.1435</c:v>
                </c:pt>
                <c:pt idx="1240">
                  <c:v>3.1373000000000002</c:v>
                </c:pt>
                <c:pt idx="1241">
                  <c:v>3.1015999999999999</c:v>
                </c:pt>
                <c:pt idx="1242">
                  <c:v>3.0979999999999999</c:v>
                </c:pt>
                <c:pt idx="1243">
                  <c:v>3.1002999999999998</c:v>
                </c:pt>
                <c:pt idx="1244">
                  <c:v>3.1232000000000002</c:v>
                </c:pt>
                <c:pt idx="1245">
                  <c:v>3.1282000000000001</c:v>
                </c:pt>
                <c:pt idx="1246">
                  <c:v>3.0962000000000001</c:v>
                </c:pt>
                <c:pt idx="1247">
                  <c:v>3.1469999999999998</c:v>
                </c:pt>
                <c:pt idx="1248">
                  <c:v>3.1345999999999998</c:v>
                </c:pt>
                <c:pt idx="1249">
                  <c:v>3.1471</c:v>
                </c:pt>
                <c:pt idx="1250">
                  <c:v>3.1328999999999998</c:v>
                </c:pt>
                <c:pt idx="1251">
                  <c:v>3.1406000000000001</c:v>
                </c:pt>
                <c:pt idx="1252">
                  <c:v>3.1503000000000001</c:v>
                </c:pt>
                <c:pt idx="1253">
                  <c:v>3.1953</c:v>
                </c:pt>
                <c:pt idx="1254">
                  <c:v>3.1978</c:v>
                </c:pt>
                <c:pt idx="1255">
                  <c:v>3.1999</c:v>
                </c:pt>
                <c:pt idx="1256">
                  <c:v>3.2349000000000001</c:v>
                </c:pt>
                <c:pt idx="1257">
                  <c:v>3.2214</c:v>
                </c:pt>
                <c:pt idx="1258">
                  <c:v>3.2081</c:v>
                </c:pt>
                <c:pt idx="1259">
                  <c:v>3.1903000000000001</c:v>
                </c:pt>
                <c:pt idx="1260">
                  <c:v>3.1589</c:v>
                </c:pt>
                <c:pt idx="1261">
                  <c:v>3.1959</c:v>
                </c:pt>
                <c:pt idx="1262">
                  <c:v>3.2080000000000002</c:v>
                </c:pt>
                <c:pt idx="1263">
                  <c:v>3.2170000000000001</c:v>
                </c:pt>
                <c:pt idx="1264">
                  <c:v>3.2063999999999999</c:v>
                </c:pt>
                <c:pt idx="1265">
                  <c:v>3.2261000000000002</c:v>
                </c:pt>
                <c:pt idx="1266">
                  <c:v>3.2391999999999999</c:v>
                </c:pt>
                <c:pt idx="1267">
                  <c:v>3.2143000000000002</c:v>
                </c:pt>
                <c:pt idx="1268">
                  <c:v>3.2305000000000001</c:v>
                </c:pt>
                <c:pt idx="1269">
                  <c:v>3.2433999999999998</c:v>
                </c:pt>
                <c:pt idx="1270">
                  <c:v>3.2740999999999998</c:v>
                </c:pt>
                <c:pt idx="1271">
                  <c:v>3.2972000000000001</c:v>
                </c:pt>
                <c:pt idx="1272">
                  <c:v>3.2999000000000001</c:v>
                </c:pt>
                <c:pt idx="1273">
                  <c:v>3.3029999999999999</c:v>
                </c:pt>
                <c:pt idx="1274">
                  <c:v>3.3029000000000002</c:v>
                </c:pt>
                <c:pt idx="1275">
                  <c:v>3.3028</c:v>
                </c:pt>
                <c:pt idx="1276">
                  <c:v>3.306</c:v>
                </c:pt>
                <c:pt idx="1277">
                  <c:v>3.3050999999999999</c:v>
                </c:pt>
                <c:pt idx="1278">
                  <c:v>3.2936000000000001</c:v>
                </c:pt>
                <c:pt idx="1279">
                  <c:v>3.2953999999999999</c:v>
                </c:pt>
                <c:pt idx="1280">
                  <c:v>3.2982999999999998</c:v>
                </c:pt>
                <c:pt idx="1281">
                  <c:v>3.2989000000000002</c:v>
                </c:pt>
                <c:pt idx="1282">
                  <c:v>3.2837999999999998</c:v>
                </c:pt>
                <c:pt idx="1283">
                  <c:v>3.2791000000000001</c:v>
                </c:pt>
                <c:pt idx="1284">
                  <c:v>3.2879</c:v>
                </c:pt>
                <c:pt idx="1285">
                  <c:v>3.2976000000000001</c:v>
                </c:pt>
                <c:pt idx="1286">
                  <c:v>3.2791999999999999</c:v>
                </c:pt>
                <c:pt idx="1287">
                  <c:v>3.2768000000000002</c:v>
                </c:pt>
                <c:pt idx="1288">
                  <c:v>3.2570999999999999</c:v>
                </c:pt>
                <c:pt idx="1289">
                  <c:v>3.2721</c:v>
                </c:pt>
                <c:pt idx="1290">
                  <c:v>3.2707000000000002</c:v>
                </c:pt>
                <c:pt idx="1291">
                  <c:v>3.3048000000000002</c:v>
                </c:pt>
                <c:pt idx="1292">
                  <c:v>3.2978000000000001</c:v>
                </c:pt>
                <c:pt idx="1293">
                  <c:v>3.2928000000000002</c:v>
                </c:pt>
                <c:pt idx="1294">
                  <c:v>3.3018000000000001</c:v>
                </c:pt>
                <c:pt idx="1295">
                  <c:v>3.2967</c:v>
                </c:pt>
                <c:pt idx="1296">
                  <c:v>3.2810999999999999</c:v>
                </c:pt>
                <c:pt idx="1297">
                  <c:v>3.2793999999999999</c:v>
                </c:pt>
                <c:pt idx="1298">
                  <c:v>3.2652000000000001</c:v>
                </c:pt>
                <c:pt idx="1299">
                  <c:v>3.2776000000000001</c:v>
                </c:pt>
                <c:pt idx="1300">
                  <c:v>3.2692000000000001</c:v>
                </c:pt>
                <c:pt idx="1301">
                  <c:v>3.2665000000000002</c:v>
                </c:pt>
                <c:pt idx="1302">
                  <c:v>3.2656000000000001</c:v>
                </c:pt>
                <c:pt idx="1303">
                  <c:v>3.2652000000000001</c:v>
                </c:pt>
                <c:pt idx="1304">
                  <c:v>3.2658999999999998</c:v>
                </c:pt>
                <c:pt idx="1305">
                  <c:v>3.2730000000000001</c:v>
                </c:pt>
                <c:pt idx="1306">
                  <c:v>3.2724000000000002</c:v>
                </c:pt>
                <c:pt idx="1307">
                  <c:v>3.2686999999999999</c:v>
                </c:pt>
                <c:pt idx="1308">
                  <c:v>3.2633000000000001</c:v>
                </c:pt>
                <c:pt idx="1309">
                  <c:v>3.2652999999999999</c:v>
                </c:pt>
                <c:pt idx="1310">
                  <c:v>3.2694999999999999</c:v>
                </c:pt>
                <c:pt idx="1311">
                  <c:v>3.2627000000000002</c:v>
                </c:pt>
                <c:pt idx="1312">
                  <c:v>3.2551000000000001</c:v>
                </c:pt>
                <c:pt idx="1313">
                  <c:v>3.2334999999999998</c:v>
                </c:pt>
                <c:pt idx="1314">
                  <c:v>3.2416999999999998</c:v>
                </c:pt>
                <c:pt idx="1315">
                  <c:v>3.2292999999999998</c:v>
                </c:pt>
                <c:pt idx="1316">
                  <c:v>3.2086000000000001</c:v>
                </c:pt>
                <c:pt idx="1317">
                  <c:v>3.2057000000000002</c:v>
                </c:pt>
                <c:pt idx="1318">
                  <c:v>3.2130000000000001</c:v>
                </c:pt>
                <c:pt idx="1319">
                  <c:v>3.2353000000000001</c:v>
                </c:pt>
                <c:pt idx="1320">
                  <c:v>3.2496999999999998</c:v>
                </c:pt>
                <c:pt idx="1321">
                  <c:v>3.2488999999999999</c:v>
                </c:pt>
                <c:pt idx="1322">
                  <c:v>3.2564000000000002</c:v>
                </c:pt>
                <c:pt idx="1323">
                  <c:v>3.2606999999999999</c:v>
                </c:pt>
                <c:pt idx="1324">
                  <c:v>3.2393000000000001</c:v>
                </c:pt>
                <c:pt idx="1325">
                  <c:v>3.2143000000000002</c:v>
                </c:pt>
                <c:pt idx="1326">
                  <c:v>3.2183000000000002</c:v>
                </c:pt>
                <c:pt idx="1327">
                  <c:v>3.2406999999999999</c:v>
                </c:pt>
                <c:pt idx="1328">
                  <c:v>3.24</c:v>
                </c:pt>
                <c:pt idx="1329">
                  <c:v>3.2541000000000002</c:v>
                </c:pt>
                <c:pt idx="1330">
                  <c:v>3.2723</c:v>
                </c:pt>
                <c:pt idx="1331">
                  <c:v>3.2227000000000001</c:v>
                </c:pt>
                <c:pt idx="1332">
                  <c:v>3.2334999999999998</c:v>
                </c:pt>
                <c:pt idx="1333">
                  <c:v>3.2509999999999999</c:v>
                </c:pt>
                <c:pt idx="1334">
                  <c:v>3.2820999999999998</c:v>
                </c:pt>
                <c:pt idx="1335">
                  <c:v>3.3025000000000002</c:v>
                </c:pt>
                <c:pt idx="1336">
                  <c:v>3.2986</c:v>
                </c:pt>
                <c:pt idx="1337">
                  <c:v>3.2957999999999998</c:v>
                </c:pt>
                <c:pt idx="1338">
                  <c:v>3.2976000000000001</c:v>
                </c:pt>
                <c:pt idx="1339">
                  <c:v>3.2906</c:v>
                </c:pt>
                <c:pt idx="1340">
                  <c:v>3.2890000000000001</c:v>
                </c:pt>
                <c:pt idx="1341">
                  <c:v>3.3003</c:v>
                </c:pt>
                <c:pt idx="1342">
                  <c:v>3.2911000000000001</c:v>
                </c:pt>
                <c:pt idx="1343">
                  <c:v>3.2875000000000001</c:v>
                </c:pt>
                <c:pt idx="1344">
                  <c:v>3.2930000000000001</c:v>
                </c:pt>
                <c:pt idx="1345">
                  <c:v>3.3008999999999999</c:v>
                </c:pt>
                <c:pt idx="1346">
                  <c:v>3.3079999999999998</c:v>
                </c:pt>
                <c:pt idx="1347">
                  <c:v>3.3014000000000001</c:v>
                </c:pt>
                <c:pt idx="1348">
                  <c:v>3.2911999999999999</c:v>
                </c:pt>
                <c:pt idx="1349">
                  <c:v>3.2911999999999999</c:v>
                </c:pt>
                <c:pt idx="1350">
                  <c:v>3.2795000000000001</c:v>
                </c:pt>
                <c:pt idx="1351">
                  <c:v>3.2646999999999999</c:v>
                </c:pt>
                <c:pt idx="1352">
                  <c:v>3.2635999999999998</c:v>
                </c:pt>
                <c:pt idx="1353">
                  <c:v>3.2473999999999998</c:v>
                </c:pt>
                <c:pt idx="1354">
                  <c:v>3.2313000000000001</c:v>
                </c:pt>
                <c:pt idx="1355">
                  <c:v>3.2046999999999999</c:v>
                </c:pt>
                <c:pt idx="1356">
                  <c:v>3.1852</c:v>
                </c:pt>
                <c:pt idx="1357">
                  <c:v>3.1800999999999999</c:v>
                </c:pt>
                <c:pt idx="1358">
                  <c:v>3.1781000000000001</c:v>
                </c:pt>
                <c:pt idx="1359">
                  <c:v>3.1454</c:v>
                </c:pt>
                <c:pt idx="1360">
                  <c:v>3.1286</c:v>
                </c:pt>
                <c:pt idx="1361">
                  <c:v>3.1259000000000001</c:v>
                </c:pt>
                <c:pt idx="1362">
                  <c:v>3.1492</c:v>
                </c:pt>
                <c:pt idx="1363">
                  <c:v>3.1686000000000001</c:v>
                </c:pt>
                <c:pt idx="1364">
                  <c:v>3.1711</c:v>
                </c:pt>
                <c:pt idx="1365">
                  <c:v>3.1760999999999999</c:v>
                </c:pt>
                <c:pt idx="1366">
                  <c:v>3.1901999999999999</c:v>
                </c:pt>
                <c:pt idx="1367">
                  <c:v>3.1833</c:v>
                </c:pt>
                <c:pt idx="1368">
                  <c:v>3.1943000000000001</c:v>
                </c:pt>
                <c:pt idx="1369">
                  <c:v>3.1993999999999998</c:v>
                </c:pt>
                <c:pt idx="1370">
                  <c:v>3.2</c:v>
                </c:pt>
                <c:pt idx="1371">
                  <c:v>3.206</c:v>
                </c:pt>
                <c:pt idx="1372">
                  <c:v>3.2164000000000001</c:v>
                </c:pt>
                <c:pt idx="1373">
                  <c:v>3.2353000000000001</c:v>
                </c:pt>
                <c:pt idx="1374">
                  <c:v>3.2151999999999998</c:v>
                </c:pt>
                <c:pt idx="1375">
                  <c:v>3.2103000000000002</c:v>
                </c:pt>
                <c:pt idx="1376">
                  <c:v>3.2227999999999999</c:v>
                </c:pt>
                <c:pt idx="1377">
                  <c:v>3.2378</c:v>
                </c:pt>
                <c:pt idx="1378">
                  <c:v>3.2290999999999999</c:v>
                </c:pt>
                <c:pt idx="1379">
                  <c:v>3.2256999999999998</c:v>
                </c:pt>
                <c:pt idx="1380">
                  <c:v>3.2132999999999998</c:v>
                </c:pt>
                <c:pt idx="1381">
                  <c:v>3.2115</c:v>
                </c:pt>
                <c:pt idx="1382">
                  <c:v>3.2147999999999999</c:v>
                </c:pt>
                <c:pt idx="1383">
                  <c:v>3.2000999999999999</c:v>
                </c:pt>
                <c:pt idx="1384">
                  <c:v>3.1991999999999998</c:v>
                </c:pt>
                <c:pt idx="1385">
                  <c:v>3.1879</c:v>
                </c:pt>
                <c:pt idx="1386">
                  <c:v>3.1703999999999999</c:v>
                </c:pt>
                <c:pt idx="1387">
                  <c:v>3.1840000000000002</c:v>
                </c:pt>
                <c:pt idx="1388">
                  <c:v>3.2067999999999999</c:v>
                </c:pt>
                <c:pt idx="1389">
                  <c:v>3.2158000000000002</c:v>
                </c:pt>
                <c:pt idx="1390">
                  <c:v>3.2048000000000001</c:v>
                </c:pt>
                <c:pt idx="1391">
                  <c:v>3.2033</c:v>
                </c:pt>
                <c:pt idx="1392">
                  <c:v>3.1738</c:v>
                </c:pt>
                <c:pt idx="1393">
                  <c:v>3.1718999999999999</c:v>
                </c:pt>
                <c:pt idx="1394">
                  <c:v>3.1495000000000002</c:v>
                </c:pt>
                <c:pt idx="1395">
                  <c:v>3.1764000000000001</c:v>
                </c:pt>
                <c:pt idx="1396">
                  <c:v>3.2433999999999998</c:v>
                </c:pt>
                <c:pt idx="1397">
                  <c:v>3.2890999999999999</c:v>
                </c:pt>
                <c:pt idx="1398">
                  <c:v>3.2806000000000002</c:v>
                </c:pt>
                <c:pt idx="1399">
                  <c:v>3.2823000000000002</c:v>
                </c:pt>
                <c:pt idx="1400">
                  <c:v>3.3071999999999999</c:v>
                </c:pt>
                <c:pt idx="1401">
                  <c:v>3.2963</c:v>
                </c:pt>
                <c:pt idx="1402">
                  <c:v>3.3521000000000001</c:v>
                </c:pt>
                <c:pt idx="1403">
                  <c:v>3.3079000000000001</c:v>
                </c:pt>
                <c:pt idx="1404">
                  <c:v>3.2688999999999999</c:v>
                </c:pt>
                <c:pt idx="1405">
                  <c:v>3.2645</c:v>
                </c:pt>
                <c:pt idx="1406">
                  <c:v>3.2029999999999998</c:v>
                </c:pt>
                <c:pt idx="1407">
                  <c:v>3.1825999999999999</c:v>
                </c:pt>
                <c:pt idx="1408">
                  <c:v>3.1257999999999999</c:v>
                </c:pt>
                <c:pt idx="1409">
                  <c:v>3.0760999999999998</c:v>
                </c:pt>
                <c:pt idx="1410">
                  <c:v>3.0762</c:v>
                </c:pt>
                <c:pt idx="1411">
                  <c:v>3.0727000000000002</c:v>
                </c:pt>
                <c:pt idx="1412">
                  <c:v>3.0954000000000002</c:v>
                </c:pt>
                <c:pt idx="1413">
                  <c:v>3.1063000000000001</c:v>
                </c:pt>
                <c:pt idx="1414">
                  <c:v>3.0971000000000002</c:v>
                </c:pt>
                <c:pt idx="1415">
                  <c:v>3.0815000000000001</c:v>
                </c:pt>
                <c:pt idx="1416">
                  <c:v>3.0815999999999999</c:v>
                </c:pt>
                <c:pt idx="1417">
                  <c:v>3.0714999999999999</c:v>
                </c:pt>
                <c:pt idx="1418">
                  <c:v>3.0613999999999999</c:v>
                </c:pt>
                <c:pt idx="1419">
                  <c:v>3.1219999999999999</c:v>
                </c:pt>
                <c:pt idx="1420">
                  <c:v>3.173</c:v>
                </c:pt>
                <c:pt idx="1421">
                  <c:v>3.0972</c:v>
                </c:pt>
                <c:pt idx="1422">
                  <c:v>3.0813000000000001</c:v>
                </c:pt>
                <c:pt idx="1423">
                  <c:v>3.0705</c:v>
                </c:pt>
                <c:pt idx="1424">
                  <c:v>3.0554999999999999</c:v>
                </c:pt>
                <c:pt idx="1425">
                  <c:v>3.0453999999999999</c:v>
                </c:pt>
                <c:pt idx="1426">
                  <c:v>3.0011999999999999</c:v>
                </c:pt>
                <c:pt idx="1427">
                  <c:v>2.9762</c:v>
                </c:pt>
                <c:pt idx="1428">
                  <c:v>2.9478</c:v>
                </c:pt>
                <c:pt idx="1429">
                  <c:v>2.9504000000000001</c:v>
                </c:pt>
                <c:pt idx="1430">
                  <c:v>2.9592000000000001</c:v>
                </c:pt>
                <c:pt idx="1431">
                  <c:v>2.9171</c:v>
                </c:pt>
                <c:pt idx="1432">
                  <c:v>2.8921000000000001</c:v>
                </c:pt>
                <c:pt idx="1433">
                  <c:v>2.8628</c:v>
                </c:pt>
                <c:pt idx="1434">
                  <c:v>2.8548</c:v>
                </c:pt>
                <c:pt idx="1435">
                  <c:v>2.8647999999999998</c:v>
                </c:pt>
                <c:pt idx="1436">
                  <c:v>2.8614000000000002</c:v>
                </c:pt>
                <c:pt idx="1437">
                  <c:v>2.8429000000000002</c:v>
                </c:pt>
                <c:pt idx="1438">
                  <c:v>2.8332999999999999</c:v>
                </c:pt>
                <c:pt idx="1439">
                  <c:v>2.8127</c:v>
                </c:pt>
                <c:pt idx="1440">
                  <c:v>2.8136999999999999</c:v>
                </c:pt>
                <c:pt idx="1441">
                  <c:v>2.8106</c:v>
                </c:pt>
                <c:pt idx="1442">
                  <c:v>2.8123</c:v>
                </c:pt>
                <c:pt idx="1443">
                  <c:v>2.8045</c:v>
                </c:pt>
                <c:pt idx="1444">
                  <c:v>2.8136000000000001</c:v>
                </c:pt>
                <c:pt idx="1445">
                  <c:v>2.8167</c:v>
                </c:pt>
                <c:pt idx="1446">
                  <c:v>2.8090000000000002</c:v>
                </c:pt>
                <c:pt idx="1447">
                  <c:v>2.7881</c:v>
                </c:pt>
                <c:pt idx="1448">
                  <c:v>2.7706</c:v>
                </c:pt>
                <c:pt idx="1449">
                  <c:v>2.7656000000000001</c:v>
                </c:pt>
                <c:pt idx="1450">
                  <c:v>2.7841</c:v>
                </c:pt>
                <c:pt idx="1451">
                  <c:v>2.8052999999999999</c:v>
                </c:pt>
                <c:pt idx="1452">
                  <c:v>2.8256000000000001</c:v>
                </c:pt>
                <c:pt idx="1453">
                  <c:v>2.8498999999999999</c:v>
                </c:pt>
                <c:pt idx="1454">
                  <c:v>2.9035000000000002</c:v>
                </c:pt>
                <c:pt idx="1455">
                  <c:v>2.9203999999999999</c:v>
                </c:pt>
                <c:pt idx="1456">
                  <c:v>2.9173</c:v>
                </c:pt>
                <c:pt idx="1457">
                  <c:v>2.9392999999999998</c:v>
                </c:pt>
                <c:pt idx="1458">
                  <c:v>2.9142999999999999</c:v>
                </c:pt>
                <c:pt idx="1459">
                  <c:v>2.8980999999999999</c:v>
                </c:pt>
                <c:pt idx="1460">
                  <c:v>2.92</c:v>
                </c:pt>
                <c:pt idx="1461">
                  <c:v>2.9630999999999998</c:v>
                </c:pt>
                <c:pt idx="1462">
                  <c:v>2.9961000000000002</c:v>
                </c:pt>
                <c:pt idx="1463">
                  <c:v>3.0301</c:v>
                </c:pt>
                <c:pt idx="1464">
                  <c:v>3.0573000000000001</c:v>
                </c:pt>
                <c:pt idx="1465">
                  <c:v>3.0579999999999998</c:v>
                </c:pt>
                <c:pt idx="1466">
                  <c:v>3.0625</c:v>
                </c:pt>
                <c:pt idx="1467">
                  <c:v>2.984</c:v>
                </c:pt>
                <c:pt idx="1468">
                  <c:v>2.9908999999999999</c:v>
                </c:pt>
                <c:pt idx="1469">
                  <c:v>2.9733999999999998</c:v>
                </c:pt>
                <c:pt idx="1470">
                  <c:v>2.9222000000000001</c:v>
                </c:pt>
                <c:pt idx="1471">
                  <c:v>2.9186000000000001</c:v>
                </c:pt>
                <c:pt idx="1472">
                  <c:v>2.8380000000000001</c:v>
                </c:pt>
                <c:pt idx="1473">
                  <c:v>2.8982999999999999</c:v>
                </c:pt>
                <c:pt idx="1474">
                  <c:v>2.9009999999999998</c:v>
                </c:pt>
                <c:pt idx="1475">
                  <c:v>2.8628999999999998</c:v>
                </c:pt>
                <c:pt idx="1476">
                  <c:v>2.8271000000000002</c:v>
                </c:pt>
                <c:pt idx="1477">
                  <c:v>2.8199000000000001</c:v>
                </c:pt>
                <c:pt idx="1478">
                  <c:v>2.7959999999999998</c:v>
                </c:pt>
                <c:pt idx="1479">
                  <c:v>2.78</c:v>
                </c:pt>
                <c:pt idx="1480">
                  <c:v>2.7334999999999998</c:v>
                </c:pt>
                <c:pt idx="1481">
                  <c:v>2.6878000000000002</c:v>
                </c:pt>
                <c:pt idx="1482">
                  <c:v>2.6454</c:v>
                </c:pt>
                <c:pt idx="1483">
                  <c:v>2.7345999999999999</c:v>
                </c:pt>
                <c:pt idx="1484">
                  <c:v>2.8403999999999998</c:v>
                </c:pt>
                <c:pt idx="1485">
                  <c:v>2.8441999999999998</c:v>
                </c:pt>
                <c:pt idx="1486">
                  <c:v>2.8367</c:v>
                </c:pt>
                <c:pt idx="1487">
                  <c:v>2.8191999999999999</c:v>
                </c:pt>
                <c:pt idx="1488">
                  <c:v>2.8908999999999998</c:v>
                </c:pt>
                <c:pt idx="1489">
                  <c:v>2.8068</c:v>
                </c:pt>
                <c:pt idx="1490">
                  <c:v>2.8374000000000001</c:v>
                </c:pt>
                <c:pt idx="1491">
                  <c:v>3.0240999999999998</c:v>
                </c:pt>
                <c:pt idx="1492">
                  <c:v>3.0901000000000001</c:v>
                </c:pt>
                <c:pt idx="1493">
                  <c:v>3.1242999999999999</c:v>
                </c:pt>
                <c:pt idx="1494">
                  <c:v>3.1587999999999998</c:v>
                </c:pt>
                <c:pt idx="1495">
                  <c:v>3.1591999999999998</c:v>
                </c:pt>
                <c:pt idx="1496">
                  <c:v>3.1634000000000002</c:v>
                </c:pt>
                <c:pt idx="1497">
                  <c:v>3.1650999999999998</c:v>
                </c:pt>
                <c:pt idx="1498">
                  <c:v>3.1608000000000001</c:v>
                </c:pt>
                <c:pt idx="1499">
                  <c:v>3.1589</c:v>
                </c:pt>
                <c:pt idx="1500">
                  <c:v>3.1507999999999998</c:v>
                </c:pt>
                <c:pt idx="1501">
                  <c:v>3.1537999999999999</c:v>
                </c:pt>
                <c:pt idx="1502">
                  <c:v>3.1545000000000001</c:v>
                </c:pt>
                <c:pt idx="1503">
                  <c:v>3.1577000000000002</c:v>
                </c:pt>
                <c:pt idx="1504">
                  <c:v>3.1602000000000001</c:v>
                </c:pt>
                <c:pt idx="1505">
                  <c:v>3.1642000000000001</c:v>
                </c:pt>
                <c:pt idx="1506">
                  <c:v>3.1602999999999999</c:v>
                </c:pt>
                <c:pt idx="1507">
                  <c:v>3.1732999999999998</c:v>
                </c:pt>
                <c:pt idx="1508">
                  <c:v>3.1604999999999999</c:v>
                </c:pt>
                <c:pt idx="1509">
                  <c:v>3.1530999999999998</c:v>
                </c:pt>
                <c:pt idx="1510">
                  <c:v>3.1528999999999998</c:v>
                </c:pt>
                <c:pt idx="1511">
                  <c:v>3.1511</c:v>
                </c:pt>
                <c:pt idx="1512">
                  <c:v>3.1438999999999999</c:v>
                </c:pt>
                <c:pt idx="1513">
                  <c:v>3.1240000000000001</c:v>
                </c:pt>
                <c:pt idx="1514">
                  <c:v>3.1307</c:v>
                </c:pt>
                <c:pt idx="1515">
                  <c:v>3.1417999999999999</c:v>
                </c:pt>
                <c:pt idx="1516">
                  <c:v>3.1410999999999998</c:v>
                </c:pt>
                <c:pt idx="1517">
                  <c:v>3.1362000000000001</c:v>
                </c:pt>
                <c:pt idx="1518">
                  <c:v>3.1436000000000002</c:v>
                </c:pt>
                <c:pt idx="1519">
                  <c:v>3.1236000000000002</c:v>
                </c:pt>
                <c:pt idx="1520">
                  <c:v>3.1236000000000002</c:v>
                </c:pt>
                <c:pt idx="1521">
                  <c:v>3.1419999999999999</c:v>
                </c:pt>
                <c:pt idx="1522">
                  <c:v>3.1520999999999999</c:v>
                </c:pt>
                <c:pt idx="1523">
                  <c:v>3.1688000000000001</c:v>
                </c:pt>
                <c:pt idx="1524">
                  <c:v>3.1676000000000002</c:v>
                </c:pt>
                <c:pt idx="1525">
                  <c:v>3.1597</c:v>
                </c:pt>
                <c:pt idx="1526">
                  <c:v>3.1863000000000001</c:v>
                </c:pt>
                <c:pt idx="1527">
                  <c:v>3.2147999999999999</c:v>
                </c:pt>
                <c:pt idx="1528">
                  <c:v>3.2038000000000002</c:v>
                </c:pt>
                <c:pt idx="1529">
                  <c:v>3.1825999999999999</c:v>
                </c:pt>
                <c:pt idx="1530">
                  <c:v>3.1880999999999999</c:v>
                </c:pt>
                <c:pt idx="1531">
                  <c:v>3.1901999999999999</c:v>
                </c:pt>
                <c:pt idx="1532">
                  <c:v>3.1751999999999998</c:v>
                </c:pt>
                <c:pt idx="1533">
                  <c:v>3.1576</c:v>
                </c:pt>
                <c:pt idx="1534">
                  <c:v>3.1497999999999999</c:v>
                </c:pt>
                <c:pt idx="1535">
                  <c:v>3.1715</c:v>
                </c:pt>
                <c:pt idx="1536">
                  <c:v>3.1871</c:v>
                </c:pt>
                <c:pt idx="1537">
                  <c:v>3.1896</c:v>
                </c:pt>
                <c:pt idx="1538">
                  <c:v>3.2132999999999998</c:v>
                </c:pt>
                <c:pt idx="1539">
                  <c:v>3.2286000000000001</c:v>
                </c:pt>
                <c:pt idx="1540">
                  <c:v>3.2231000000000001</c:v>
                </c:pt>
                <c:pt idx="1541">
                  <c:v>3.2025000000000001</c:v>
                </c:pt>
                <c:pt idx="1542">
                  <c:v>3.2029000000000001</c:v>
                </c:pt>
                <c:pt idx="1543">
                  <c:v>3.2273999999999998</c:v>
                </c:pt>
                <c:pt idx="1544">
                  <c:v>3.2071999999999998</c:v>
                </c:pt>
                <c:pt idx="1545">
                  <c:v>3.1814</c:v>
                </c:pt>
                <c:pt idx="1546">
                  <c:v>3.1741000000000001</c:v>
                </c:pt>
                <c:pt idx="1547">
                  <c:v>3.1739999999999999</c:v>
                </c:pt>
                <c:pt idx="1548">
                  <c:v>3.1459000000000001</c:v>
                </c:pt>
                <c:pt idx="1549">
                  <c:v>3.1480000000000001</c:v>
                </c:pt>
                <c:pt idx="1550">
                  <c:v>3.1978</c:v>
                </c:pt>
                <c:pt idx="1551">
                  <c:v>3.1709000000000001</c:v>
                </c:pt>
                <c:pt idx="1552">
                  <c:v>3.1606999999999998</c:v>
                </c:pt>
                <c:pt idx="1553">
                  <c:v>3.1381999999999999</c:v>
                </c:pt>
                <c:pt idx="1554">
                  <c:v>3.1291000000000002</c:v>
                </c:pt>
                <c:pt idx="1555">
                  <c:v>3.1600999999999999</c:v>
                </c:pt>
                <c:pt idx="1556">
                  <c:v>3.1726000000000001</c:v>
                </c:pt>
                <c:pt idx="1557">
                  <c:v>3.1665999999999999</c:v>
                </c:pt>
                <c:pt idx="1558">
                  <c:v>3.1364000000000001</c:v>
                </c:pt>
                <c:pt idx="1559">
                  <c:v>3.1408999999999998</c:v>
                </c:pt>
                <c:pt idx="1560">
                  <c:v>3.1113</c:v>
                </c:pt>
                <c:pt idx="1561">
                  <c:v>3.1073</c:v>
                </c:pt>
                <c:pt idx="1562">
                  <c:v>3.1131000000000002</c:v>
                </c:pt>
                <c:pt idx="1563">
                  <c:v>3.0501999999999998</c:v>
                </c:pt>
                <c:pt idx="1564">
                  <c:v>3.0560999999999998</c:v>
                </c:pt>
                <c:pt idx="1565">
                  <c:v>3.0333000000000001</c:v>
                </c:pt>
                <c:pt idx="1566">
                  <c:v>3.0367000000000002</c:v>
                </c:pt>
                <c:pt idx="1567">
                  <c:v>3.0306999999999999</c:v>
                </c:pt>
                <c:pt idx="1568">
                  <c:v>3.0356000000000001</c:v>
                </c:pt>
                <c:pt idx="1569">
                  <c:v>3.0659000000000001</c:v>
                </c:pt>
                <c:pt idx="1570">
                  <c:v>3.0556000000000001</c:v>
                </c:pt>
                <c:pt idx="1571">
                  <c:v>3.0581999999999998</c:v>
                </c:pt>
                <c:pt idx="1572">
                  <c:v>3.0381999999999998</c:v>
                </c:pt>
                <c:pt idx="1573">
                  <c:v>3.0375999999999999</c:v>
                </c:pt>
                <c:pt idx="1574">
                  <c:v>3.0297000000000001</c:v>
                </c:pt>
                <c:pt idx="1575">
                  <c:v>3.0286</c:v>
                </c:pt>
                <c:pt idx="1576">
                  <c:v>3.0243000000000002</c:v>
                </c:pt>
                <c:pt idx="1577">
                  <c:v>3.0230000000000001</c:v>
                </c:pt>
                <c:pt idx="1578">
                  <c:v>3.0749</c:v>
                </c:pt>
                <c:pt idx="1579">
                  <c:v>3.0468000000000002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10-year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Sheet1!$A$4:$A$1583</c:f>
              <c:numCache>
                <c:formatCode>yyyy\-mm\-dd;@</c:formatCode>
                <c:ptCount val="1580"/>
                <c:pt idx="0">
                  <c:v>43217</c:v>
                </c:pt>
                <c:pt idx="1">
                  <c:v>43216</c:v>
                </c:pt>
                <c:pt idx="2">
                  <c:v>43215</c:v>
                </c:pt>
                <c:pt idx="3">
                  <c:v>43214</c:v>
                </c:pt>
                <c:pt idx="4">
                  <c:v>43213</c:v>
                </c:pt>
                <c:pt idx="5">
                  <c:v>43210</c:v>
                </c:pt>
                <c:pt idx="6">
                  <c:v>43209</c:v>
                </c:pt>
                <c:pt idx="7">
                  <c:v>43208</c:v>
                </c:pt>
                <c:pt idx="8">
                  <c:v>43207</c:v>
                </c:pt>
                <c:pt idx="9">
                  <c:v>43206</c:v>
                </c:pt>
                <c:pt idx="10">
                  <c:v>43203</c:v>
                </c:pt>
                <c:pt idx="11">
                  <c:v>43202</c:v>
                </c:pt>
                <c:pt idx="12">
                  <c:v>43201</c:v>
                </c:pt>
                <c:pt idx="13">
                  <c:v>43200</c:v>
                </c:pt>
                <c:pt idx="14">
                  <c:v>43199</c:v>
                </c:pt>
                <c:pt idx="15">
                  <c:v>43198</c:v>
                </c:pt>
                <c:pt idx="16">
                  <c:v>43194</c:v>
                </c:pt>
                <c:pt idx="17">
                  <c:v>43193</c:v>
                </c:pt>
                <c:pt idx="18">
                  <c:v>43192</c:v>
                </c:pt>
                <c:pt idx="19">
                  <c:v>43189</c:v>
                </c:pt>
                <c:pt idx="20">
                  <c:v>43188</c:v>
                </c:pt>
                <c:pt idx="21">
                  <c:v>43187</c:v>
                </c:pt>
                <c:pt idx="22">
                  <c:v>43186</c:v>
                </c:pt>
                <c:pt idx="23">
                  <c:v>43185</c:v>
                </c:pt>
                <c:pt idx="24">
                  <c:v>43182</c:v>
                </c:pt>
                <c:pt idx="25">
                  <c:v>43181</c:v>
                </c:pt>
                <c:pt idx="26">
                  <c:v>43180</c:v>
                </c:pt>
                <c:pt idx="27">
                  <c:v>43179</c:v>
                </c:pt>
                <c:pt idx="28">
                  <c:v>43178</c:v>
                </c:pt>
                <c:pt idx="29">
                  <c:v>43175</c:v>
                </c:pt>
                <c:pt idx="30">
                  <c:v>43174</c:v>
                </c:pt>
                <c:pt idx="31">
                  <c:v>43173</c:v>
                </c:pt>
                <c:pt idx="32">
                  <c:v>43172</c:v>
                </c:pt>
                <c:pt idx="33">
                  <c:v>43171</c:v>
                </c:pt>
                <c:pt idx="34">
                  <c:v>43168</c:v>
                </c:pt>
                <c:pt idx="35">
                  <c:v>43167</c:v>
                </c:pt>
                <c:pt idx="36">
                  <c:v>43166</c:v>
                </c:pt>
                <c:pt idx="37">
                  <c:v>43165</c:v>
                </c:pt>
                <c:pt idx="38">
                  <c:v>43164</c:v>
                </c:pt>
                <c:pt idx="39">
                  <c:v>43161</c:v>
                </c:pt>
                <c:pt idx="40">
                  <c:v>43160</c:v>
                </c:pt>
                <c:pt idx="41">
                  <c:v>43159</c:v>
                </c:pt>
                <c:pt idx="42">
                  <c:v>43158</c:v>
                </c:pt>
                <c:pt idx="43">
                  <c:v>43157</c:v>
                </c:pt>
                <c:pt idx="44">
                  <c:v>43155</c:v>
                </c:pt>
                <c:pt idx="45">
                  <c:v>43154</c:v>
                </c:pt>
                <c:pt idx="46">
                  <c:v>43153</c:v>
                </c:pt>
                <c:pt idx="47">
                  <c:v>43145</c:v>
                </c:pt>
                <c:pt idx="48">
                  <c:v>43144</c:v>
                </c:pt>
                <c:pt idx="49">
                  <c:v>43143</c:v>
                </c:pt>
                <c:pt idx="50">
                  <c:v>43142</c:v>
                </c:pt>
                <c:pt idx="51">
                  <c:v>43140</c:v>
                </c:pt>
                <c:pt idx="52">
                  <c:v>43139</c:v>
                </c:pt>
                <c:pt idx="53">
                  <c:v>43138</c:v>
                </c:pt>
                <c:pt idx="54">
                  <c:v>43137</c:v>
                </c:pt>
                <c:pt idx="55">
                  <c:v>43136</c:v>
                </c:pt>
                <c:pt idx="56">
                  <c:v>43133</c:v>
                </c:pt>
                <c:pt idx="57">
                  <c:v>43132</c:v>
                </c:pt>
                <c:pt idx="58">
                  <c:v>43131</c:v>
                </c:pt>
                <c:pt idx="59">
                  <c:v>43130</c:v>
                </c:pt>
                <c:pt idx="60">
                  <c:v>43129</c:v>
                </c:pt>
                <c:pt idx="61">
                  <c:v>43126</c:v>
                </c:pt>
                <c:pt idx="62">
                  <c:v>43125</c:v>
                </c:pt>
                <c:pt idx="63">
                  <c:v>43124</c:v>
                </c:pt>
                <c:pt idx="64">
                  <c:v>43123</c:v>
                </c:pt>
                <c:pt idx="65">
                  <c:v>43122</c:v>
                </c:pt>
                <c:pt idx="66">
                  <c:v>43119</c:v>
                </c:pt>
                <c:pt idx="67">
                  <c:v>43118</c:v>
                </c:pt>
                <c:pt idx="68">
                  <c:v>43117</c:v>
                </c:pt>
                <c:pt idx="69">
                  <c:v>43116</c:v>
                </c:pt>
                <c:pt idx="70">
                  <c:v>43115</c:v>
                </c:pt>
                <c:pt idx="71">
                  <c:v>43112</c:v>
                </c:pt>
                <c:pt idx="72">
                  <c:v>43111</c:v>
                </c:pt>
                <c:pt idx="73">
                  <c:v>43110</c:v>
                </c:pt>
                <c:pt idx="74">
                  <c:v>43109</c:v>
                </c:pt>
                <c:pt idx="75">
                  <c:v>43108</c:v>
                </c:pt>
                <c:pt idx="76">
                  <c:v>43105</c:v>
                </c:pt>
                <c:pt idx="77">
                  <c:v>43104</c:v>
                </c:pt>
                <c:pt idx="78">
                  <c:v>43103</c:v>
                </c:pt>
                <c:pt idx="79">
                  <c:v>43102</c:v>
                </c:pt>
                <c:pt idx="80">
                  <c:v>43100</c:v>
                </c:pt>
                <c:pt idx="81">
                  <c:v>43099</c:v>
                </c:pt>
                <c:pt idx="82">
                  <c:v>43098</c:v>
                </c:pt>
                <c:pt idx="83">
                  <c:v>43097</c:v>
                </c:pt>
                <c:pt idx="84">
                  <c:v>43096</c:v>
                </c:pt>
                <c:pt idx="85">
                  <c:v>43095</c:v>
                </c:pt>
                <c:pt idx="86">
                  <c:v>43094</c:v>
                </c:pt>
                <c:pt idx="87">
                  <c:v>43091</c:v>
                </c:pt>
                <c:pt idx="88">
                  <c:v>43090</c:v>
                </c:pt>
                <c:pt idx="89">
                  <c:v>43089</c:v>
                </c:pt>
                <c:pt idx="90">
                  <c:v>43088</c:v>
                </c:pt>
                <c:pt idx="91">
                  <c:v>43087</c:v>
                </c:pt>
                <c:pt idx="92">
                  <c:v>43084</c:v>
                </c:pt>
                <c:pt idx="93">
                  <c:v>43083</c:v>
                </c:pt>
                <c:pt idx="94">
                  <c:v>43082</c:v>
                </c:pt>
                <c:pt idx="95">
                  <c:v>43081</c:v>
                </c:pt>
                <c:pt idx="96">
                  <c:v>43080</c:v>
                </c:pt>
                <c:pt idx="97">
                  <c:v>43077</c:v>
                </c:pt>
                <c:pt idx="98">
                  <c:v>43076</c:v>
                </c:pt>
                <c:pt idx="99">
                  <c:v>43075</c:v>
                </c:pt>
                <c:pt idx="100">
                  <c:v>43074</c:v>
                </c:pt>
                <c:pt idx="101">
                  <c:v>43073</c:v>
                </c:pt>
                <c:pt idx="102">
                  <c:v>43070</c:v>
                </c:pt>
                <c:pt idx="103">
                  <c:v>43069</c:v>
                </c:pt>
                <c:pt idx="104">
                  <c:v>43068</c:v>
                </c:pt>
                <c:pt idx="105">
                  <c:v>43067</c:v>
                </c:pt>
                <c:pt idx="106">
                  <c:v>43066</c:v>
                </c:pt>
                <c:pt idx="107">
                  <c:v>43063</c:v>
                </c:pt>
                <c:pt idx="108">
                  <c:v>43062</c:v>
                </c:pt>
                <c:pt idx="109">
                  <c:v>43061</c:v>
                </c:pt>
                <c:pt idx="110">
                  <c:v>43060</c:v>
                </c:pt>
                <c:pt idx="111">
                  <c:v>43059</c:v>
                </c:pt>
                <c:pt idx="112">
                  <c:v>43056</c:v>
                </c:pt>
                <c:pt idx="113">
                  <c:v>43055</c:v>
                </c:pt>
                <c:pt idx="114">
                  <c:v>43054</c:v>
                </c:pt>
                <c:pt idx="115">
                  <c:v>43053</c:v>
                </c:pt>
                <c:pt idx="116">
                  <c:v>43052</c:v>
                </c:pt>
                <c:pt idx="117">
                  <c:v>43049</c:v>
                </c:pt>
                <c:pt idx="118">
                  <c:v>43048</c:v>
                </c:pt>
                <c:pt idx="119">
                  <c:v>43047</c:v>
                </c:pt>
                <c:pt idx="120">
                  <c:v>43046</c:v>
                </c:pt>
                <c:pt idx="121">
                  <c:v>43045</c:v>
                </c:pt>
                <c:pt idx="122">
                  <c:v>43042</c:v>
                </c:pt>
                <c:pt idx="123">
                  <c:v>43041</c:v>
                </c:pt>
                <c:pt idx="124">
                  <c:v>43040</c:v>
                </c:pt>
                <c:pt idx="125">
                  <c:v>43039</c:v>
                </c:pt>
                <c:pt idx="126">
                  <c:v>43038</c:v>
                </c:pt>
                <c:pt idx="127">
                  <c:v>43035</c:v>
                </c:pt>
                <c:pt idx="128">
                  <c:v>43034</c:v>
                </c:pt>
                <c:pt idx="129">
                  <c:v>43033</c:v>
                </c:pt>
                <c:pt idx="130">
                  <c:v>43032</c:v>
                </c:pt>
                <c:pt idx="131">
                  <c:v>43031</c:v>
                </c:pt>
                <c:pt idx="132">
                  <c:v>43028</c:v>
                </c:pt>
                <c:pt idx="133">
                  <c:v>43027</c:v>
                </c:pt>
                <c:pt idx="134">
                  <c:v>43026</c:v>
                </c:pt>
                <c:pt idx="135">
                  <c:v>43025</c:v>
                </c:pt>
                <c:pt idx="136">
                  <c:v>43024</c:v>
                </c:pt>
                <c:pt idx="137">
                  <c:v>43021</c:v>
                </c:pt>
                <c:pt idx="138">
                  <c:v>43020</c:v>
                </c:pt>
                <c:pt idx="139">
                  <c:v>43019</c:v>
                </c:pt>
                <c:pt idx="140">
                  <c:v>43018</c:v>
                </c:pt>
                <c:pt idx="141">
                  <c:v>43017</c:v>
                </c:pt>
                <c:pt idx="142">
                  <c:v>43008</c:v>
                </c:pt>
                <c:pt idx="143">
                  <c:v>43007</c:v>
                </c:pt>
                <c:pt idx="144">
                  <c:v>43006</c:v>
                </c:pt>
                <c:pt idx="145">
                  <c:v>43005</c:v>
                </c:pt>
                <c:pt idx="146">
                  <c:v>43004</c:v>
                </c:pt>
                <c:pt idx="147">
                  <c:v>43003</c:v>
                </c:pt>
                <c:pt idx="148">
                  <c:v>43000</c:v>
                </c:pt>
                <c:pt idx="149">
                  <c:v>42999</c:v>
                </c:pt>
                <c:pt idx="150">
                  <c:v>42998</c:v>
                </c:pt>
                <c:pt idx="151">
                  <c:v>42997</c:v>
                </c:pt>
                <c:pt idx="152">
                  <c:v>42996</c:v>
                </c:pt>
                <c:pt idx="153">
                  <c:v>42993</c:v>
                </c:pt>
                <c:pt idx="154">
                  <c:v>42992</c:v>
                </c:pt>
                <c:pt idx="155">
                  <c:v>42991</c:v>
                </c:pt>
                <c:pt idx="156">
                  <c:v>42990</c:v>
                </c:pt>
                <c:pt idx="157">
                  <c:v>42989</c:v>
                </c:pt>
                <c:pt idx="158">
                  <c:v>42986</c:v>
                </c:pt>
                <c:pt idx="159">
                  <c:v>42985</c:v>
                </c:pt>
                <c:pt idx="160">
                  <c:v>42984</c:v>
                </c:pt>
                <c:pt idx="161">
                  <c:v>42983</c:v>
                </c:pt>
                <c:pt idx="162">
                  <c:v>42982</c:v>
                </c:pt>
                <c:pt idx="163">
                  <c:v>42979</c:v>
                </c:pt>
                <c:pt idx="164">
                  <c:v>42978</c:v>
                </c:pt>
                <c:pt idx="165">
                  <c:v>42977</c:v>
                </c:pt>
                <c:pt idx="166">
                  <c:v>42976</c:v>
                </c:pt>
                <c:pt idx="167">
                  <c:v>42975</c:v>
                </c:pt>
                <c:pt idx="168">
                  <c:v>42972</c:v>
                </c:pt>
                <c:pt idx="169">
                  <c:v>42971</c:v>
                </c:pt>
                <c:pt idx="170">
                  <c:v>42970</c:v>
                </c:pt>
                <c:pt idx="171">
                  <c:v>42969</c:v>
                </c:pt>
                <c:pt idx="172">
                  <c:v>42968</c:v>
                </c:pt>
                <c:pt idx="173">
                  <c:v>42965</c:v>
                </c:pt>
                <c:pt idx="174">
                  <c:v>42964</c:v>
                </c:pt>
                <c:pt idx="175">
                  <c:v>42963</c:v>
                </c:pt>
                <c:pt idx="176">
                  <c:v>42962</c:v>
                </c:pt>
                <c:pt idx="177">
                  <c:v>42961</c:v>
                </c:pt>
                <c:pt idx="178">
                  <c:v>42958</c:v>
                </c:pt>
                <c:pt idx="179">
                  <c:v>42957</c:v>
                </c:pt>
                <c:pt idx="180">
                  <c:v>42956</c:v>
                </c:pt>
                <c:pt idx="181">
                  <c:v>42955</c:v>
                </c:pt>
                <c:pt idx="182">
                  <c:v>42954</c:v>
                </c:pt>
                <c:pt idx="183">
                  <c:v>42951</c:v>
                </c:pt>
                <c:pt idx="184">
                  <c:v>42950</c:v>
                </c:pt>
                <c:pt idx="185">
                  <c:v>42949</c:v>
                </c:pt>
                <c:pt idx="186">
                  <c:v>42948</c:v>
                </c:pt>
                <c:pt idx="187">
                  <c:v>42947</c:v>
                </c:pt>
                <c:pt idx="188">
                  <c:v>42944</c:v>
                </c:pt>
                <c:pt idx="189">
                  <c:v>42943</c:v>
                </c:pt>
                <c:pt idx="190">
                  <c:v>42942</c:v>
                </c:pt>
                <c:pt idx="191">
                  <c:v>42941</c:v>
                </c:pt>
                <c:pt idx="192">
                  <c:v>42940</c:v>
                </c:pt>
                <c:pt idx="193">
                  <c:v>42937</c:v>
                </c:pt>
                <c:pt idx="194">
                  <c:v>42936</c:v>
                </c:pt>
                <c:pt idx="195">
                  <c:v>42935</c:v>
                </c:pt>
                <c:pt idx="196">
                  <c:v>42934</c:v>
                </c:pt>
                <c:pt idx="197">
                  <c:v>42933</c:v>
                </c:pt>
                <c:pt idx="198">
                  <c:v>42930</c:v>
                </c:pt>
                <c:pt idx="199">
                  <c:v>42929</c:v>
                </c:pt>
                <c:pt idx="200">
                  <c:v>42928</c:v>
                </c:pt>
                <c:pt idx="201">
                  <c:v>42927</c:v>
                </c:pt>
                <c:pt idx="202">
                  <c:v>42926</c:v>
                </c:pt>
                <c:pt idx="203">
                  <c:v>42923</c:v>
                </c:pt>
                <c:pt idx="204">
                  <c:v>42922</c:v>
                </c:pt>
                <c:pt idx="205">
                  <c:v>42921</c:v>
                </c:pt>
                <c:pt idx="206">
                  <c:v>42920</c:v>
                </c:pt>
                <c:pt idx="207">
                  <c:v>42919</c:v>
                </c:pt>
                <c:pt idx="208">
                  <c:v>42916</c:v>
                </c:pt>
                <c:pt idx="209">
                  <c:v>42915</c:v>
                </c:pt>
                <c:pt idx="210">
                  <c:v>42914</c:v>
                </c:pt>
                <c:pt idx="211">
                  <c:v>42913</c:v>
                </c:pt>
                <c:pt idx="212">
                  <c:v>42912</c:v>
                </c:pt>
                <c:pt idx="213">
                  <c:v>42909</c:v>
                </c:pt>
                <c:pt idx="214">
                  <c:v>42908</c:v>
                </c:pt>
                <c:pt idx="215">
                  <c:v>42907</c:v>
                </c:pt>
                <c:pt idx="216">
                  <c:v>42906</c:v>
                </c:pt>
                <c:pt idx="217">
                  <c:v>42905</c:v>
                </c:pt>
                <c:pt idx="218">
                  <c:v>42902</c:v>
                </c:pt>
                <c:pt idx="219">
                  <c:v>42901</c:v>
                </c:pt>
                <c:pt idx="220">
                  <c:v>42900</c:v>
                </c:pt>
                <c:pt idx="221">
                  <c:v>42899</c:v>
                </c:pt>
                <c:pt idx="222">
                  <c:v>42898</c:v>
                </c:pt>
                <c:pt idx="223">
                  <c:v>42895</c:v>
                </c:pt>
                <c:pt idx="224">
                  <c:v>42894</c:v>
                </c:pt>
                <c:pt idx="225">
                  <c:v>42893</c:v>
                </c:pt>
                <c:pt idx="226">
                  <c:v>42892</c:v>
                </c:pt>
                <c:pt idx="227">
                  <c:v>42891</c:v>
                </c:pt>
                <c:pt idx="228">
                  <c:v>42888</c:v>
                </c:pt>
                <c:pt idx="229">
                  <c:v>42887</c:v>
                </c:pt>
                <c:pt idx="230">
                  <c:v>42886</c:v>
                </c:pt>
                <c:pt idx="231">
                  <c:v>42882</c:v>
                </c:pt>
                <c:pt idx="232">
                  <c:v>42881</c:v>
                </c:pt>
                <c:pt idx="233">
                  <c:v>42880</c:v>
                </c:pt>
                <c:pt idx="234">
                  <c:v>42879</c:v>
                </c:pt>
                <c:pt idx="235">
                  <c:v>42878</c:v>
                </c:pt>
                <c:pt idx="236">
                  <c:v>42877</c:v>
                </c:pt>
                <c:pt idx="237">
                  <c:v>42874</c:v>
                </c:pt>
                <c:pt idx="238">
                  <c:v>42873</c:v>
                </c:pt>
                <c:pt idx="239">
                  <c:v>42872</c:v>
                </c:pt>
                <c:pt idx="240">
                  <c:v>42871</c:v>
                </c:pt>
                <c:pt idx="241">
                  <c:v>42870</c:v>
                </c:pt>
                <c:pt idx="242">
                  <c:v>42867</c:v>
                </c:pt>
                <c:pt idx="243">
                  <c:v>42866</c:v>
                </c:pt>
                <c:pt idx="244">
                  <c:v>42865</c:v>
                </c:pt>
                <c:pt idx="245">
                  <c:v>42864</c:v>
                </c:pt>
                <c:pt idx="246">
                  <c:v>42863</c:v>
                </c:pt>
                <c:pt idx="247">
                  <c:v>42860</c:v>
                </c:pt>
                <c:pt idx="248">
                  <c:v>42859</c:v>
                </c:pt>
                <c:pt idx="249">
                  <c:v>42858</c:v>
                </c:pt>
                <c:pt idx="250">
                  <c:v>42857</c:v>
                </c:pt>
                <c:pt idx="251">
                  <c:v>42853</c:v>
                </c:pt>
                <c:pt idx="252">
                  <c:v>42852</c:v>
                </c:pt>
                <c:pt idx="253">
                  <c:v>42851</c:v>
                </c:pt>
                <c:pt idx="254">
                  <c:v>42850</c:v>
                </c:pt>
                <c:pt idx="255">
                  <c:v>42849</c:v>
                </c:pt>
                <c:pt idx="256">
                  <c:v>42846</c:v>
                </c:pt>
                <c:pt idx="257">
                  <c:v>42845</c:v>
                </c:pt>
                <c:pt idx="258">
                  <c:v>42844</c:v>
                </c:pt>
                <c:pt idx="259">
                  <c:v>42843</c:v>
                </c:pt>
                <c:pt idx="260">
                  <c:v>42842</c:v>
                </c:pt>
                <c:pt idx="261">
                  <c:v>42839</c:v>
                </c:pt>
                <c:pt idx="262">
                  <c:v>42838</c:v>
                </c:pt>
                <c:pt idx="263">
                  <c:v>42837</c:v>
                </c:pt>
                <c:pt idx="264">
                  <c:v>42836</c:v>
                </c:pt>
                <c:pt idx="265">
                  <c:v>42835</c:v>
                </c:pt>
                <c:pt idx="266">
                  <c:v>42832</c:v>
                </c:pt>
                <c:pt idx="267">
                  <c:v>42831</c:v>
                </c:pt>
                <c:pt idx="268">
                  <c:v>42830</c:v>
                </c:pt>
                <c:pt idx="269">
                  <c:v>42826</c:v>
                </c:pt>
                <c:pt idx="270">
                  <c:v>42825</c:v>
                </c:pt>
                <c:pt idx="271">
                  <c:v>42824</c:v>
                </c:pt>
                <c:pt idx="272">
                  <c:v>42823</c:v>
                </c:pt>
                <c:pt idx="273">
                  <c:v>42822</c:v>
                </c:pt>
                <c:pt idx="274">
                  <c:v>42821</c:v>
                </c:pt>
                <c:pt idx="275">
                  <c:v>42818</c:v>
                </c:pt>
                <c:pt idx="276">
                  <c:v>42817</c:v>
                </c:pt>
                <c:pt idx="277">
                  <c:v>42816</c:v>
                </c:pt>
                <c:pt idx="278">
                  <c:v>42815</c:v>
                </c:pt>
                <c:pt idx="279">
                  <c:v>42814</c:v>
                </c:pt>
                <c:pt idx="280">
                  <c:v>42811</c:v>
                </c:pt>
                <c:pt idx="281">
                  <c:v>42810</c:v>
                </c:pt>
                <c:pt idx="282">
                  <c:v>42809</c:v>
                </c:pt>
                <c:pt idx="283">
                  <c:v>42808</c:v>
                </c:pt>
                <c:pt idx="284">
                  <c:v>42807</c:v>
                </c:pt>
                <c:pt idx="285">
                  <c:v>42804</c:v>
                </c:pt>
                <c:pt idx="286">
                  <c:v>42803</c:v>
                </c:pt>
                <c:pt idx="287">
                  <c:v>42802</c:v>
                </c:pt>
                <c:pt idx="288">
                  <c:v>42801</c:v>
                </c:pt>
                <c:pt idx="289">
                  <c:v>42800</c:v>
                </c:pt>
                <c:pt idx="290">
                  <c:v>42797</c:v>
                </c:pt>
                <c:pt idx="291">
                  <c:v>42796</c:v>
                </c:pt>
                <c:pt idx="292">
                  <c:v>42795</c:v>
                </c:pt>
                <c:pt idx="293">
                  <c:v>42794</c:v>
                </c:pt>
                <c:pt idx="294">
                  <c:v>42793</c:v>
                </c:pt>
                <c:pt idx="295">
                  <c:v>42790</c:v>
                </c:pt>
                <c:pt idx="296">
                  <c:v>42789</c:v>
                </c:pt>
                <c:pt idx="297">
                  <c:v>42788</c:v>
                </c:pt>
                <c:pt idx="298">
                  <c:v>42787</c:v>
                </c:pt>
                <c:pt idx="299">
                  <c:v>42786</c:v>
                </c:pt>
                <c:pt idx="300">
                  <c:v>42783</c:v>
                </c:pt>
                <c:pt idx="301">
                  <c:v>42782</c:v>
                </c:pt>
                <c:pt idx="302">
                  <c:v>42781</c:v>
                </c:pt>
                <c:pt idx="303">
                  <c:v>42780</c:v>
                </c:pt>
                <c:pt idx="304">
                  <c:v>42779</c:v>
                </c:pt>
                <c:pt idx="305">
                  <c:v>42776</c:v>
                </c:pt>
                <c:pt idx="306">
                  <c:v>42775</c:v>
                </c:pt>
                <c:pt idx="307">
                  <c:v>42774</c:v>
                </c:pt>
                <c:pt idx="308">
                  <c:v>42773</c:v>
                </c:pt>
                <c:pt idx="309">
                  <c:v>42772</c:v>
                </c:pt>
                <c:pt idx="310">
                  <c:v>42770</c:v>
                </c:pt>
                <c:pt idx="311">
                  <c:v>42769</c:v>
                </c:pt>
                <c:pt idx="312">
                  <c:v>42761</c:v>
                </c:pt>
                <c:pt idx="313">
                  <c:v>42760</c:v>
                </c:pt>
                <c:pt idx="314">
                  <c:v>42759</c:v>
                </c:pt>
                <c:pt idx="315">
                  <c:v>42758</c:v>
                </c:pt>
                <c:pt idx="316">
                  <c:v>42757</c:v>
                </c:pt>
                <c:pt idx="317">
                  <c:v>42755</c:v>
                </c:pt>
                <c:pt idx="318">
                  <c:v>42754</c:v>
                </c:pt>
                <c:pt idx="319">
                  <c:v>42753</c:v>
                </c:pt>
                <c:pt idx="320">
                  <c:v>42752</c:v>
                </c:pt>
                <c:pt idx="321">
                  <c:v>42751</c:v>
                </c:pt>
                <c:pt idx="322">
                  <c:v>42748</c:v>
                </c:pt>
                <c:pt idx="323">
                  <c:v>42747</c:v>
                </c:pt>
                <c:pt idx="324">
                  <c:v>42746</c:v>
                </c:pt>
                <c:pt idx="325">
                  <c:v>42745</c:v>
                </c:pt>
                <c:pt idx="326">
                  <c:v>42744</c:v>
                </c:pt>
                <c:pt idx="327">
                  <c:v>42741</c:v>
                </c:pt>
                <c:pt idx="328">
                  <c:v>42740</c:v>
                </c:pt>
                <c:pt idx="329">
                  <c:v>42739</c:v>
                </c:pt>
                <c:pt idx="330">
                  <c:v>42738</c:v>
                </c:pt>
                <c:pt idx="331">
                  <c:v>42735</c:v>
                </c:pt>
                <c:pt idx="332">
                  <c:v>42734</c:v>
                </c:pt>
                <c:pt idx="333">
                  <c:v>42733</c:v>
                </c:pt>
                <c:pt idx="334">
                  <c:v>42732</c:v>
                </c:pt>
                <c:pt idx="335">
                  <c:v>42731</c:v>
                </c:pt>
                <c:pt idx="336">
                  <c:v>42730</c:v>
                </c:pt>
                <c:pt idx="337">
                  <c:v>42727</c:v>
                </c:pt>
                <c:pt idx="338">
                  <c:v>42726</c:v>
                </c:pt>
                <c:pt idx="339">
                  <c:v>42725</c:v>
                </c:pt>
                <c:pt idx="340">
                  <c:v>42724</c:v>
                </c:pt>
                <c:pt idx="341">
                  <c:v>42723</c:v>
                </c:pt>
                <c:pt idx="342">
                  <c:v>42720</c:v>
                </c:pt>
                <c:pt idx="343">
                  <c:v>42719</c:v>
                </c:pt>
                <c:pt idx="344">
                  <c:v>42718</c:v>
                </c:pt>
                <c:pt idx="345">
                  <c:v>42717</c:v>
                </c:pt>
                <c:pt idx="346">
                  <c:v>42716</c:v>
                </c:pt>
                <c:pt idx="347">
                  <c:v>42713</c:v>
                </c:pt>
                <c:pt idx="348">
                  <c:v>42712</c:v>
                </c:pt>
                <c:pt idx="349">
                  <c:v>42711</c:v>
                </c:pt>
                <c:pt idx="350">
                  <c:v>42710</c:v>
                </c:pt>
                <c:pt idx="351">
                  <c:v>42709</c:v>
                </c:pt>
                <c:pt idx="352">
                  <c:v>42706</c:v>
                </c:pt>
                <c:pt idx="353">
                  <c:v>42705</c:v>
                </c:pt>
                <c:pt idx="354">
                  <c:v>42704</c:v>
                </c:pt>
                <c:pt idx="355">
                  <c:v>42703</c:v>
                </c:pt>
                <c:pt idx="356">
                  <c:v>42702</c:v>
                </c:pt>
                <c:pt idx="357">
                  <c:v>42699</c:v>
                </c:pt>
                <c:pt idx="358">
                  <c:v>42698</c:v>
                </c:pt>
                <c:pt idx="359">
                  <c:v>42697</c:v>
                </c:pt>
                <c:pt idx="360">
                  <c:v>42696</c:v>
                </c:pt>
                <c:pt idx="361">
                  <c:v>42695</c:v>
                </c:pt>
                <c:pt idx="362">
                  <c:v>42692</c:v>
                </c:pt>
                <c:pt idx="363">
                  <c:v>42691</c:v>
                </c:pt>
                <c:pt idx="364">
                  <c:v>42690</c:v>
                </c:pt>
                <c:pt idx="365">
                  <c:v>42689</c:v>
                </c:pt>
                <c:pt idx="366">
                  <c:v>42688</c:v>
                </c:pt>
                <c:pt idx="367">
                  <c:v>42685</c:v>
                </c:pt>
                <c:pt idx="368">
                  <c:v>42684</c:v>
                </c:pt>
                <c:pt idx="369">
                  <c:v>42683</c:v>
                </c:pt>
                <c:pt idx="370">
                  <c:v>42682</c:v>
                </c:pt>
                <c:pt idx="371">
                  <c:v>42681</c:v>
                </c:pt>
                <c:pt idx="372">
                  <c:v>42678</c:v>
                </c:pt>
                <c:pt idx="373">
                  <c:v>42677</c:v>
                </c:pt>
                <c:pt idx="374">
                  <c:v>42676</c:v>
                </c:pt>
                <c:pt idx="375">
                  <c:v>42675</c:v>
                </c:pt>
                <c:pt idx="376">
                  <c:v>42674</c:v>
                </c:pt>
                <c:pt idx="377">
                  <c:v>42671</c:v>
                </c:pt>
                <c:pt idx="378">
                  <c:v>42670</c:v>
                </c:pt>
                <c:pt idx="379">
                  <c:v>42669</c:v>
                </c:pt>
                <c:pt idx="380">
                  <c:v>42668</c:v>
                </c:pt>
                <c:pt idx="381">
                  <c:v>42667</c:v>
                </c:pt>
                <c:pt idx="382">
                  <c:v>42664</c:v>
                </c:pt>
                <c:pt idx="383">
                  <c:v>42663</c:v>
                </c:pt>
                <c:pt idx="384">
                  <c:v>42662</c:v>
                </c:pt>
                <c:pt idx="385">
                  <c:v>42661</c:v>
                </c:pt>
                <c:pt idx="386">
                  <c:v>42660</c:v>
                </c:pt>
                <c:pt idx="387">
                  <c:v>42657</c:v>
                </c:pt>
                <c:pt idx="388">
                  <c:v>42656</c:v>
                </c:pt>
                <c:pt idx="389">
                  <c:v>42655</c:v>
                </c:pt>
                <c:pt idx="390">
                  <c:v>42654</c:v>
                </c:pt>
                <c:pt idx="391">
                  <c:v>42653</c:v>
                </c:pt>
                <c:pt idx="392">
                  <c:v>42652</c:v>
                </c:pt>
                <c:pt idx="393">
                  <c:v>42651</c:v>
                </c:pt>
                <c:pt idx="394">
                  <c:v>42643</c:v>
                </c:pt>
                <c:pt idx="395">
                  <c:v>42642</c:v>
                </c:pt>
                <c:pt idx="396">
                  <c:v>42641</c:v>
                </c:pt>
                <c:pt idx="397">
                  <c:v>42640</c:v>
                </c:pt>
                <c:pt idx="398">
                  <c:v>42639</c:v>
                </c:pt>
                <c:pt idx="399">
                  <c:v>42636</c:v>
                </c:pt>
                <c:pt idx="400">
                  <c:v>42635</c:v>
                </c:pt>
                <c:pt idx="401">
                  <c:v>42634</c:v>
                </c:pt>
                <c:pt idx="402">
                  <c:v>42633</c:v>
                </c:pt>
                <c:pt idx="403">
                  <c:v>42632</c:v>
                </c:pt>
                <c:pt idx="404">
                  <c:v>42631</c:v>
                </c:pt>
                <c:pt idx="405">
                  <c:v>42627</c:v>
                </c:pt>
                <c:pt idx="406">
                  <c:v>42626</c:v>
                </c:pt>
                <c:pt idx="407">
                  <c:v>42625</c:v>
                </c:pt>
                <c:pt idx="408">
                  <c:v>42622</c:v>
                </c:pt>
                <c:pt idx="409">
                  <c:v>42621</c:v>
                </c:pt>
                <c:pt idx="410">
                  <c:v>42620</c:v>
                </c:pt>
                <c:pt idx="411">
                  <c:v>42619</c:v>
                </c:pt>
                <c:pt idx="412">
                  <c:v>42618</c:v>
                </c:pt>
                <c:pt idx="413">
                  <c:v>42615</c:v>
                </c:pt>
                <c:pt idx="414">
                  <c:v>42614</c:v>
                </c:pt>
                <c:pt idx="415">
                  <c:v>42613</c:v>
                </c:pt>
                <c:pt idx="416">
                  <c:v>42612</c:v>
                </c:pt>
                <c:pt idx="417">
                  <c:v>42611</c:v>
                </c:pt>
                <c:pt idx="418">
                  <c:v>42608</c:v>
                </c:pt>
                <c:pt idx="419">
                  <c:v>42607</c:v>
                </c:pt>
                <c:pt idx="420">
                  <c:v>42606</c:v>
                </c:pt>
                <c:pt idx="421">
                  <c:v>42605</c:v>
                </c:pt>
                <c:pt idx="422">
                  <c:v>42604</c:v>
                </c:pt>
                <c:pt idx="423">
                  <c:v>42601</c:v>
                </c:pt>
                <c:pt idx="424">
                  <c:v>42600</c:v>
                </c:pt>
                <c:pt idx="425">
                  <c:v>42599</c:v>
                </c:pt>
                <c:pt idx="426">
                  <c:v>42598</c:v>
                </c:pt>
                <c:pt idx="427">
                  <c:v>42597</c:v>
                </c:pt>
                <c:pt idx="428">
                  <c:v>42594</c:v>
                </c:pt>
                <c:pt idx="429">
                  <c:v>42593</c:v>
                </c:pt>
                <c:pt idx="430">
                  <c:v>42592</c:v>
                </c:pt>
                <c:pt idx="431">
                  <c:v>42591</c:v>
                </c:pt>
                <c:pt idx="432">
                  <c:v>42590</c:v>
                </c:pt>
                <c:pt idx="433">
                  <c:v>42587</c:v>
                </c:pt>
                <c:pt idx="434">
                  <c:v>42586</c:v>
                </c:pt>
                <c:pt idx="435">
                  <c:v>42585</c:v>
                </c:pt>
                <c:pt idx="436">
                  <c:v>42584</c:v>
                </c:pt>
                <c:pt idx="437">
                  <c:v>42583</c:v>
                </c:pt>
                <c:pt idx="438">
                  <c:v>42580</c:v>
                </c:pt>
                <c:pt idx="439">
                  <c:v>42579</c:v>
                </c:pt>
                <c:pt idx="440">
                  <c:v>42578</c:v>
                </c:pt>
                <c:pt idx="441">
                  <c:v>42577</c:v>
                </c:pt>
                <c:pt idx="442">
                  <c:v>42576</c:v>
                </c:pt>
                <c:pt idx="443">
                  <c:v>42573</c:v>
                </c:pt>
                <c:pt idx="444">
                  <c:v>42572</c:v>
                </c:pt>
                <c:pt idx="445">
                  <c:v>42571</c:v>
                </c:pt>
                <c:pt idx="446">
                  <c:v>42570</c:v>
                </c:pt>
                <c:pt idx="447">
                  <c:v>42569</c:v>
                </c:pt>
                <c:pt idx="448">
                  <c:v>42566</c:v>
                </c:pt>
                <c:pt idx="449">
                  <c:v>42565</c:v>
                </c:pt>
                <c:pt idx="450">
                  <c:v>42564</c:v>
                </c:pt>
                <c:pt idx="451">
                  <c:v>42563</c:v>
                </c:pt>
                <c:pt idx="452">
                  <c:v>42562</c:v>
                </c:pt>
                <c:pt idx="453">
                  <c:v>42559</c:v>
                </c:pt>
                <c:pt idx="454">
                  <c:v>42558</c:v>
                </c:pt>
                <c:pt idx="455">
                  <c:v>42557</c:v>
                </c:pt>
                <c:pt idx="456">
                  <c:v>42556</c:v>
                </c:pt>
                <c:pt idx="457">
                  <c:v>42555</c:v>
                </c:pt>
                <c:pt idx="458">
                  <c:v>42552</c:v>
                </c:pt>
                <c:pt idx="459">
                  <c:v>42551</c:v>
                </c:pt>
                <c:pt idx="460">
                  <c:v>42550</c:v>
                </c:pt>
                <c:pt idx="461">
                  <c:v>42549</c:v>
                </c:pt>
                <c:pt idx="462">
                  <c:v>42548</c:v>
                </c:pt>
                <c:pt idx="463">
                  <c:v>42545</c:v>
                </c:pt>
                <c:pt idx="464">
                  <c:v>42544</c:v>
                </c:pt>
                <c:pt idx="465">
                  <c:v>42543</c:v>
                </c:pt>
                <c:pt idx="466">
                  <c:v>42542</c:v>
                </c:pt>
                <c:pt idx="467">
                  <c:v>42541</c:v>
                </c:pt>
                <c:pt idx="468">
                  <c:v>42538</c:v>
                </c:pt>
                <c:pt idx="469">
                  <c:v>42537</c:v>
                </c:pt>
                <c:pt idx="470">
                  <c:v>42536</c:v>
                </c:pt>
                <c:pt idx="471">
                  <c:v>42535</c:v>
                </c:pt>
                <c:pt idx="472">
                  <c:v>42534</c:v>
                </c:pt>
                <c:pt idx="473">
                  <c:v>42533</c:v>
                </c:pt>
                <c:pt idx="474">
                  <c:v>42529</c:v>
                </c:pt>
                <c:pt idx="475">
                  <c:v>42528</c:v>
                </c:pt>
                <c:pt idx="476">
                  <c:v>42527</c:v>
                </c:pt>
                <c:pt idx="477">
                  <c:v>42524</c:v>
                </c:pt>
                <c:pt idx="478">
                  <c:v>42523</c:v>
                </c:pt>
                <c:pt idx="479">
                  <c:v>42522</c:v>
                </c:pt>
                <c:pt idx="480">
                  <c:v>42521</c:v>
                </c:pt>
                <c:pt idx="481">
                  <c:v>42520</c:v>
                </c:pt>
                <c:pt idx="482">
                  <c:v>42517</c:v>
                </c:pt>
                <c:pt idx="483">
                  <c:v>42516</c:v>
                </c:pt>
                <c:pt idx="484">
                  <c:v>42515</c:v>
                </c:pt>
                <c:pt idx="485">
                  <c:v>42514</c:v>
                </c:pt>
                <c:pt idx="486">
                  <c:v>42513</c:v>
                </c:pt>
                <c:pt idx="487">
                  <c:v>42510</c:v>
                </c:pt>
                <c:pt idx="488">
                  <c:v>42509</c:v>
                </c:pt>
                <c:pt idx="489">
                  <c:v>42508</c:v>
                </c:pt>
                <c:pt idx="490">
                  <c:v>42507</c:v>
                </c:pt>
                <c:pt idx="491">
                  <c:v>42506</c:v>
                </c:pt>
                <c:pt idx="492">
                  <c:v>42503</c:v>
                </c:pt>
                <c:pt idx="493">
                  <c:v>42502</c:v>
                </c:pt>
                <c:pt idx="494">
                  <c:v>42501</c:v>
                </c:pt>
                <c:pt idx="495">
                  <c:v>42500</c:v>
                </c:pt>
                <c:pt idx="496">
                  <c:v>42499</c:v>
                </c:pt>
                <c:pt idx="497">
                  <c:v>42496</c:v>
                </c:pt>
                <c:pt idx="498">
                  <c:v>42495</c:v>
                </c:pt>
                <c:pt idx="499">
                  <c:v>42494</c:v>
                </c:pt>
                <c:pt idx="500">
                  <c:v>42493</c:v>
                </c:pt>
                <c:pt idx="501">
                  <c:v>42489</c:v>
                </c:pt>
                <c:pt idx="502">
                  <c:v>42488</c:v>
                </c:pt>
                <c:pt idx="503">
                  <c:v>42487</c:v>
                </c:pt>
                <c:pt idx="504">
                  <c:v>42486</c:v>
                </c:pt>
                <c:pt idx="505">
                  <c:v>42485</c:v>
                </c:pt>
                <c:pt idx="506">
                  <c:v>42482</c:v>
                </c:pt>
                <c:pt idx="507">
                  <c:v>42481</c:v>
                </c:pt>
                <c:pt idx="508">
                  <c:v>42480</c:v>
                </c:pt>
                <c:pt idx="509">
                  <c:v>42479</c:v>
                </c:pt>
                <c:pt idx="510">
                  <c:v>42478</c:v>
                </c:pt>
                <c:pt idx="511">
                  <c:v>42475</c:v>
                </c:pt>
                <c:pt idx="512">
                  <c:v>42474</c:v>
                </c:pt>
                <c:pt idx="513">
                  <c:v>42473</c:v>
                </c:pt>
                <c:pt idx="514">
                  <c:v>42472</c:v>
                </c:pt>
                <c:pt idx="515">
                  <c:v>42471</c:v>
                </c:pt>
                <c:pt idx="516">
                  <c:v>42468</c:v>
                </c:pt>
                <c:pt idx="517">
                  <c:v>42467</c:v>
                </c:pt>
                <c:pt idx="518">
                  <c:v>42466</c:v>
                </c:pt>
                <c:pt idx="519">
                  <c:v>42465</c:v>
                </c:pt>
                <c:pt idx="520">
                  <c:v>42461</c:v>
                </c:pt>
                <c:pt idx="521">
                  <c:v>42460</c:v>
                </c:pt>
                <c:pt idx="522">
                  <c:v>42459</c:v>
                </c:pt>
                <c:pt idx="523">
                  <c:v>42458</c:v>
                </c:pt>
                <c:pt idx="524">
                  <c:v>42457</c:v>
                </c:pt>
                <c:pt idx="525">
                  <c:v>42454</c:v>
                </c:pt>
                <c:pt idx="526">
                  <c:v>42453</c:v>
                </c:pt>
                <c:pt idx="527">
                  <c:v>42452</c:v>
                </c:pt>
                <c:pt idx="528">
                  <c:v>42451</c:v>
                </c:pt>
                <c:pt idx="529">
                  <c:v>42450</c:v>
                </c:pt>
                <c:pt idx="530">
                  <c:v>42447</c:v>
                </c:pt>
                <c:pt idx="531">
                  <c:v>42446</c:v>
                </c:pt>
                <c:pt idx="532">
                  <c:v>42445</c:v>
                </c:pt>
                <c:pt idx="533">
                  <c:v>42444</c:v>
                </c:pt>
                <c:pt idx="534">
                  <c:v>42443</c:v>
                </c:pt>
                <c:pt idx="535">
                  <c:v>42440</c:v>
                </c:pt>
                <c:pt idx="536">
                  <c:v>42439</c:v>
                </c:pt>
                <c:pt idx="537">
                  <c:v>42438</c:v>
                </c:pt>
                <c:pt idx="538">
                  <c:v>42437</c:v>
                </c:pt>
                <c:pt idx="539">
                  <c:v>42436</c:v>
                </c:pt>
                <c:pt idx="540">
                  <c:v>42433</c:v>
                </c:pt>
                <c:pt idx="541">
                  <c:v>42432</c:v>
                </c:pt>
                <c:pt idx="542">
                  <c:v>42431</c:v>
                </c:pt>
                <c:pt idx="543">
                  <c:v>42430</c:v>
                </c:pt>
                <c:pt idx="544">
                  <c:v>42429</c:v>
                </c:pt>
                <c:pt idx="545">
                  <c:v>42426</c:v>
                </c:pt>
                <c:pt idx="546">
                  <c:v>42425</c:v>
                </c:pt>
                <c:pt idx="547">
                  <c:v>42424</c:v>
                </c:pt>
                <c:pt idx="548">
                  <c:v>42423</c:v>
                </c:pt>
                <c:pt idx="549">
                  <c:v>42422</c:v>
                </c:pt>
                <c:pt idx="550">
                  <c:v>42419</c:v>
                </c:pt>
                <c:pt idx="551">
                  <c:v>42418</c:v>
                </c:pt>
                <c:pt idx="552">
                  <c:v>42417</c:v>
                </c:pt>
                <c:pt idx="553">
                  <c:v>42416</c:v>
                </c:pt>
                <c:pt idx="554">
                  <c:v>42415</c:v>
                </c:pt>
                <c:pt idx="555">
                  <c:v>42414</c:v>
                </c:pt>
                <c:pt idx="556">
                  <c:v>42406</c:v>
                </c:pt>
                <c:pt idx="557">
                  <c:v>42405</c:v>
                </c:pt>
                <c:pt idx="558">
                  <c:v>42404</c:v>
                </c:pt>
                <c:pt idx="559">
                  <c:v>42403</c:v>
                </c:pt>
                <c:pt idx="560">
                  <c:v>42402</c:v>
                </c:pt>
                <c:pt idx="561">
                  <c:v>42401</c:v>
                </c:pt>
                <c:pt idx="562">
                  <c:v>42398</c:v>
                </c:pt>
                <c:pt idx="563">
                  <c:v>42397</c:v>
                </c:pt>
                <c:pt idx="564">
                  <c:v>42396</c:v>
                </c:pt>
                <c:pt idx="565">
                  <c:v>42395</c:v>
                </c:pt>
                <c:pt idx="566">
                  <c:v>42394</c:v>
                </c:pt>
                <c:pt idx="567">
                  <c:v>42391</c:v>
                </c:pt>
                <c:pt idx="568">
                  <c:v>42390</c:v>
                </c:pt>
                <c:pt idx="569">
                  <c:v>42389</c:v>
                </c:pt>
                <c:pt idx="570">
                  <c:v>42388</c:v>
                </c:pt>
                <c:pt idx="571">
                  <c:v>42387</c:v>
                </c:pt>
                <c:pt idx="572">
                  <c:v>42384</c:v>
                </c:pt>
                <c:pt idx="573">
                  <c:v>42383</c:v>
                </c:pt>
                <c:pt idx="574">
                  <c:v>42382</c:v>
                </c:pt>
                <c:pt idx="575">
                  <c:v>42381</c:v>
                </c:pt>
                <c:pt idx="576">
                  <c:v>42380</c:v>
                </c:pt>
                <c:pt idx="577">
                  <c:v>42377</c:v>
                </c:pt>
                <c:pt idx="578">
                  <c:v>42376</c:v>
                </c:pt>
                <c:pt idx="579">
                  <c:v>42375</c:v>
                </c:pt>
                <c:pt idx="580">
                  <c:v>42374</c:v>
                </c:pt>
                <c:pt idx="581">
                  <c:v>42373</c:v>
                </c:pt>
                <c:pt idx="582">
                  <c:v>42369</c:v>
                </c:pt>
                <c:pt idx="583">
                  <c:v>42368</c:v>
                </c:pt>
                <c:pt idx="584">
                  <c:v>42367</c:v>
                </c:pt>
                <c:pt idx="585">
                  <c:v>42366</c:v>
                </c:pt>
                <c:pt idx="586">
                  <c:v>42363</c:v>
                </c:pt>
                <c:pt idx="587">
                  <c:v>42362</c:v>
                </c:pt>
                <c:pt idx="588">
                  <c:v>42361</c:v>
                </c:pt>
                <c:pt idx="589">
                  <c:v>42360</c:v>
                </c:pt>
                <c:pt idx="590">
                  <c:v>42359</c:v>
                </c:pt>
                <c:pt idx="591">
                  <c:v>42356</c:v>
                </c:pt>
                <c:pt idx="592">
                  <c:v>42355</c:v>
                </c:pt>
                <c:pt idx="593">
                  <c:v>42354</c:v>
                </c:pt>
                <c:pt idx="594">
                  <c:v>42353</c:v>
                </c:pt>
                <c:pt idx="595">
                  <c:v>42352</c:v>
                </c:pt>
                <c:pt idx="596">
                  <c:v>42349</c:v>
                </c:pt>
                <c:pt idx="597">
                  <c:v>42348</c:v>
                </c:pt>
                <c:pt idx="598">
                  <c:v>42347</c:v>
                </c:pt>
                <c:pt idx="599">
                  <c:v>42346</c:v>
                </c:pt>
                <c:pt idx="600">
                  <c:v>42345</c:v>
                </c:pt>
                <c:pt idx="601">
                  <c:v>42342</c:v>
                </c:pt>
                <c:pt idx="602">
                  <c:v>42341</c:v>
                </c:pt>
                <c:pt idx="603">
                  <c:v>42340</c:v>
                </c:pt>
                <c:pt idx="604">
                  <c:v>42339</c:v>
                </c:pt>
                <c:pt idx="605">
                  <c:v>42338</c:v>
                </c:pt>
                <c:pt idx="606">
                  <c:v>42335</c:v>
                </c:pt>
                <c:pt idx="607">
                  <c:v>42334</c:v>
                </c:pt>
                <c:pt idx="608">
                  <c:v>42333</c:v>
                </c:pt>
                <c:pt idx="609">
                  <c:v>42332</c:v>
                </c:pt>
                <c:pt idx="610">
                  <c:v>42331</c:v>
                </c:pt>
                <c:pt idx="611">
                  <c:v>42328</c:v>
                </c:pt>
                <c:pt idx="612">
                  <c:v>42327</c:v>
                </c:pt>
                <c:pt idx="613">
                  <c:v>42326</c:v>
                </c:pt>
                <c:pt idx="614">
                  <c:v>42325</c:v>
                </c:pt>
                <c:pt idx="615">
                  <c:v>42324</c:v>
                </c:pt>
                <c:pt idx="616">
                  <c:v>42321</c:v>
                </c:pt>
                <c:pt idx="617">
                  <c:v>42320</c:v>
                </c:pt>
                <c:pt idx="618">
                  <c:v>42319</c:v>
                </c:pt>
                <c:pt idx="619">
                  <c:v>42318</c:v>
                </c:pt>
                <c:pt idx="620">
                  <c:v>42317</c:v>
                </c:pt>
                <c:pt idx="621">
                  <c:v>42314</c:v>
                </c:pt>
                <c:pt idx="622">
                  <c:v>42313</c:v>
                </c:pt>
                <c:pt idx="623">
                  <c:v>42312</c:v>
                </c:pt>
                <c:pt idx="624">
                  <c:v>42311</c:v>
                </c:pt>
                <c:pt idx="625">
                  <c:v>42310</c:v>
                </c:pt>
                <c:pt idx="626">
                  <c:v>42307</c:v>
                </c:pt>
                <c:pt idx="627">
                  <c:v>42306</c:v>
                </c:pt>
                <c:pt idx="628">
                  <c:v>42305</c:v>
                </c:pt>
                <c:pt idx="629">
                  <c:v>42304</c:v>
                </c:pt>
                <c:pt idx="630">
                  <c:v>42303</c:v>
                </c:pt>
                <c:pt idx="631">
                  <c:v>42300</c:v>
                </c:pt>
                <c:pt idx="632">
                  <c:v>42299</c:v>
                </c:pt>
                <c:pt idx="633">
                  <c:v>42298</c:v>
                </c:pt>
                <c:pt idx="634">
                  <c:v>42297</c:v>
                </c:pt>
                <c:pt idx="635">
                  <c:v>42296</c:v>
                </c:pt>
                <c:pt idx="636">
                  <c:v>42293</c:v>
                </c:pt>
                <c:pt idx="637">
                  <c:v>42292</c:v>
                </c:pt>
                <c:pt idx="638">
                  <c:v>42291</c:v>
                </c:pt>
                <c:pt idx="639">
                  <c:v>42290</c:v>
                </c:pt>
                <c:pt idx="640">
                  <c:v>42289</c:v>
                </c:pt>
                <c:pt idx="641">
                  <c:v>42287</c:v>
                </c:pt>
                <c:pt idx="642">
                  <c:v>42286</c:v>
                </c:pt>
                <c:pt idx="643">
                  <c:v>42285</c:v>
                </c:pt>
                <c:pt idx="644">
                  <c:v>42277</c:v>
                </c:pt>
                <c:pt idx="645">
                  <c:v>42276</c:v>
                </c:pt>
                <c:pt idx="646">
                  <c:v>42275</c:v>
                </c:pt>
                <c:pt idx="647">
                  <c:v>42272</c:v>
                </c:pt>
                <c:pt idx="648">
                  <c:v>42271</c:v>
                </c:pt>
                <c:pt idx="649">
                  <c:v>42270</c:v>
                </c:pt>
                <c:pt idx="650">
                  <c:v>42269</c:v>
                </c:pt>
                <c:pt idx="651">
                  <c:v>42268</c:v>
                </c:pt>
                <c:pt idx="652">
                  <c:v>42265</c:v>
                </c:pt>
                <c:pt idx="653">
                  <c:v>42264</c:v>
                </c:pt>
                <c:pt idx="654">
                  <c:v>42263</c:v>
                </c:pt>
                <c:pt idx="655">
                  <c:v>42262</c:v>
                </c:pt>
                <c:pt idx="656">
                  <c:v>42261</c:v>
                </c:pt>
                <c:pt idx="657">
                  <c:v>42258</c:v>
                </c:pt>
                <c:pt idx="658">
                  <c:v>42257</c:v>
                </c:pt>
                <c:pt idx="659">
                  <c:v>42256</c:v>
                </c:pt>
                <c:pt idx="660">
                  <c:v>42255</c:v>
                </c:pt>
                <c:pt idx="661">
                  <c:v>42254</c:v>
                </c:pt>
                <c:pt idx="662">
                  <c:v>42253</c:v>
                </c:pt>
                <c:pt idx="663">
                  <c:v>42249</c:v>
                </c:pt>
                <c:pt idx="664">
                  <c:v>42248</c:v>
                </c:pt>
                <c:pt idx="665">
                  <c:v>42247</c:v>
                </c:pt>
                <c:pt idx="666">
                  <c:v>42244</c:v>
                </c:pt>
                <c:pt idx="667">
                  <c:v>42243</c:v>
                </c:pt>
                <c:pt idx="668">
                  <c:v>42242</c:v>
                </c:pt>
                <c:pt idx="669">
                  <c:v>42241</c:v>
                </c:pt>
                <c:pt idx="670">
                  <c:v>42240</c:v>
                </c:pt>
                <c:pt idx="671">
                  <c:v>42237</c:v>
                </c:pt>
                <c:pt idx="672">
                  <c:v>42236</c:v>
                </c:pt>
                <c:pt idx="673">
                  <c:v>42235</c:v>
                </c:pt>
                <c:pt idx="674">
                  <c:v>42234</c:v>
                </c:pt>
                <c:pt idx="675">
                  <c:v>42233</c:v>
                </c:pt>
                <c:pt idx="676">
                  <c:v>42230</c:v>
                </c:pt>
                <c:pt idx="677">
                  <c:v>42229</c:v>
                </c:pt>
                <c:pt idx="678">
                  <c:v>42228</c:v>
                </c:pt>
                <c:pt idx="679">
                  <c:v>42227</c:v>
                </c:pt>
                <c:pt idx="680">
                  <c:v>42226</c:v>
                </c:pt>
                <c:pt idx="681">
                  <c:v>42223</c:v>
                </c:pt>
                <c:pt idx="682">
                  <c:v>42222</c:v>
                </c:pt>
                <c:pt idx="683">
                  <c:v>42221</c:v>
                </c:pt>
                <c:pt idx="684">
                  <c:v>42220</c:v>
                </c:pt>
                <c:pt idx="685">
                  <c:v>42219</c:v>
                </c:pt>
                <c:pt idx="686">
                  <c:v>42216</c:v>
                </c:pt>
                <c:pt idx="687">
                  <c:v>42215</c:v>
                </c:pt>
                <c:pt idx="688">
                  <c:v>42214</c:v>
                </c:pt>
                <c:pt idx="689">
                  <c:v>42213</c:v>
                </c:pt>
                <c:pt idx="690">
                  <c:v>42212</c:v>
                </c:pt>
                <c:pt idx="691">
                  <c:v>42209</c:v>
                </c:pt>
                <c:pt idx="692">
                  <c:v>42208</c:v>
                </c:pt>
                <c:pt idx="693">
                  <c:v>42207</c:v>
                </c:pt>
                <c:pt idx="694">
                  <c:v>42206</c:v>
                </c:pt>
                <c:pt idx="695">
                  <c:v>42205</c:v>
                </c:pt>
                <c:pt idx="696">
                  <c:v>42202</c:v>
                </c:pt>
                <c:pt idx="697">
                  <c:v>42201</c:v>
                </c:pt>
                <c:pt idx="698">
                  <c:v>42200</c:v>
                </c:pt>
                <c:pt idx="699">
                  <c:v>42199</c:v>
                </c:pt>
                <c:pt idx="700">
                  <c:v>42198</c:v>
                </c:pt>
                <c:pt idx="701">
                  <c:v>42195</c:v>
                </c:pt>
                <c:pt idx="702">
                  <c:v>42194</c:v>
                </c:pt>
                <c:pt idx="703">
                  <c:v>42193</c:v>
                </c:pt>
                <c:pt idx="704">
                  <c:v>42192</c:v>
                </c:pt>
                <c:pt idx="705">
                  <c:v>42191</c:v>
                </c:pt>
                <c:pt idx="706">
                  <c:v>42188</c:v>
                </c:pt>
                <c:pt idx="707">
                  <c:v>42187</c:v>
                </c:pt>
                <c:pt idx="708">
                  <c:v>42186</c:v>
                </c:pt>
                <c:pt idx="709">
                  <c:v>42185</c:v>
                </c:pt>
                <c:pt idx="710">
                  <c:v>42184</c:v>
                </c:pt>
                <c:pt idx="711">
                  <c:v>42181</c:v>
                </c:pt>
                <c:pt idx="712">
                  <c:v>42180</c:v>
                </c:pt>
                <c:pt idx="713">
                  <c:v>42179</c:v>
                </c:pt>
                <c:pt idx="714">
                  <c:v>42178</c:v>
                </c:pt>
                <c:pt idx="715">
                  <c:v>42174</c:v>
                </c:pt>
                <c:pt idx="716">
                  <c:v>42173</c:v>
                </c:pt>
                <c:pt idx="717">
                  <c:v>42172</c:v>
                </c:pt>
                <c:pt idx="718">
                  <c:v>42171</c:v>
                </c:pt>
                <c:pt idx="719">
                  <c:v>42170</c:v>
                </c:pt>
                <c:pt idx="720">
                  <c:v>42167</c:v>
                </c:pt>
                <c:pt idx="721">
                  <c:v>42166</c:v>
                </c:pt>
                <c:pt idx="722">
                  <c:v>42165</c:v>
                </c:pt>
                <c:pt idx="723">
                  <c:v>42164</c:v>
                </c:pt>
                <c:pt idx="724">
                  <c:v>42163</c:v>
                </c:pt>
                <c:pt idx="725">
                  <c:v>42160</c:v>
                </c:pt>
                <c:pt idx="726">
                  <c:v>42159</c:v>
                </c:pt>
                <c:pt idx="727">
                  <c:v>42158</c:v>
                </c:pt>
                <c:pt idx="728">
                  <c:v>42157</c:v>
                </c:pt>
                <c:pt idx="729">
                  <c:v>42156</c:v>
                </c:pt>
                <c:pt idx="730">
                  <c:v>42153</c:v>
                </c:pt>
                <c:pt idx="731">
                  <c:v>42152</c:v>
                </c:pt>
                <c:pt idx="732">
                  <c:v>42151</c:v>
                </c:pt>
                <c:pt idx="733">
                  <c:v>42150</c:v>
                </c:pt>
                <c:pt idx="734">
                  <c:v>42149</c:v>
                </c:pt>
                <c:pt idx="735">
                  <c:v>42146</c:v>
                </c:pt>
                <c:pt idx="736">
                  <c:v>42145</c:v>
                </c:pt>
                <c:pt idx="737">
                  <c:v>42144</c:v>
                </c:pt>
                <c:pt idx="738">
                  <c:v>42143</c:v>
                </c:pt>
                <c:pt idx="739">
                  <c:v>42142</c:v>
                </c:pt>
                <c:pt idx="740">
                  <c:v>42139</c:v>
                </c:pt>
                <c:pt idx="741">
                  <c:v>42138</c:v>
                </c:pt>
                <c:pt idx="742">
                  <c:v>42137</c:v>
                </c:pt>
                <c:pt idx="743">
                  <c:v>42136</c:v>
                </c:pt>
                <c:pt idx="744">
                  <c:v>42135</c:v>
                </c:pt>
                <c:pt idx="745">
                  <c:v>42132</c:v>
                </c:pt>
                <c:pt idx="746">
                  <c:v>42131</c:v>
                </c:pt>
                <c:pt idx="747">
                  <c:v>42130</c:v>
                </c:pt>
                <c:pt idx="748">
                  <c:v>42129</c:v>
                </c:pt>
                <c:pt idx="749">
                  <c:v>42128</c:v>
                </c:pt>
                <c:pt idx="750">
                  <c:v>42124</c:v>
                </c:pt>
                <c:pt idx="751">
                  <c:v>42123</c:v>
                </c:pt>
                <c:pt idx="752">
                  <c:v>42122</c:v>
                </c:pt>
                <c:pt idx="753">
                  <c:v>42121</c:v>
                </c:pt>
                <c:pt idx="754">
                  <c:v>42118</c:v>
                </c:pt>
                <c:pt idx="755">
                  <c:v>42117</c:v>
                </c:pt>
                <c:pt idx="756">
                  <c:v>42116</c:v>
                </c:pt>
                <c:pt idx="757">
                  <c:v>42115</c:v>
                </c:pt>
                <c:pt idx="758">
                  <c:v>42114</c:v>
                </c:pt>
                <c:pt idx="759">
                  <c:v>42111</c:v>
                </c:pt>
                <c:pt idx="760">
                  <c:v>42110</c:v>
                </c:pt>
                <c:pt idx="761">
                  <c:v>42109</c:v>
                </c:pt>
                <c:pt idx="762">
                  <c:v>42108</c:v>
                </c:pt>
                <c:pt idx="763">
                  <c:v>42107</c:v>
                </c:pt>
                <c:pt idx="764">
                  <c:v>42104</c:v>
                </c:pt>
                <c:pt idx="765">
                  <c:v>42103</c:v>
                </c:pt>
                <c:pt idx="766">
                  <c:v>42102</c:v>
                </c:pt>
                <c:pt idx="767">
                  <c:v>42101</c:v>
                </c:pt>
                <c:pt idx="768">
                  <c:v>42097</c:v>
                </c:pt>
                <c:pt idx="769">
                  <c:v>42096</c:v>
                </c:pt>
                <c:pt idx="770">
                  <c:v>42095</c:v>
                </c:pt>
                <c:pt idx="771">
                  <c:v>42094</c:v>
                </c:pt>
                <c:pt idx="772">
                  <c:v>42093</c:v>
                </c:pt>
                <c:pt idx="773">
                  <c:v>42090</c:v>
                </c:pt>
                <c:pt idx="774">
                  <c:v>42089</c:v>
                </c:pt>
                <c:pt idx="775">
                  <c:v>42088</c:v>
                </c:pt>
                <c:pt idx="776">
                  <c:v>42087</c:v>
                </c:pt>
                <c:pt idx="777">
                  <c:v>42086</c:v>
                </c:pt>
                <c:pt idx="778">
                  <c:v>42083</c:v>
                </c:pt>
                <c:pt idx="779">
                  <c:v>42082</c:v>
                </c:pt>
                <c:pt idx="780">
                  <c:v>42081</c:v>
                </c:pt>
                <c:pt idx="781">
                  <c:v>42080</c:v>
                </c:pt>
                <c:pt idx="782">
                  <c:v>42079</c:v>
                </c:pt>
                <c:pt idx="783">
                  <c:v>42076</c:v>
                </c:pt>
                <c:pt idx="784">
                  <c:v>42075</c:v>
                </c:pt>
                <c:pt idx="785">
                  <c:v>42074</c:v>
                </c:pt>
                <c:pt idx="786">
                  <c:v>42073</c:v>
                </c:pt>
                <c:pt idx="787">
                  <c:v>42072</c:v>
                </c:pt>
                <c:pt idx="788">
                  <c:v>42069</c:v>
                </c:pt>
                <c:pt idx="789">
                  <c:v>42068</c:v>
                </c:pt>
                <c:pt idx="790">
                  <c:v>42067</c:v>
                </c:pt>
                <c:pt idx="791">
                  <c:v>42066</c:v>
                </c:pt>
                <c:pt idx="792">
                  <c:v>42065</c:v>
                </c:pt>
                <c:pt idx="793">
                  <c:v>42063</c:v>
                </c:pt>
                <c:pt idx="794">
                  <c:v>42062</c:v>
                </c:pt>
                <c:pt idx="795">
                  <c:v>42061</c:v>
                </c:pt>
                <c:pt idx="796">
                  <c:v>42060</c:v>
                </c:pt>
                <c:pt idx="797">
                  <c:v>42052</c:v>
                </c:pt>
                <c:pt idx="798">
                  <c:v>42051</c:v>
                </c:pt>
                <c:pt idx="799">
                  <c:v>42050</c:v>
                </c:pt>
                <c:pt idx="800">
                  <c:v>42048</c:v>
                </c:pt>
                <c:pt idx="801">
                  <c:v>42047</c:v>
                </c:pt>
                <c:pt idx="802">
                  <c:v>42046</c:v>
                </c:pt>
                <c:pt idx="803">
                  <c:v>42045</c:v>
                </c:pt>
                <c:pt idx="804">
                  <c:v>42044</c:v>
                </c:pt>
                <c:pt idx="805">
                  <c:v>42041</c:v>
                </c:pt>
                <c:pt idx="806">
                  <c:v>42040</c:v>
                </c:pt>
                <c:pt idx="807">
                  <c:v>42039</c:v>
                </c:pt>
                <c:pt idx="808">
                  <c:v>42038</c:v>
                </c:pt>
                <c:pt idx="809">
                  <c:v>42037</c:v>
                </c:pt>
                <c:pt idx="810">
                  <c:v>42034</c:v>
                </c:pt>
                <c:pt idx="811">
                  <c:v>42033</c:v>
                </c:pt>
                <c:pt idx="812">
                  <c:v>42032</c:v>
                </c:pt>
                <c:pt idx="813">
                  <c:v>42031</c:v>
                </c:pt>
                <c:pt idx="814">
                  <c:v>42030</c:v>
                </c:pt>
                <c:pt idx="815">
                  <c:v>42027</c:v>
                </c:pt>
                <c:pt idx="816">
                  <c:v>42026</c:v>
                </c:pt>
                <c:pt idx="817">
                  <c:v>42025</c:v>
                </c:pt>
                <c:pt idx="818">
                  <c:v>42024</c:v>
                </c:pt>
                <c:pt idx="819">
                  <c:v>42023</c:v>
                </c:pt>
                <c:pt idx="820">
                  <c:v>42020</c:v>
                </c:pt>
                <c:pt idx="821">
                  <c:v>42019</c:v>
                </c:pt>
                <c:pt idx="822">
                  <c:v>42018</c:v>
                </c:pt>
                <c:pt idx="823">
                  <c:v>42017</c:v>
                </c:pt>
                <c:pt idx="824">
                  <c:v>42016</c:v>
                </c:pt>
                <c:pt idx="825">
                  <c:v>42013</c:v>
                </c:pt>
                <c:pt idx="826">
                  <c:v>42012</c:v>
                </c:pt>
                <c:pt idx="827">
                  <c:v>42011</c:v>
                </c:pt>
                <c:pt idx="828">
                  <c:v>42010</c:v>
                </c:pt>
                <c:pt idx="829">
                  <c:v>42009</c:v>
                </c:pt>
                <c:pt idx="830">
                  <c:v>42008</c:v>
                </c:pt>
                <c:pt idx="831">
                  <c:v>42004</c:v>
                </c:pt>
                <c:pt idx="832">
                  <c:v>42003</c:v>
                </c:pt>
                <c:pt idx="833">
                  <c:v>42002</c:v>
                </c:pt>
                <c:pt idx="834">
                  <c:v>41999</c:v>
                </c:pt>
                <c:pt idx="835">
                  <c:v>41998</c:v>
                </c:pt>
                <c:pt idx="836">
                  <c:v>41997</c:v>
                </c:pt>
                <c:pt idx="837">
                  <c:v>41996</c:v>
                </c:pt>
                <c:pt idx="838">
                  <c:v>41995</c:v>
                </c:pt>
                <c:pt idx="839">
                  <c:v>41992</c:v>
                </c:pt>
                <c:pt idx="840">
                  <c:v>41991</c:v>
                </c:pt>
                <c:pt idx="841">
                  <c:v>41990</c:v>
                </c:pt>
                <c:pt idx="842">
                  <c:v>41989</c:v>
                </c:pt>
                <c:pt idx="843">
                  <c:v>41988</c:v>
                </c:pt>
                <c:pt idx="844">
                  <c:v>41985</c:v>
                </c:pt>
                <c:pt idx="845">
                  <c:v>41984</c:v>
                </c:pt>
                <c:pt idx="846">
                  <c:v>41983</c:v>
                </c:pt>
                <c:pt idx="847">
                  <c:v>41982</c:v>
                </c:pt>
                <c:pt idx="848">
                  <c:v>41981</c:v>
                </c:pt>
                <c:pt idx="849">
                  <c:v>41978</c:v>
                </c:pt>
                <c:pt idx="850">
                  <c:v>41977</c:v>
                </c:pt>
                <c:pt idx="851">
                  <c:v>41976</c:v>
                </c:pt>
                <c:pt idx="852">
                  <c:v>41975</c:v>
                </c:pt>
                <c:pt idx="853">
                  <c:v>41974</c:v>
                </c:pt>
                <c:pt idx="854">
                  <c:v>41971</c:v>
                </c:pt>
                <c:pt idx="855">
                  <c:v>41970</c:v>
                </c:pt>
                <c:pt idx="856">
                  <c:v>41969</c:v>
                </c:pt>
                <c:pt idx="857">
                  <c:v>41968</c:v>
                </c:pt>
                <c:pt idx="858">
                  <c:v>41967</c:v>
                </c:pt>
                <c:pt idx="859">
                  <c:v>41964</c:v>
                </c:pt>
                <c:pt idx="860">
                  <c:v>41963</c:v>
                </c:pt>
                <c:pt idx="861">
                  <c:v>41962</c:v>
                </c:pt>
                <c:pt idx="862">
                  <c:v>41961</c:v>
                </c:pt>
                <c:pt idx="863">
                  <c:v>41960</c:v>
                </c:pt>
                <c:pt idx="864">
                  <c:v>41957</c:v>
                </c:pt>
                <c:pt idx="865">
                  <c:v>41956</c:v>
                </c:pt>
                <c:pt idx="866">
                  <c:v>41955</c:v>
                </c:pt>
                <c:pt idx="867">
                  <c:v>41954</c:v>
                </c:pt>
                <c:pt idx="868">
                  <c:v>41953</c:v>
                </c:pt>
                <c:pt idx="869">
                  <c:v>41950</c:v>
                </c:pt>
                <c:pt idx="870">
                  <c:v>41949</c:v>
                </c:pt>
                <c:pt idx="871">
                  <c:v>41948</c:v>
                </c:pt>
                <c:pt idx="872">
                  <c:v>41947</c:v>
                </c:pt>
                <c:pt idx="873">
                  <c:v>41946</c:v>
                </c:pt>
                <c:pt idx="874">
                  <c:v>41943</c:v>
                </c:pt>
                <c:pt idx="875">
                  <c:v>41942</c:v>
                </c:pt>
                <c:pt idx="876">
                  <c:v>41941</c:v>
                </c:pt>
                <c:pt idx="877">
                  <c:v>41940</c:v>
                </c:pt>
                <c:pt idx="878">
                  <c:v>41939</c:v>
                </c:pt>
                <c:pt idx="879">
                  <c:v>41936</c:v>
                </c:pt>
                <c:pt idx="880">
                  <c:v>41935</c:v>
                </c:pt>
                <c:pt idx="881">
                  <c:v>41934</c:v>
                </c:pt>
                <c:pt idx="882">
                  <c:v>41933</c:v>
                </c:pt>
                <c:pt idx="883">
                  <c:v>41932</c:v>
                </c:pt>
                <c:pt idx="884">
                  <c:v>41929</c:v>
                </c:pt>
                <c:pt idx="885">
                  <c:v>41928</c:v>
                </c:pt>
                <c:pt idx="886">
                  <c:v>41927</c:v>
                </c:pt>
                <c:pt idx="887">
                  <c:v>41926</c:v>
                </c:pt>
                <c:pt idx="888">
                  <c:v>41925</c:v>
                </c:pt>
                <c:pt idx="889">
                  <c:v>41923</c:v>
                </c:pt>
                <c:pt idx="890">
                  <c:v>41922</c:v>
                </c:pt>
                <c:pt idx="891">
                  <c:v>41921</c:v>
                </c:pt>
                <c:pt idx="892">
                  <c:v>41920</c:v>
                </c:pt>
                <c:pt idx="893">
                  <c:v>41912</c:v>
                </c:pt>
                <c:pt idx="894">
                  <c:v>41911</c:v>
                </c:pt>
                <c:pt idx="895">
                  <c:v>41910</c:v>
                </c:pt>
                <c:pt idx="896">
                  <c:v>41908</c:v>
                </c:pt>
                <c:pt idx="897">
                  <c:v>41907</c:v>
                </c:pt>
                <c:pt idx="898">
                  <c:v>41906</c:v>
                </c:pt>
                <c:pt idx="899">
                  <c:v>41905</c:v>
                </c:pt>
                <c:pt idx="900">
                  <c:v>41904</c:v>
                </c:pt>
                <c:pt idx="901">
                  <c:v>41901</c:v>
                </c:pt>
                <c:pt idx="902">
                  <c:v>41900</c:v>
                </c:pt>
                <c:pt idx="903">
                  <c:v>41899</c:v>
                </c:pt>
                <c:pt idx="904">
                  <c:v>41898</c:v>
                </c:pt>
                <c:pt idx="905">
                  <c:v>41897</c:v>
                </c:pt>
                <c:pt idx="906">
                  <c:v>41894</c:v>
                </c:pt>
                <c:pt idx="907">
                  <c:v>41893</c:v>
                </c:pt>
                <c:pt idx="908">
                  <c:v>41892</c:v>
                </c:pt>
                <c:pt idx="909">
                  <c:v>41891</c:v>
                </c:pt>
                <c:pt idx="910">
                  <c:v>41887</c:v>
                </c:pt>
                <c:pt idx="911">
                  <c:v>41886</c:v>
                </c:pt>
                <c:pt idx="912">
                  <c:v>41885</c:v>
                </c:pt>
                <c:pt idx="913">
                  <c:v>41884</c:v>
                </c:pt>
                <c:pt idx="914">
                  <c:v>41883</c:v>
                </c:pt>
                <c:pt idx="915">
                  <c:v>41880</c:v>
                </c:pt>
                <c:pt idx="916">
                  <c:v>41879</c:v>
                </c:pt>
                <c:pt idx="917">
                  <c:v>41878</c:v>
                </c:pt>
                <c:pt idx="918">
                  <c:v>41877</c:v>
                </c:pt>
                <c:pt idx="919">
                  <c:v>41876</c:v>
                </c:pt>
                <c:pt idx="920">
                  <c:v>41873</c:v>
                </c:pt>
                <c:pt idx="921">
                  <c:v>41872</c:v>
                </c:pt>
                <c:pt idx="922">
                  <c:v>41871</c:v>
                </c:pt>
                <c:pt idx="923">
                  <c:v>41870</c:v>
                </c:pt>
                <c:pt idx="924">
                  <c:v>41869</c:v>
                </c:pt>
                <c:pt idx="925">
                  <c:v>41866</c:v>
                </c:pt>
                <c:pt idx="926">
                  <c:v>41865</c:v>
                </c:pt>
                <c:pt idx="927">
                  <c:v>41864</c:v>
                </c:pt>
                <c:pt idx="928">
                  <c:v>41863</c:v>
                </c:pt>
                <c:pt idx="929">
                  <c:v>41862</c:v>
                </c:pt>
                <c:pt idx="930">
                  <c:v>41859</c:v>
                </c:pt>
                <c:pt idx="931">
                  <c:v>41858</c:v>
                </c:pt>
                <c:pt idx="932">
                  <c:v>41857</c:v>
                </c:pt>
                <c:pt idx="933">
                  <c:v>41856</c:v>
                </c:pt>
                <c:pt idx="934">
                  <c:v>41855</c:v>
                </c:pt>
                <c:pt idx="935">
                  <c:v>41852</c:v>
                </c:pt>
                <c:pt idx="936">
                  <c:v>41851</c:v>
                </c:pt>
                <c:pt idx="937">
                  <c:v>41850</c:v>
                </c:pt>
                <c:pt idx="938">
                  <c:v>41849</c:v>
                </c:pt>
                <c:pt idx="939">
                  <c:v>41848</c:v>
                </c:pt>
                <c:pt idx="940">
                  <c:v>41845</c:v>
                </c:pt>
                <c:pt idx="941">
                  <c:v>41844</c:v>
                </c:pt>
                <c:pt idx="942">
                  <c:v>41843</c:v>
                </c:pt>
                <c:pt idx="943">
                  <c:v>41842</c:v>
                </c:pt>
                <c:pt idx="944">
                  <c:v>41841</c:v>
                </c:pt>
                <c:pt idx="945">
                  <c:v>41838</c:v>
                </c:pt>
                <c:pt idx="946">
                  <c:v>41837</c:v>
                </c:pt>
                <c:pt idx="947">
                  <c:v>41836</c:v>
                </c:pt>
                <c:pt idx="948">
                  <c:v>41835</c:v>
                </c:pt>
                <c:pt idx="949">
                  <c:v>41834</c:v>
                </c:pt>
                <c:pt idx="950">
                  <c:v>41831</c:v>
                </c:pt>
                <c:pt idx="951">
                  <c:v>41830</c:v>
                </c:pt>
                <c:pt idx="952">
                  <c:v>41829</c:v>
                </c:pt>
                <c:pt idx="953">
                  <c:v>41828</c:v>
                </c:pt>
                <c:pt idx="954">
                  <c:v>41827</c:v>
                </c:pt>
                <c:pt idx="955">
                  <c:v>41824</c:v>
                </c:pt>
                <c:pt idx="956">
                  <c:v>41823</c:v>
                </c:pt>
                <c:pt idx="957">
                  <c:v>41822</c:v>
                </c:pt>
                <c:pt idx="958">
                  <c:v>41821</c:v>
                </c:pt>
                <c:pt idx="959">
                  <c:v>41820</c:v>
                </c:pt>
                <c:pt idx="960">
                  <c:v>41817</c:v>
                </c:pt>
                <c:pt idx="961">
                  <c:v>41816</c:v>
                </c:pt>
                <c:pt idx="962">
                  <c:v>41815</c:v>
                </c:pt>
                <c:pt idx="963">
                  <c:v>41814</c:v>
                </c:pt>
                <c:pt idx="964">
                  <c:v>41813</c:v>
                </c:pt>
                <c:pt idx="965">
                  <c:v>41810</c:v>
                </c:pt>
                <c:pt idx="966">
                  <c:v>41809</c:v>
                </c:pt>
                <c:pt idx="967">
                  <c:v>41808</c:v>
                </c:pt>
                <c:pt idx="968">
                  <c:v>41807</c:v>
                </c:pt>
                <c:pt idx="969">
                  <c:v>41806</c:v>
                </c:pt>
                <c:pt idx="970">
                  <c:v>41803</c:v>
                </c:pt>
                <c:pt idx="971">
                  <c:v>41802</c:v>
                </c:pt>
                <c:pt idx="972">
                  <c:v>41801</c:v>
                </c:pt>
                <c:pt idx="973">
                  <c:v>41800</c:v>
                </c:pt>
                <c:pt idx="974">
                  <c:v>41799</c:v>
                </c:pt>
                <c:pt idx="975">
                  <c:v>41796</c:v>
                </c:pt>
                <c:pt idx="976">
                  <c:v>41795</c:v>
                </c:pt>
                <c:pt idx="977">
                  <c:v>41794</c:v>
                </c:pt>
                <c:pt idx="978">
                  <c:v>41793</c:v>
                </c:pt>
                <c:pt idx="979">
                  <c:v>41789</c:v>
                </c:pt>
                <c:pt idx="980">
                  <c:v>41788</c:v>
                </c:pt>
                <c:pt idx="981">
                  <c:v>41787</c:v>
                </c:pt>
                <c:pt idx="982">
                  <c:v>41786</c:v>
                </c:pt>
                <c:pt idx="983">
                  <c:v>41785</c:v>
                </c:pt>
                <c:pt idx="984">
                  <c:v>41782</c:v>
                </c:pt>
                <c:pt idx="985">
                  <c:v>41781</c:v>
                </c:pt>
                <c:pt idx="986">
                  <c:v>41780</c:v>
                </c:pt>
                <c:pt idx="987">
                  <c:v>41779</c:v>
                </c:pt>
                <c:pt idx="988">
                  <c:v>41778</c:v>
                </c:pt>
                <c:pt idx="989">
                  <c:v>41775</c:v>
                </c:pt>
                <c:pt idx="990">
                  <c:v>41774</c:v>
                </c:pt>
                <c:pt idx="991">
                  <c:v>41773</c:v>
                </c:pt>
                <c:pt idx="992">
                  <c:v>41772</c:v>
                </c:pt>
                <c:pt idx="993">
                  <c:v>41771</c:v>
                </c:pt>
                <c:pt idx="994">
                  <c:v>41768</c:v>
                </c:pt>
                <c:pt idx="995">
                  <c:v>41767</c:v>
                </c:pt>
                <c:pt idx="996">
                  <c:v>41766</c:v>
                </c:pt>
                <c:pt idx="997">
                  <c:v>41765</c:v>
                </c:pt>
                <c:pt idx="998">
                  <c:v>41764</c:v>
                </c:pt>
                <c:pt idx="999">
                  <c:v>41763</c:v>
                </c:pt>
                <c:pt idx="1000">
                  <c:v>41759</c:v>
                </c:pt>
                <c:pt idx="1001">
                  <c:v>41758</c:v>
                </c:pt>
                <c:pt idx="1002">
                  <c:v>41757</c:v>
                </c:pt>
                <c:pt idx="1003">
                  <c:v>41754</c:v>
                </c:pt>
                <c:pt idx="1004">
                  <c:v>41753</c:v>
                </c:pt>
                <c:pt idx="1005">
                  <c:v>41752</c:v>
                </c:pt>
                <c:pt idx="1006">
                  <c:v>41751</c:v>
                </c:pt>
                <c:pt idx="1007">
                  <c:v>41750</c:v>
                </c:pt>
                <c:pt idx="1008">
                  <c:v>41747</c:v>
                </c:pt>
                <c:pt idx="1009">
                  <c:v>41746</c:v>
                </c:pt>
                <c:pt idx="1010">
                  <c:v>41745</c:v>
                </c:pt>
                <c:pt idx="1011">
                  <c:v>41744</c:v>
                </c:pt>
                <c:pt idx="1012">
                  <c:v>41743</c:v>
                </c:pt>
                <c:pt idx="1013">
                  <c:v>41740</c:v>
                </c:pt>
                <c:pt idx="1014">
                  <c:v>41739</c:v>
                </c:pt>
                <c:pt idx="1015">
                  <c:v>41738</c:v>
                </c:pt>
                <c:pt idx="1016">
                  <c:v>41737</c:v>
                </c:pt>
                <c:pt idx="1017">
                  <c:v>41733</c:v>
                </c:pt>
                <c:pt idx="1018">
                  <c:v>41732</c:v>
                </c:pt>
                <c:pt idx="1019">
                  <c:v>41731</c:v>
                </c:pt>
                <c:pt idx="1020">
                  <c:v>41730</c:v>
                </c:pt>
                <c:pt idx="1021">
                  <c:v>41729</c:v>
                </c:pt>
                <c:pt idx="1022">
                  <c:v>41726</c:v>
                </c:pt>
                <c:pt idx="1023">
                  <c:v>41725</c:v>
                </c:pt>
                <c:pt idx="1024">
                  <c:v>41724</c:v>
                </c:pt>
                <c:pt idx="1025">
                  <c:v>41723</c:v>
                </c:pt>
                <c:pt idx="1026">
                  <c:v>41722</c:v>
                </c:pt>
                <c:pt idx="1027">
                  <c:v>41719</c:v>
                </c:pt>
                <c:pt idx="1028">
                  <c:v>41718</c:v>
                </c:pt>
                <c:pt idx="1029">
                  <c:v>41717</c:v>
                </c:pt>
                <c:pt idx="1030">
                  <c:v>41716</c:v>
                </c:pt>
                <c:pt idx="1031">
                  <c:v>41715</c:v>
                </c:pt>
                <c:pt idx="1032">
                  <c:v>41712</c:v>
                </c:pt>
                <c:pt idx="1033">
                  <c:v>41711</c:v>
                </c:pt>
                <c:pt idx="1034">
                  <c:v>41710</c:v>
                </c:pt>
                <c:pt idx="1035">
                  <c:v>41709</c:v>
                </c:pt>
                <c:pt idx="1036">
                  <c:v>41708</c:v>
                </c:pt>
                <c:pt idx="1037">
                  <c:v>41705</c:v>
                </c:pt>
                <c:pt idx="1038">
                  <c:v>41704</c:v>
                </c:pt>
                <c:pt idx="1039">
                  <c:v>41703</c:v>
                </c:pt>
                <c:pt idx="1040">
                  <c:v>41702</c:v>
                </c:pt>
                <c:pt idx="1041">
                  <c:v>41701</c:v>
                </c:pt>
                <c:pt idx="1042">
                  <c:v>41698</c:v>
                </c:pt>
                <c:pt idx="1043">
                  <c:v>41697</c:v>
                </c:pt>
                <c:pt idx="1044">
                  <c:v>41696</c:v>
                </c:pt>
                <c:pt idx="1045">
                  <c:v>41695</c:v>
                </c:pt>
                <c:pt idx="1046">
                  <c:v>41694</c:v>
                </c:pt>
                <c:pt idx="1047">
                  <c:v>41691</c:v>
                </c:pt>
                <c:pt idx="1048">
                  <c:v>41690</c:v>
                </c:pt>
                <c:pt idx="1049">
                  <c:v>41689</c:v>
                </c:pt>
                <c:pt idx="1050">
                  <c:v>41688</c:v>
                </c:pt>
                <c:pt idx="1051">
                  <c:v>41687</c:v>
                </c:pt>
                <c:pt idx="1052">
                  <c:v>41684</c:v>
                </c:pt>
                <c:pt idx="1053">
                  <c:v>41683</c:v>
                </c:pt>
                <c:pt idx="1054">
                  <c:v>41682</c:v>
                </c:pt>
                <c:pt idx="1055">
                  <c:v>41681</c:v>
                </c:pt>
                <c:pt idx="1056">
                  <c:v>41680</c:v>
                </c:pt>
                <c:pt idx="1057">
                  <c:v>41678</c:v>
                </c:pt>
                <c:pt idx="1058">
                  <c:v>41677</c:v>
                </c:pt>
                <c:pt idx="1059">
                  <c:v>41669</c:v>
                </c:pt>
                <c:pt idx="1060">
                  <c:v>41668</c:v>
                </c:pt>
                <c:pt idx="1061">
                  <c:v>41667</c:v>
                </c:pt>
                <c:pt idx="1062">
                  <c:v>41666</c:v>
                </c:pt>
                <c:pt idx="1063">
                  <c:v>41665</c:v>
                </c:pt>
                <c:pt idx="1064">
                  <c:v>41663</c:v>
                </c:pt>
                <c:pt idx="1065">
                  <c:v>41662</c:v>
                </c:pt>
                <c:pt idx="1066">
                  <c:v>41661</c:v>
                </c:pt>
                <c:pt idx="1067">
                  <c:v>41660</c:v>
                </c:pt>
                <c:pt idx="1068">
                  <c:v>41659</c:v>
                </c:pt>
                <c:pt idx="1069">
                  <c:v>41656</c:v>
                </c:pt>
                <c:pt idx="1070">
                  <c:v>41655</c:v>
                </c:pt>
                <c:pt idx="1071">
                  <c:v>41654</c:v>
                </c:pt>
                <c:pt idx="1072">
                  <c:v>41653</c:v>
                </c:pt>
                <c:pt idx="1073">
                  <c:v>41652</c:v>
                </c:pt>
                <c:pt idx="1074">
                  <c:v>41649</c:v>
                </c:pt>
                <c:pt idx="1075">
                  <c:v>41648</c:v>
                </c:pt>
                <c:pt idx="1076">
                  <c:v>41647</c:v>
                </c:pt>
                <c:pt idx="1077">
                  <c:v>41646</c:v>
                </c:pt>
                <c:pt idx="1078">
                  <c:v>41645</c:v>
                </c:pt>
                <c:pt idx="1079">
                  <c:v>41642</c:v>
                </c:pt>
                <c:pt idx="1080">
                  <c:v>41641</c:v>
                </c:pt>
                <c:pt idx="1081">
                  <c:v>41639</c:v>
                </c:pt>
                <c:pt idx="1082">
                  <c:v>41638</c:v>
                </c:pt>
                <c:pt idx="1083">
                  <c:v>41635</c:v>
                </c:pt>
                <c:pt idx="1084">
                  <c:v>41634</c:v>
                </c:pt>
                <c:pt idx="1085">
                  <c:v>41633</c:v>
                </c:pt>
                <c:pt idx="1086">
                  <c:v>41632</c:v>
                </c:pt>
                <c:pt idx="1087">
                  <c:v>41631</c:v>
                </c:pt>
                <c:pt idx="1088">
                  <c:v>41628</c:v>
                </c:pt>
                <c:pt idx="1089">
                  <c:v>41627</c:v>
                </c:pt>
                <c:pt idx="1090">
                  <c:v>41626</c:v>
                </c:pt>
                <c:pt idx="1091">
                  <c:v>41625</c:v>
                </c:pt>
                <c:pt idx="1092">
                  <c:v>41624</c:v>
                </c:pt>
                <c:pt idx="1093">
                  <c:v>41621</c:v>
                </c:pt>
                <c:pt idx="1094">
                  <c:v>41620</c:v>
                </c:pt>
                <c:pt idx="1095">
                  <c:v>41619</c:v>
                </c:pt>
                <c:pt idx="1096">
                  <c:v>41618</c:v>
                </c:pt>
                <c:pt idx="1097">
                  <c:v>41617</c:v>
                </c:pt>
                <c:pt idx="1098">
                  <c:v>41614</c:v>
                </c:pt>
                <c:pt idx="1099">
                  <c:v>41613</c:v>
                </c:pt>
                <c:pt idx="1100">
                  <c:v>41612</c:v>
                </c:pt>
                <c:pt idx="1101">
                  <c:v>41611</c:v>
                </c:pt>
                <c:pt idx="1102">
                  <c:v>41610</c:v>
                </c:pt>
                <c:pt idx="1103">
                  <c:v>41607</c:v>
                </c:pt>
                <c:pt idx="1104">
                  <c:v>41606</c:v>
                </c:pt>
                <c:pt idx="1105">
                  <c:v>41605</c:v>
                </c:pt>
                <c:pt idx="1106">
                  <c:v>41604</c:v>
                </c:pt>
                <c:pt idx="1107">
                  <c:v>41603</c:v>
                </c:pt>
                <c:pt idx="1108">
                  <c:v>41600</c:v>
                </c:pt>
                <c:pt idx="1109">
                  <c:v>41599</c:v>
                </c:pt>
                <c:pt idx="1110">
                  <c:v>41598</c:v>
                </c:pt>
                <c:pt idx="1111">
                  <c:v>41597</c:v>
                </c:pt>
                <c:pt idx="1112">
                  <c:v>41596</c:v>
                </c:pt>
                <c:pt idx="1113">
                  <c:v>41593</c:v>
                </c:pt>
                <c:pt idx="1114">
                  <c:v>41592</c:v>
                </c:pt>
                <c:pt idx="1115">
                  <c:v>41591</c:v>
                </c:pt>
                <c:pt idx="1116">
                  <c:v>41590</c:v>
                </c:pt>
                <c:pt idx="1117">
                  <c:v>41589</c:v>
                </c:pt>
                <c:pt idx="1118">
                  <c:v>41586</c:v>
                </c:pt>
                <c:pt idx="1119">
                  <c:v>41585</c:v>
                </c:pt>
                <c:pt idx="1120">
                  <c:v>41584</c:v>
                </c:pt>
                <c:pt idx="1121">
                  <c:v>41583</c:v>
                </c:pt>
                <c:pt idx="1122">
                  <c:v>41582</c:v>
                </c:pt>
                <c:pt idx="1123">
                  <c:v>41579</c:v>
                </c:pt>
                <c:pt idx="1124">
                  <c:v>41578</c:v>
                </c:pt>
                <c:pt idx="1125">
                  <c:v>41577</c:v>
                </c:pt>
                <c:pt idx="1126">
                  <c:v>41576</c:v>
                </c:pt>
                <c:pt idx="1127">
                  <c:v>41575</c:v>
                </c:pt>
                <c:pt idx="1128">
                  <c:v>41572</c:v>
                </c:pt>
                <c:pt idx="1129">
                  <c:v>41571</c:v>
                </c:pt>
                <c:pt idx="1130">
                  <c:v>41570</c:v>
                </c:pt>
                <c:pt idx="1131">
                  <c:v>41569</c:v>
                </c:pt>
                <c:pt idx="1132">
                  <c:v>41568</c:v>
                </c:pt>
                <c:pt idx="1133">
                  <c:v>41565</c:v>
                </c:pt>
                <c:pt idx="1134">
                  <c:v>41564</c:v>
                </c:pt>
                <c:pt idx="1135">
                  <c:v>41563</c:v>
                </c:pt>
                <c:pt idx="1136">
                  <c:v>41562</c:v>
                </c:pt>
                <c:pt idx="1137">
                  <c:v>41561</c:v>
                </c:pt>
                <c:pt idx="1138">
                  <c:v>41559</c:v>
                </c:pt>
                <c:pt idx="1139">
                  <c:v>41558</c:v>
                </c:pt>
                <c:pt idx="1140">
                  <c:v>41557</c:v>
                </c:pt>
                <c:pt idx="1141">
                  <c:v>41556</c:v>
                </c:pt>
                <c:pt idx="1142">
                  <c:v>41555</c:v>
                </c:pt>
                <c:pt idx="1143">
                  <c:v>41547</c:v>
                </c:pt>
                <c:pt idx="1144">
                  <c:v>41546</c:v>
                </c:pt>
                <c:pt idx="1145">
                  <c:v>41544</c:v>
                </c:pt>
                <c:pt idx="1146">
                  <c:v>41543</c:v>
                </c:pt>
                <c:pt idx="1147">
                  <c:v>41542</c:v>
                </c:pt>
                <c:pt idx="1148">
                  <c:v>41541</c:v>
                </c:pt>
                <c:pt idx="1149">
                  <c:v>41540</c:v>
                </c:pt>
                <c:pt idx="1150">
                  <c:v>41539</c:v>
                </c:pt>
                <c:pt idx="1151">
                  <c:v>41535</c:v>
                </c:pt>
                <c:pt idx="1152">
                  <c:v>41534</c:v>
                </c:pt>
                <c:pt idx="1153">
                  <c:v>41533</c:v>
                </c:pt>
                <c:pt idx="1154">
                  <c:v>41530</c:v>
                </c:pt>
                <c:pt idx="1155">
                  <c:v>41529</c:v>
                </c:pt>
                <c:pt idx="1156">
                  <c:v>41528</c:v>
                </c:pt>
                <c:pt idx="1157">
                  <c:v>41527</c:v>
                </c:pt>
                <c:pt idx="1158">
                  <c:v>41526</c:v>
                </c:pt>
                <c:pt idx="1159">
                  <c:v>41523</c:v>
                </c:pt>
                <c:pt idx="1160">
                  <c:v>41522</c:v>
                </c:pt>
                <c:pt idx="1161">
                  <c:v>41521</c:v>
                </c:pt>
                <c:pt idx="1162">
                  <c:v>41520</c:v>
                </c:pt>
                <c:pt idx="1163">
                  <c:v>41519</c:v>
                </c:pt>
                <c:pt idx="1164">
                  <c:v>41516</c:v>
                </c:pt>
                <c:pt idx="1165">
                  <c:v>41515</c:v>
                </c:pt>
                <c:pt idx="1166">
                  <c:v>41514</c:v>
                </c:pt>
                <c:pt idx="1167">
                  <c:v>41513</c:v>
                </c:pt>
                <c:pt idx="1168">
                  <c:v>41512</c:v>
                </c:pt>
                <c:pt idx="1169">
                  <c:v>41509</c:v>
                </c:pt>
                <c:pt idx="1170">
                  <c:v>41508</c:v>
                </c:pt>
                <c:pt idx="1171">
                  <c:v>41507</c:v>
                </c:pt>
                <c:pt idx="1172">
                  <c:v>41506</c:v>
                </c:pt>
                <c:pt idx="1173">
                  <c:v>41505</c:v>
                </c:pt>
                <c:pt idx="1174">
                  <c:v>41502</c:v>
                </c:pt>
                <c:pt idx="1175">
                  <c:v>41501</c:v>
                </c:pt>
                <c:pt idx="1176">
                  <c:v>41500</c:v>
                </c:pt>
                <c:pt idx="1177">
                  <c:v>41499</c:v>
                </c:pt>
                <c:pt idx="1178">
                  <c:v>41498</c:v>
                </c:pt>
                <c:pt idx="1179">
                  <c:v>41495</c:v>
                </c:pt>
                <c:pt idx="1180">
                  <c:v>41494</c:v>
                </c:pt>
                <c:pt idx="1181">
                  <c:v>41493</c:v>
                </c:pt>
                <c:pt idx="1182">
                  <c:v>41492</c:v>
                </c:pt>
                <c:pt idx="1183">
                  <c:v>41491</c:v>
                </c:pt>
                <c:pt idx="1184">
                  <c:v>41488</c:v>
                </c:pt>
                <c:pt idx="1185">
                  <c:v>41487</c:v>
                </c:pt>
                <c:pt idx="1186">
                  <c:v>41486</c:v>
                </c:pt>
                <c:pt idx="1187">
                  <c:v>41485</c:v>
                </c:pt>
                <c:pt idx="1188">
                  <c:v>41484</c:v>
                </c:pt>
                <c:pt idx="1189">
                  <c:v>41481</c:v>
                </c:pt>
                <c:pt idx="1190">
                  <c:v>41480</c:v>
                </c:pt>
                <c:pt idx="1191">
                  <c:v>41479</c:v>
                </c:pt>
                <c:pt idx="1192">
                  <c:v>41478</c:v>
                </c:pt>
                <c:pt idx="1193">
                  <c:v>41477</c:v>
                </c:pt>
                <c:pt idx="1194">
                  <c:v>41474</c:v>
                </c:pt>
                <c:pt idx="1195">
                  <c:v>41473</c:v>
                </c:pt>
                <c:pt idx="1196">
                  <c:v>41472</c:v>
                </c:pt>
                <c:pt idx="1197">
                  <c:v>41471</c:v>
                </c:pt>
                <c:pt idx="1198">
                  <c:v>41470</c:v>
                </c:pt>
                <c:pt idx="1199">
                  <c:v>41467</c:v>
                </c:pt>
                <c:pt idx="1200">
                  <c:v>41466</c:v>
                </c:pt>
                <c:pt idx="1201">
                  <c:v>41465</c:v>
                </c:pt>
                <c:pt idx="1202">
                  <c:v>41464</c:v>
                </c:pt>
                <c:pt idx="1203">
                  <c:v>41463</c:v>
                </c:pt>
                <c:pt idx="1204">
                  <c:v>41460</c:v>
                </c:pt>
                <c:pt idx="1205">
                  <c:v>41459</c:v>
                </c:pt>
                <c:pt idx="1206">
                  <c:v>41458</c:v>
                </c:pt>
                <c:pt idx="1207">
                  <c:v>41457</c:v>
                </c:pt>
                <c:pt idx="1208">
                  <c:v>41456</c:v>
                </c:pt>
                <c:pt idx="1209">
                  <c:v>41453</c:v>
                </c:pt>
                <c:pt idx="1210">
                  <c:v>41452</c:v>
                </c:pt>
                <c:pt idx="1211">
                  <c:v>41451</c:v>
                </c:pt>
                <c:pt idx="1212">
                  <c:v>41450</c:v>
                </c:pt>
                <c:pt idx="1213">
                  <c:v>41449</c:v>
                </c:pt>
                <c:pt idx="1214">
                  <c:v>41446</c:v>
                </c:pt>
                <c:pt idx="1215">
                  <c:v>41445</c:v>
                </c:pt>
                <c:pt idx="1216">
                  <c:v>41444</c:v>
                </c:pt>
                <c:pt idx="1217">
                  <c:v>41443</c:v>
                </c:pt>
                <c:pt idx="1218">
                  <c:v>41442</c:v>
                </c:pt>
                <c:pt idx="1219">
                  <c:v>41439</c:v>
                </c:pt>
                <c:pt idx="1220">
                  <c:v>41438</c:v>
                </c:pt>
                <c:pt idx="1221">
                  <c:v>41434</c:v>
                </c:pt>
                <c:pt idx="1222">
                  <c:v>41433</c:v>
                </c:pt>
                <c:pt idx="1223">
                  <c:v>41432</c:v>
                </c:pt>
                <c:pt idx="1224">
                  <c:v>41431</c:v>
                </c:pt>
                <c:pt idx="1225">
                  <c:v>41430</c:v>
                </c:pt>
                <c:pt idx="1226">
                  <c:v>41429</c:v>
                </c:pt>
                <c:pt idx="1227">
                  <c:v>41428</c:v>
                </c:pt>
                <c:pt idx="1228">
                  <c:v>41425</c:v>
                </c:pt>
                <c:pt idx="1229">
                  <c:v>41424</c:v>
                </c:pt>
                <c:pt idx="1230">
                  <c:v>41423</c:v>
                </c:pt>
                <c:pt idx="1231">
                  <c:v>41422</c:v>
                </c:pt>
                <c:pt idx="1232">
                  <c:v>41421</c:v>
                </c:pt>
                <c:pt idx="1233">
                  <c:v>41418</c:v>
                </c:pt>
                <c:pt idx="1234">
                  <c:v>41417</c:v>
                </c:pt>
                <c:pt idx="1235">
                  <c:v>41416</c:v>
                </c:pt>
                <c:pt idx="1236">
                  <c:v>41415</c:v>
                </c:pt>
                <c:pt idx="1237">
                  <c:v>41414</c:v>
                </c:pt>
                <c:pt idx="1238">
                  <c:v>41411</c:v>
                </c:pt>
                <c:pt idx="1239">
                  <c:v>41410</c:v>
                </c:pt>
                <c:pt idx="1240">
                  <c:v>41409</c:v>
                </c:pt>
                <c:pt idx="1241">
                  <c:v>41408</c:v>
                </c:pt>
                <c:pt idx="1242">
                  <c:v>41407</c:v>
                </c:pt>
                <c:pt idx="1243">
                  <c:v>41404</c:v>
                </c:pt>
                <c:pt idx="1244">
                  <c:v>41403</c:v>
                </c:pt>
                <c:pt idx="1245">
                  <c:v>41402</c:v>
                </c:pt>
                <c:pt idx="1246">
                  <c:v>41401</c:v>
                </c:pt>
                <c:pt idx="1247">
                  <c:v>41400</c:v>
                </c:pt>
                <c:pt idx="1248">
                  <c:v>41397</c:v>
                </c:pt>
                <c:pt idx="1249">
                  <c:v>41396</c:v>
                </c:pt>
                <c:pt idx="1250">
                  <c:v>41392</c:v>
                </c:pt>
                <c:pt idx="1251">
                  <c:v>41391</c:v>
                </c:pt>
                <c:pt idx="1252">
                  <c:v>41390</c:v>
                </c:pt>
                <c:pt idx="1253">
                  <c:v>41389</c:v>
                </c:pt>
                <c:pt idx="1254">
                  <c:v>41388</c:v>
                </c:pt>
                <c:pt idx="1255">
                  <c:v>41387</c:v>
                </c:pt>
                <c:pt idx="1256">
                  <c:v>41386</c:v>
                </c:pt>
                <c:pt idx="1257">
                  <c:v>41383</c:v>
                </c:pt>
                <c:pt idx="1258">
                  <c:v>41382</c:v>
                </c:pt>
                <c:pt idx="1259">
                  <c:v>41381</c:v>
                </c:pt>
                <c:pt idx="1260">
                  <c:v>41380</c:v>
                </c:pt>
                <c:pt idx="1261">
                  <c:v>41379</c:v>
                </c:pt>
                <c:pt idx="1262">
                  <c:v>41376</c:v>
                </c:pt>
                <c:pt idx="1263">
                  <c:v>41375</c:v>
                </c:pt>
                <c:pt idx="1264">
                  <c:v>41374</c:v>
                </c:pt>
                <c:pt idx="1265">
                  <c:v>41373</c:v>
                </c:pt>
                <c:pt idx="1266">
                  <c:v>41372</c:v>
                </c:pt>
                <c:pt idx="1267">
                  <c:v>41371</c:v>
                </c:pt>
                <c:pt idx="1268">
                  <c:v>41367</c:v>
                </c:pt>
                <c:pt idx="1269">
                  <c:v>41366</c:v>
                </c:pt>
                <c:pt idx="1270">
                  <c:v>41365</c:v>
                </c:pt>
                <c:pt idx="1271">
                  <c:v>41362</c:v>
                </c:pt>
                <c:pt idx="1272">
                  <c:v>41361</c:v>
                </c:pt>
                <c:pt idx="1273">
                  <c:v>41360</c:v>
                </c:pt>
                <c:pt idx="1274">
                  <c:v>41359</c:v>
                </c:pt>
                <c:pt idx="1275">
                  <c:v>41358</c:v>
                </c:pt>
                <c:pt idx="1276">
                  <c:v>41355</c:v>
                </c:pt>
                <c:pt idx="1277">
                  <c:v>41354</c:v>
                </c:pt>
                <c:pt idx="1278">
                  <c:v>41353</c:v>
                </c:pt>
                <c:pt idx="1279">
                  <c:v>41352</c:v>
                </c:pt>
                <c:pt idx="1280">
                  <c:v>41351</c:v>
                </c:pt>
                <c:pt idx="1281">
                  <c:v>41348</c:v>
                </c:pt>
                <c:pt idx="1282">
                  <c:v>41347</c:v>
                </c:pt>
                <c:pt idx="1283">
                  <c:v>41346</c:v>
                </c:pt>
                <c:pt idx="1284">
                  <c:v>41345</c:v>
                </c:pt>
                <c:pt idx="1285">
                  <c:v>41344</c:v>
                </c:pt>
                <c:pt idx="1286">
                  <c:v>41341</c:v>
                </c:pt>
                <c:pt idx="1287">
                  <c:v>41340</c:v>
                </c:pt>
                <c:pt idx="1288">
                  <c:v>41339</c:v>
                </c:pt>
                <c:pt idx="1289">
                  <c:v>41338</c:v>
                </c:pt>
                <c:pt idx="1290">
                  <c:v>41337</c:v>
                </c:pt>
                <c:pt idx="1291">
                  <c:v>41334</c:v>
                </c:pt>
                <c:pt idx="1292">
                  <c:v>41333</c:v>
                </c:pt>
                <c:pt idx="1293">
                  <c:v>41332</c:v>
                </c:pt>
                <c:pt idx="1294">
                  <c:v>41331</c:v>
                </c:pt>
                <c:pt idx="1295">
                  <c:v>41330</c:v>
                </c:pt>
                <c:pt idx="1296">
                  <c:v>41327</c:v>
                </c:pt>
                <c:pt idx="1297">
                  <c:v>41326</c:v>
                </c:pt>
                <c:pt idx="1298">
                  <c:v>41325</c:v>
                </c:pt>
                <c:pt idx="1299">
                  <c:v>41324</c:v>
                </c:pt>
                <c:pt idx="1300">
                  <c:v>41323</c:v>
                </c:pt>
                <c:pt idx="1301">
                  <c:v>41322</c:v>
                </c:pt>
                <c:pt idx="1302">
                  <c:v>41321</c:v>
                </c:pt>
                <c:pt idx="1303">
                  <c:v>41313</c:v>
                </c:pt>
                <c:pt idx="1304">
                  <c:v>41312</c:v>
                </c:pt>
                <c:pt idx="1305">
                  <c:v>41311</c:v>
                </c:pt>
                <c:pt idx="1306">
                  <c:v>41310</c:v>
                </c:pt>
                <c:pt idx="1307">
                  <c:v>41309</c:v>
                </c:pt>
                <c:pt idx="1308">
                  <c:v>41306</c:v>
                </c:pt>
                <c:pt idx="1309">
                  <c:v>41305</c:v>
                </c:pt>
                <c:pt idx="1310">
                  <c:v>41304</c:v>
                </c:pt>
                <c:pt idx="1311">
                  <c:v>41303</c:v>
                </c:pt>
                <c:pt idx="1312">
                  <c:v>41302</c:v>
                </c:pt>
                <c:pt idx="1313">
                  <c:v>41299</c:v>
                </c:pt>
                <c:pt idx="1314">
                  <c:v>41298</c:v>
                </c:pt>
                <c:pt idx="1315">
                  <c:v>41297</c:v>
                </c:pt>
                <c:pt idx="1316">
                  <c:v>41296</c:v>
                </c:pt>
                <c:pt idx="1317">
                  <c:v>41295</c:v>
                </c:pt>
                <c:pt idx="1318">
                  <c:v>41292</c:v>
                </c:pt>
                <c:pt idx="1319">
                  <c:v>41291</c:v>
                </c:pt>
                <c:pt idx="1320">
                  <c:v>41290</c:v>
                </c:pt>
                <c:pt idx="1321">
                  <c:v>41289</c:v>
                </c:pt>
                <c:pt idx="1322">
                  <c:v>41288</c:v>
                </c:pt>
                <c:pt idx="1323">
                  <c:v>41285</c:v>
                </c:pt>
                <c:pt idx="1324">
                  <c:v>41284</c:v>
                </c:pt>
                <c:pt idx="1325">
                  <c:v>41283</c:v>
                </c:pt>
                <c:pt idx="1326">
                  <c:v>41282</c:v>
                </c:pt>
                <c:pt idx="1327">
                  <c:v>41281</c:v>
                </c:pt>
                <c:pt idx="1328">
                  <c:v>41280</c:v>
                </c:pt>
                <c:pt idx="1329">
                  <c:v>41279</c:v>
                </c:pt>
                <c:pt idx="1330">
                  <c:v>41278</c:v>
                </c:pt>
                <c:pt idx="1331">
                  <c:v>41274</c:v>
                </c:pt>
                <c:pt idx="1332">
                  <c:v>41271</c:v>
                </c:pt>
                <c:pt idx="1333">
                  <c:v>41270</c:v>
                </c:pt>
                <c:pt idx="1334">
                  <c:v>41269</c:v>
                </c:pt>
                <c:pt idx="1335">
                  <c:v>41268</c:v>
                </c:pt>
                <c:pt idx="1336">
                  <c:v>41267</c:v>
                </c:pt>
                <c:pt idx="1337">
                  <c:v>41264</c:v>
                </c:pt>
                <c:pt idx="1338">
                  <c:v>41263</c:v>
                </c:pt>
                <c:pt idx="1339">
                  <c:v>41262</c:v>
                </c:pt>
                <c:pt idx="1340">
                  <c:v>41261</c:v>
                </c:pt>
                <c:pt idx="1341">
                  <c:v>41260</c:v>
                </c:pt>
                <c:pt idx="1342">
                  <c:v>41257</c:v>
                </c:pt>
                <c:pt idx="1343">
                  <c:v>41256</c:v>
                </c:pt>
                <c:pt idx="1344">
                  <c:v>41255</c:v>
                </c:pt>
                <c:pt idx="1345">
                  <c:v>41254</c:v>
                </c:pt>
                <c:pt idx="1346">
                  <c:v>41253</c:v>
                </c:pt>
                <c:pt idx="1347">
                  <c:v>41250</c:v>
                </c:pt>
                <c:pt idx="1348">
                  <c:v>41249</c:v>
                </c:pt>
                <c:pt idx="1349">
                  <c:v>41248</c:v>
                </c:pt>
                <c:pt idx="1350">
                  <c:v>41247</c:v>
                </c:pt>
                <c:pt idx="1351">
                  <c:v>41246</c:v>
                </c:pt>
                <c:pt idx="1352">
                  <c:v>41243</c:v>
                </c:pt>
                <c:pt idx="1353">
                  <c:v>41242</c:v>
                </c:pt>
                <c:pt idx="1354">
                  <c:v>41241</c:v>
                </c:pt>
                <c:pt idx="1355">
                  <c:v>41240</c:v>
                </c:pt>
                <c:pt idx="1356">
                  <c:v>41239</c:v>
                </c:pt>
                <c:pt idx="1357">
                  <c:v>41236</c:v>
                </c:pt>
                <c:pt idx="1358">
                  <c:v>41235</c:v>
                </c:pt>
                <c:pt idx="1359">
                  <c:v>41234</c:v>
                </c:pt>
                <c:pt idx="1360">
                  <c:v>41233</c:v>
                </c:pt>
                <c:pt idx="1361">
                  <c:v>41232</c:v>
                </c:pt>
                <c:pt idx="1362">
                  <c:v>41229</c:v>
                </c:pt>
                <c:pt idx="1363">
                  <c:v>41228</c:v>
                </c:pt>
                <c:pt idx="1364">
                  <c:v>41227</c:v>
                </c:pt>
                <c:pt idx="1365">
                  <c:v>41226</c:v>
                </c:pt>
                <c:pt idx="1366">
                  <c:v>41225</c:v>
                </c:pt>
                <c:pt idx="1367">
                  <c:v>41222</c:v>
                </c:pt>
                <c:pt idx="1368">
                  <c:v>41221</c:v>
                </c:pt>
                <c:pt idx="1369">
                  <c:v>41220</c:v>
                </c:pt>
                <c:pt idx="1370">
                  <c:v>41219</c:v>
                </c:pt>
                <c:pt idx="1371">
                  <c:v>41218</c:v>
                </c:pt>
                <c:pt idx="1372">
                  <c:v>41215</c:v>
                </c:pt>
                <c:pt idx="1373">
                  <c:v>41214</c:v>
                </c:pt>
                <c:pt idx="1374">
                  <c:v>41213</c:v>
                </c:pt>
                <c:pt idx="1375">
                  <c:v>41212</c:v>
                </c:pt>
                <c:pt idx="1376">
                  <c:v>41211</c:v>
                </c:pt>
                <c:pt idx="1377">
                  <c:v>41208</c:v>
                </c:pt>
                <c:pt idx="1378">
                  <c:v>41207</c:v>
                </c:pt>
                <c:pt idx="1379">
                  <c:v>41206</c:v>
                </c:pt>
                <c:pt idx="1380">
                  <c:v>41205</c:v>
                </c:pt>
                <c:pt idx="1381">
                  <c:v>41204</c:v>
                </c:pt>
                <c:pt idx="1382">
                  <c:v>41201</c:v>
                </c:pt>
                <c:pt idx="1383">
                  <c:v>41200</c:v>
                </c:pt>
                <c:pt idx="1384">
                  <c:v>41199</c:v>
                </c:pt>
                <c:pt idx="1385">
                  <c:v>41198</c:v>
                </c:pt>
                <c:pt idx="1386">
                  <c:v>41197</c:v>
                </c:pt>
                <c:pt idx="1387">
                  <c:v>41194</c:v>
                </c:pt>
                <c:pt idx="1388">
                  <c:v>41193</c:v>
                </c:pt>
                <c:pt idx="1389">
                  <c:v>41192</c:v>
                </c:pt>
                <c:pt idx="1390">
                  <c:v>41191</c:v>
                </c:pt>
                <c:pt idx="1391">
                  <c:v>41190</c:v>
                </c:pt>
                <c:pt idx="1392">
                  <c:v>41181</c:v>
                </c:pt>
                <c:pt idx="1393">
                  <c:v>41180</c:v>
                </c:pt>
                <c:pt idx="1394">
                  <c:v>41179</c:v>
                </c:pt>
                <c:pt idx="1395">
                  <c:v>41178</c:v>
                </c:pt>
                <c:pt idx="1396">
                  <c:v>41177</c:v>
                </c:pt>
                <c:pt idx="1397">
                  <c:v>41176</c:v>
                </c:pt>
                <c:pt idx="1398">
                  <c:v>41173</c:v>
                </c:pt>
                <c:pt idx="1399">
                  <c:v>41172</c:v>
                </c:pt>
                <c:pt idx="1400">
                  <c:v>41171</c:v>
                </c:pt>
                <c:pt idx="1401">
                  <c:v>41170</c:v>
                </c:pt>
                <c:pt idx="1402">
                  <c:v>41169</c:v>
                </c:pt>
                <c:pt idx="1403">
                  <c:v>41166</c:v>
                </c:pt>
                <c:pt idx="1404">
                  <c:v>41165</c:v>
                </c:pt>
                <c:pt idx="1405">
                  <c:v>41164</c:v>
                </c:pt>
                <c:pt idx="1406">
                  <c:v>41163</c:v>
                </c:pt>
                <c:pt idx="1407">
                  <c:v>41162</c:v>
                </c:pt>
                <c:pt idx="1408">
                  <c:v>41159</c:v>
                </c:pt>
                <c:pt idx="1409">
                  <c:v>41158</c:v>
                </c:pt>
                <c:pt idx="1410">
                  <c:v>41157</c:v>
                </c:pt>
                <c:pt idx="1411">
                  <c:v>41156</c:v>
                </c:pt>
                <c:pt idx="1412">
                  <c:v>41155</c:v>
                </c:pt>
                <c:pt idx="1413">
                  <c:v>41152</c:v>
                </c:pt>
                <c:pt idx="1414">
                  <c:v>41151</c:v>
                </c:pt>
                <c:pt idx="1415">
                  <c:v>41150</c:v>
                </c:pt>
                <c:pt idx="1416">
                  <c:v>41149</c:v>
                </c:pt>
                <c:pt idx="1417">
                  <c:v>41148</c:v>
                </c:pt>
                <c:pt idx="1418">
                  <c:v>41145</c:v>
                </c:pt>
                <c:pt idx="1419">
                  <c:v>41144</c:v>
                </c:pt>
                <c:pt idx="1420">
                  <c:v>41143</c:v>
                </c:pt>
                <c:pt idx="1421">
                  <c:v>41142</c:v>
                </c:pt>
                <c:pt idx="1422">
                  <c:v>41141</c:v>
                </c:pt>
                <c:pt idx="1423">
                  <c:v>41138</c:v>
                </c:pt>
                <c:pt idx="1424">
                  <c:v>41137</c:v>
                </c:pt>
                <c:pt idx="1425">
                  <c:v>41136</c:v>
                </c:pt>
                <c:pt idx="1426">
                  <c:v>41135</c:v>
                </c:pt>
                <c:pt idx="1427">
                  <c:v>41134</c:v>
                </c:pt>
                <c:pt idx="1428">
                  <c:v>41131</c:v>
                </c:pt>
                <c:pt idx="1429">
                  <c:v>41130</c:v>
                </c:pt>
                <c:pt idx="1430">
                  <c:v>41129</c:v>
                </c:pt>
                <c:pt idx="1431">
                  <c:v>41128</c:v>
                </c:pt>
                <c:pt idx="1432">
                  <c:v>41127</c:v>
                </c:pt>
                <c:pt idx="1433">
                  <c:v>41124</c:v>
                </c:pt>
                <c:pt idx="1434">
                  <c:v>41123</c:v>
                </c:pt>
                <c:pt idx="1435">
                  <c:v>41122</c:v>
                </c:pt>
                <c:pt idx="1436">
                  <c:v>41121</c:v>
                </c:pt>
                <c:pt idx="1437">
                  <c:v>41120</c:v>
                </c:pt>
                <c:pt idx="1438">
                  <c:v>41117</c:v>
                </c:pt>
                <c:pt idx="1439">
                  <c:v>41116</c:v>
                </c:pt>
                <c:pt idx="1440">
                  <c:v>41115</c:v>
                </c:pt>
                <c:pt idx="1441">
                  <c:v>41114</c:v>
                </c:pt>
                <c:pt idx="1442">
                  <c:v>41113</c:v>
                </c:pt>
                <c:pt idx="1443">
                  <c:v>41110</c:v>
                </c:pt>
                <c:pt idx="1444">
                  <c:v>41109</c:v>
                </c:pt>
                <c:pt idx="1445">
                  <c:v>41108</c:v>
                </c:pt>
                <c:pt idx="1446">
                  <c:v>41107</c:v>
                </c:pt>
                <c:pt idx="1447">
                  <c:v>41106</c:v>
                </c:pt>
                <c:pt idx="1448">
                  <c:v>41103</c:v>
                </c:pt>
                <c:pt idx="1449">
                  <c:v>41102</c:v>
                </c:pt>
                <c:pt idx="1450">
                  <c:v>41101</c:v>
                </c:pt>
                <c:pt idx="1451">
                  <c:v>41100</c:v>
                </c:pt>
                <c:pt idx="1452">
                  <c:v>41099</c:v>
                </c:pt>
                <c:pt idx="1453">
                  <c:v>41096</c:v>
                </c:pt>
                <c:pt idx="1454">
                  <c:v>41095</c:v>
                </c:pt>
                <c:pt idx="1455">
                  <c:v>41094</c:v>
                </c:pt>
                <c:pt idx="1456">
                  <c:v>41093</c:v>
                </c:pt>
                <c:pt idx="1457">
                  <c:v>41092</c:v>
                </c:pt>
                <c:pt idx="1458">
                  <c:v>41089</c:v>
                </c:pt>
                <c:pt idx="1459">
                  <c:v>41088</c:v>
                </c:pt>
                <c:pt idx="1460">
                  <c:v>41087</c:v>
                </c:pt>
                <c:pt idx="1461">
                  <c:v>41086</c:v>
                </c:pt>
                <c:pt idx="1462">
                  <c:v>41085</c:v>
                </c:pt>
                <c:pt idx="1463">
                  <c:v>41081</c:v>
                </c:pt>
                <c:pt idx="1464">
                  <c:v>41080</c:v>
                </c:pt>
                <c:pt idx="1465">
                  <c:v>41079</c:v>
                </c:pt>
                <c:pt idx="1466">
                  <c:v>41078</c:v>
                </c:pt>
                <c:pt idx="1467">
                  <c:v>41075</c:v>
                </c:pt>
                <c:pt idx="1468">
                  <c:v>41074</c:v>
                </c:pt>
                <c:pt idx="1469">
                  <c:v>41073</c:v>
                </c:pt>
                <c:pt idx="1470">
                  <c:v>41072</c:v>
                </c:pt>
                <c:pt idx="1471">
                  <c:v>41071</c:v>
                </c:pt>
                <c:pt idx="1472">
                  <c:v>41068</c:v>
                </c:pt>
                <c:pt idx="1473">
                  <c:v>41067</c:v>
                </c:pt>
                <c:pt idx="1474">
                  <c:v>41066</c:v>
                </c:pt>
                <c:pt idx="1475">
                  <c:v>41065</c:v>
                </c:pt>
                <c:pt idx="1476">
                  <c:v>41064</c:v>
                </c:pt>
                <c:pt idx="1477">
                  <c:v>41061</c:v>
                </c:pt>
                <c:pt idx="1478">
                  <c:v>41060</c:v>
                </c:pt>
                <c:pt idx="1479">
                  <c:v>41059</c:v>
                </c:pt>
                <c:pt idx="1480">
                  <c:v>41058</c:v>
                </c:pt>
                <c:pt idx="1481">
                  <c:v>41057</c:v>
                </c:pt>
                <c:pt idx="1482">
                  <c:v>41054</c:v>
                </c:pt>
                <c:pt idx="1483">
                  <c:v>41053</c:v>
                </c:pt>
                <c:pt idx="1484">
                  <c:v>41052</c:v>
                </c:pt>
                <c:pt idx="1485">
                  <c:v>41051</c:v>
                </c:pt>
                <c:pt idx="1486">
                  <c:v>41050</c:v>
                </c:pt>
                <c:pt idx="1487">
                  <c:v>41047</c:v>
                </c:pt>
                <c:pt idx="1488">
                  <c:v>41046</c:v>
                </c:pt>
                <c:pt idx="1489">
                  <c:v>41045</c:v>
                </c:pt>
                <c:pt idx="1490">
                  <c:v>41044</c:v>
                </c:pt>
                <c:pt idx="1491">
                  <c:v>41043</c:v>
                </c:pt>
                <c:pt idx="1492">
                  <c:v>41040</c:v>
                </c:pt>
                <c:pt idx="1493">
                  <c:v>41039</c:v>
                </c:pt>
                <c:pt idx="1494">
                  <c:v>41038</c:v>
                </c:pt>
                <c:pt idx="1495">
                  <c:v>41037</c:v>
                </c:pt>
                <c:pt idx="1496">
                  <c:v>41036</c:v>
                </c:pt>
                <c:pt idx="1497">
                  <c:v>41033</c:v>
                </c:pt>
                <c:pt idx="1498">
                  <c:v>41032</c:v>
                </c:pt>
                <c:pt idx="1499">
                  <c:v>41031</c:v>
                </c:pt>
                <c:pt idx="1500">
                  <c:v>41027</c:v>
                </c:pt>
                <c:pt idx="1501">
                  <c:v>41026</c:v>
                </c:pt>
                <c:pt idx="1502">
                  <c:v>41025</c:v>
                </c:pt>
                <c:pt idx="1503">
                  <c:v>41024</c:v>
                </c:pt>
                <c:pt idx="1504">
                  <c:v>41023</c:v>
                </c:pt>
                <c:pt idx="1505">
                  <c:v>41022</c:v>
                </c:pt>
                <c:pt idx="1506">
                  <c:v>41019</c:v>
                </c:pt>
                <c:pt idx="1507">
                  <c:v>41018</c:v>
                </c:pt>
                <c:pt idx="1508">
                  <c:v>41017</c:v>
                </c:pt>
                <c:pt idx="1509">
                  <c:v>41016</c:v>
                </c:pt>
                <c:pt idx="1510">
                  <c:v>41015</c:v>
                </c:pt>
                <c:pt idx="1511">
                  <c:v>41012</c:v>
                </c:pt>
                <c:pt idx="1512">
                  <c:v>41011</c:v>
                </c:pt>
                <c:pt idx="1513">
                  <c:v>41010</c:v>
                </c:pt>
                <c:pt idx="1514">
                  <c:v>41009</c:v>
                </c:pt>
                <c:pt idx="1515">
                  <c:v>41008</c:v>
                </c:pt>
                <c:pt idx="1516">
                  <c:v>41005</c:v>
                </c:pt>
                <c:pt idx="1517">
                  <c:v>41004</c:v>
                </c:pt>
                <c:pt idx="1518">
                  <c:v>41000</c:v>
                </c:pt>
                <c:pt idx="1519">
                  <c:v>40999</c:v>
                </c:pt>
                <c:pt idx="1520">
                  <c:v>40998</c:v>
                </c:pt>
                <c:pt idx="1521">
                  <c:v>40997</c:v>
                </c:pt>
                <c:pt idx="1522">
                  <c:v>40996</c:v>
                </c:pt>
                <c:pt idx="1523">
                  <c:v>40995</c:v>
                </c:pt>
                <c:pt idx="1524">
                  <c:v>40994</c:v>
                </c:pt>
                <c:pt idx="1525">
                  <c:v>40991</c:v>
                </c:pt>
                <c:pt idx="1526">
                  <c:v>40990</c:v>
                </c:pt>
                <c:pt idx="1527">
                  <c:v>40989</c:v>
                </c:pt>
                <c:pt idx="1528">
                  <c:v>40988</c:v>
                </c:pt>
                <c:pt idx="1529">
                  <c:v>40987</c:v>
                </c:pt>
                <c:pt idx="1530">
                  <c:v>40984</c:v>
                </c:pt>
                <c:pt idx="1531">
                  <c:v>40983</c:v>
                </c:pt>
                <c:pt idx="1532">
                  <c:v>40982</c:v>
                </c:pt>
                <c:pt idx="1533">
                  <c:v>40981</c:v>
                </c:pt>
                <c:pt idx="1534">
                  <c:v>40980</c:v>
                </c:pt>
                <c:pt idx="1535">
                  <c:v>40977</c:v>
                </c:pt>
                <c:pt idx="1536">
                  <c:v>40976</c:v>
                </c:pt>
                <c:pt idx="1537">
                  <c:v>40975</c:v>
                </c:pt>
                <c:pt idx="1538">
                  <c:v>40974</c:v>
                </c:pt>
                <c:pt idx="1539">
                  <c:v>40973</c:v>
                </c:pt>
                <c:pt idx="1540">
                  <c:v>40970</c:v>
                </c:pt>
                <c:pt idx="1541">
                  <c:v>40969</c:v>
                </c:pt>
                <c:pt idx="1542">
                  <c:v>40968</c:v>
                </c:pt>
                <c:pt idx="1543">
                  <c:v>40967</c:v>
                </c:pt>
                <c:pt idx="1544">
                  <c:v>40966</c:v>
                </c:pt>
                <c:pt idx="1545">
                  <c:v>40963</c:v>
                </c:pt>
                <c:pt idx="1546">
                  <c:v>40962</c:v>
                </c:pt>
                <c:pt idx="1547">
                  <c:v>40961</c:v>
                </c:pt>
                <c:pt idx="1548">
                  <c:v>40960</c:v>
                </c:pt>
                <c:pt idx="1549">
                  <c:v>40959</c:v>
                </c:pt>
                <c:pt idx="1550">
                  <c:v>40956</c:v>
                </c:pt>
                <c:pt idx="1551">
                  <c:v>40955</c:v>
                </c:pt>
                <c:pt idx="1552">
                  <c:v>40954</c:v>
                </c:pt>
                <c:pt idx="1553">
                  <c:v>40953</c:v>
                </c:pt>
                <c:pt idx="1554">
                  <c:v>40952</c:v>
                </c:pt>
                <c:pt idx="1555">
                  <c:v>40949</c:v>
                </c:pt>
                <c:pt idx="1556">
                  <c:v>40948</c:v>
                </c:pt>
                <c:pt idx="1557">
                  <c:v>40947</c:v>
                </c:pt>
                <c:pt idx="1558">
                  <c:v>40946</c:v>
                </c:pt>
                <c:pt idx="1559">
                  <c:v>40945</c:v>
                </c:pt>
                <c:pt idx="1560">
                  <c:v>40942</c:v>
                </c:pt>
                <c:pt idx="1561">
                  <c:v>40941</c:v>
                </c:pt>
                <c:pt idx="1562">
                  <c:v>40940</c:v>
                </c:pt>
                <c:pt idx="1563">
                  <c:v>40939</c:v>
                </c:pt>
                <c:pt idx="1564">
                  <c:v>40938</c:v>
                </c:pt>
                <c:pt idx="1565">
                  <c:v>40937</c:v>
                </c:pt>
                <c:pt idx="1566">
                  <c:v>40929</c:v>
                </c:pt>
                <c:pt idx="1567">
                  <c:v>40928</c:v>
                </c:pt>
                <c:pt idx="1568">
                  <c:v>40927</c:v>
                </c:pt>
                <c:pt idx="1569">
                  <c:v>40926</c:v>
                </c:pt>
                <c:pt idx="1570">
                  <c:v>40925</c:v>
                </c:pt>
                <c:pt idx="1571">
                  <c:v>40924</c:v>
                </c:pt>
                <c:pt idx="1572">
                  <c:v>40921</c:v>
                </c:pt>
                <c:pt idx="1573">
                  <c:v>40920</c:v>
                </c:pt>
                <c:pt idx="1574">
                  <c:v>40919</c:v>
                </c:pt>
                <c:pt idx="1575">
                  <c:v>40918</c:v>
                </c:pt>
                <c:pt idx="1576">
                  <c:v>40917</c:v>
                </c:pt>
                <c:pt idx="1577">
                  <c:v>40914</c:v>
                </c:pt>
                <c:pt idx="1578">
                  <c:v>40913</c:v>
                </c:pt>
                <c:pt idx="1579">
                  <c:v>40912</c:v>
                </c:pt>
              </c:numCache>
            </c:numRef>
          </c:cat>
          <c:val>
            <c:numRef>
              <c:f>Sheet1!$F$4:$F$1583</c:f>
              <c:numCache>
                <c:formatCode>###,###,###,###,##0.0000</c:formatCode>
                <c:ptCount val="1580"/>
                <c:pt idx="0">
                  <c:v>3.6364000000000001</c:v>
                </c:pt>
                <c:pt idx="1">
                  <c:v>3.6343999999999999</c:v>
                </c:pt>
                <c:pt idx="2">
                  <c:v>3.6118000000000001</c:v>
                </c:pt>
                <c:pt idx="3">
                  <c:v>3.5855000000000001</c:v>
                </c:pt>
                <c:pt idx="4">
                  <c:v>3.6019000000000001</c:v>
                </c:pt>
                <c:pt idx="5">
                  <c:v>3.5215000000000001</c:v>
                </c:pt>
                <c:pt idx="6">
                  <c:v>3.5064000000000002</c:v>
                </c:pt>
                <c:pt idx="7">
                  <c:v>3.5013000000000001</c:v>
                </c:pt>
                <c:pt idx="8">
                  <c:v>3.6511999999999998</c:v>
                </c:pt>
                <c:pt idx="9">
                  <c:v>3.6560999999999999</c:v>
                </c:pt>
                <c:pt idx="10">
                  <c:v>3.7061999999999999</c:v>
                </c:pt>
                <c:pt idx="11">
                  <c:v>3.7109000000000001</c:v>
                </c:pt>
                <c:pt idx="12">
                  <c:v>3.7109000000000001</c:v>
                </c:pt>
                <c:pt idx="13">
                  <c:v>3.7159</c:v>
                </c:pt>
                <c:pt idx="14">
                  <c:v>3.6959</c:v>
                </c:pt>
                <c:pt idx="15">
                  <c:v>3.7008000000000001</c:v>
                </c:pt>
                <c:pt idx="16">
                  <c:v>3.7233999999999998</c:v>
                </c:pt>
                <c:pt idx="17">
                  <c:v>3.7507000000000001</c:v>
                </c:pt>
                <c:pt idx="18">
                  <c:v>3.7357</c:v>
                </c:pt>
                <c:pt idx="19">
                  <c:v>3.7406999999999999</c:v>
                </c:pt>
                <c:pt idx="20">
                  <c:v>3.7456</c:v>
                </c:pt>
                <c:pt idx="21">
                  <c:v>3.7406000000000001</c:v>
                </c:pt>
                <c:pt idx="22">
                  <c:v>3.7431999999999999</c:v>
                </c:pt>
                <c:pt idx="23">
                  <c:v>3.7307000000000001</c:v>
                </c:pt>
                <c:pt idx="24">
                  <c:v>3.7004999999999999</c:v>
                </c:pt>
                <c:pt idx="25">
                  <c:v>3.7480000000000002</c:v>
                </c:pt>
                <c:pt idx="26">
                  <c:v>3.7629999999999999</c:v>
                </c:pt>
                <c:pt idx="27">
                  <c:v>3.7906</c:v>
                </c:pt>
                <c:pt idx="28">
                  <c:v>3.8104</c:v>
                </c:pt>
                <c:pt idx="29">
                  <c:v>3.8153999999999999</c:v>
                </c:pt>
                <c:pt idx="30">
                  <c:v>3.8256999999999999</c:v>
                </c:pt>
                <c:pt idx="31">
                  <c:v>3.8412999999999999</c:v>
                </c:pt>
                <c:pt idx="32">
                  <c:v>3.8361999999999998</c:v>
                </c:pt>
                <c:pt idx="33">
                  <c:v>3.8243</c:v>
                </c:pt>
                <c:pt idx="34">
                  <c:v>3.8277999999999999</c:v>
                </c:pt>
                <c:pt idx="35">
                  <c:v>3.8203</c:v>
                </c:pt>
                <c:pt idx="36">
                  <c:v>3.8203</c:v>
                </c:pt>
                <c:pt idx="37">
                  <c:v>3.8252999999999999</c:v>
                </c:pt>
                <c:pt idx="38">
                  <c:v>3.8452999999999999</c:v>
                </c:pt>
                <c:pt idx="39">
                  <c:v>3.8351999999999999</c:v>
                </c:pt>
                <c:pt idx="40">
                  <c:v>3.8201000000000001</c:v>
                </c:pt>
                <c:pt idx="41">
                  <c:v>3.8201999999999998</c:v>
                </c:pt>
                <c:pt idx="42">
                  <c:v>3.8201000000000001</c:v>
                </c:pt>
                <c:pt idx="43">
                  <c:v>3.8452000000000002</c:v>
                </c:pt>
                <c:pt idx="44">
                  <c:v>3.8652000000000002</c:v>
                </c:pt>
                <c:pt idx="45">
                  <c:v>3.8702000000000001</c:v>
                </c:pt>
                <c:pt idx="46">
                  <c:v>3.8752</c:v>
                </c:pt>
                <c:pt idx="47">
                  <c:v>3.8702000000000001</c:v>
                </c:pt>
                <c:pt idx="48">
                  <c:v>3.87</c:v>
                </c:pt>
                <c:pt idx="49">
                  <c:v>3.875</c:v>
                </c:pt>
                <c:pt idx="50">
                  <c:v>3.8774999999999999</c:v>
                </c:pt>
                <c:pt idx="51">
                  <c:v>3.88</c:v>
                </c:pt>
                <c:pt idx="52">
                  <c:v>3.8801000000000001</c:v>
                </c:pt>
                <c:pt idx="53">
                  <c:v>3.87</c:v>
                </c:pt>
                <c:pt idx="54">
                  <c:v>3.8824999999999998</c:v>
                </c:pt>
                <c:pt idx="55">
                  <c:v>3.9167000000000001</c:v>
                </c:pt>
                <c:pt idx="56">
                  <c:v>3.9091999999999998</c:v>
                </c:pt>
                <c:pt idx="57">
                  <c:v>3.9066000000000001</c:v>
                </c:pt>
                <c:pt idx="58">
                  <c:v>3.9140000000000001</c:v>
                </c:pt>
                <c:pt idx="59">
                  <c:v>3.9291999999999998</c:v>
                </c:pt>
                <c:pt idx="60">
                  <c:v>3.9367999999999999</c:v>
                </c:pt>
                <c:pt idx="61">
                  <c:v>3.9365000000000001</c:v>
                </c:pt>
                <c:pt idx="62">
                  <c:v>3.9434999999999998</c:v>
                </c:pt>
                <c:pt idx="63">
                  <c:v>3.9506999999999999</c:v>
                </c:pt>
                <c:pt idx="64">
                  <c:v>3.9413999999999998</c:v>
                </c:pt>
                <c:pt idx="65">
                  <c:v>3.9521999999999999</c:v>
                </c:pt>
                <c:pt idx="66">
                  <c:v>3.9754</c:v>
                </c:pt>
                <c:pt idx="67">
                  <c:v>3.9796999999999998</c:v>
                </c:pt>
                <c:pt idx="68">
                  <c:v>3.9597000000000002</c:v>
                </c:pt>
                <c:pt idx="69">
                  <c:v>3.9596</c:v>
                </c:pt>
                <c:pt idx="70">
                  <c:v>3.9649999999999999</c:v>
                </c:pt>
                <c:pt idx="71">
                  <c:v>3.9337</c:v>
                </c:pt>
                <c:pt idx="72">
                  <c:v>3.9546000000000001</c:v>
                </c:pt>
                <c:pt idx="73">
                  <c:v>3.9201000000000001</c:v>
                </c:pt>
                <c:pt idx="74">
                  <c:v>3.8908999999999998</c:v>
                </c:pt>
                <c:pt idx="75">
                  <c:v>3.911</c:v>
                </c:pt>
                <c:pt idx="76">
                  <c:v>3.9211999999999998</c:v>
                </c:pt>
                <c:pt idx="77">
                  <c:v>3.9319000000000002</c:v>
                </c:pt>
                <c:pt idx="78">
                  <c:v>3.9161999999999999</c:v>
                </c:pt>
                <c:pt idx="79">
                  <c:v>3.9007999999999998</c:v>
                </c:pt>
                <c:pt idx="80">
                  <c:v>3.8807</c:v>
                </c:pt>
                <c:pt idx="81">
                  <c:v>3.8807</c:v>
                </c:pt>
                <c:pt idx="82">
                  <c:v>3.8807</c:v>
                </c:pt>
                <c:pt idx="83">
                  <c:v>3.8856999999999999</c:v>
                </c:pt>
                <c:pt idx="84">
                  <c:v>3.8956</c:v>
                </c:pt>
                <c:pt idx="85">
                  <c:v>3.8881000000000001</c:v>
                </c:pt>
                <c:pt idx="86">
                  <c:v>3.8731</c:v>
                </c:pt>
                <c:pt idx="87">
                  <c:v>3.8780000000000001</c:v>
                </c:pt>
                <c:pt idx="88">
                  <c:v>3.9005000000000001</c:v>
                </c:pt>
                <c:pt idx="89">
                  <c:v>3.9005000000000001</c:v>
                </c:pt>
                <c:pt idx="90">
                  <c:v>3.9005000000000001</c:v>
                </c:pt>
                <c:pt idx="91">
                  <c:v>3.8904000000000001</c:v>
                </c:pt>
                <c:pt idx="92">
                  <c:v>3.8904000000000001</c:v>
                </c:pt>
                <c:pt idx="93">
                  <c:v>3.9104000000000001</c:v>
                </c:pt>
                <c:pt idx="94">
                  <c:v>3.9302999999999999</c:v>
                </c:pt>
                <c:pt idx="95">
                  <c:v>3.9378000000000002</c:v>
                </c:pt>
                <c:pt idx="96">
                  <c:v>3.9302999999999999</c:v>
                </c:pt>
                <c:pt idx="97">
                  <c:v>3.9102000000000001</c:v>
                </c:pt>
                <c:pt idx="98">
                  <c:v>3.8927</c:v>
                </c:pt>
                <c:pt idx="99">
                  <c:v>3.8752</c:v>
                </c:pt>
                <c:pt idx="100">
                  <c:v>3.8752</c:v>
                </c:pt>
                <c:pt idx="101">
                  <c:v>3.8902000000000001</c:v>
                </c:pt>
                <c:pt idx="102">
                  <c:v>3.8852000000000002</c:v>
                </c:pt>
                <c:pt idx="103">
                  <c:v>3.8900999999999999</c:v>
                </c:pt>
                <c:pt idx="104">
                  <c:v>3.9100999999999999</c:v>
                </c:pt>
                <c:pt idx="105">
                  <c:v>3.9601000000000002</c:v>
                </c:pt>
                <c:pt idx="106">
                  <c:v>3.9500999999999999</c:v>
                </c:pt>
                <c:pt idx="107">
                  <c:v>3.9462999999999999</c:v>
                </c:pt>
                <c:pt idx="108">
                  <c:v>3.9851000000000001</c:v>
                </c:pt>
                <c:pt idx="109">
                  <c:v>3.9849999999999999</c:v>
                </c:pt>
                <c:pt idx="110">
                  <c:v>3.95</c:v>
                </c:pt>
                <c:pt idx="111">
                  <c:v>3.94</c:v>
                </c:pt>
                <c:pt idx="112">
                  <c:v>3.92</c:v>
                </c:pt>
                <c:pt idx="113">
                  <c:v>3.9224999999999999</c:v>
                </c:pt>
                <c:pt idx="114">
                  <c:v>3.95</c:v>
                </c:pt>
                <c:pt idx="115">
                  <c:v>3.9525000000000001</c:v>
                </c:pt>
                <c:pt idx="116">
                  <c:v>3.95</c:v>
                </c:pt>
                <c:pt idx="117">
                  <c:v>3.9</c:v>
                </c:pt>
                <c:pt idx="118">
                  <c:v>3.8862999999999999</c:v>
                </c:pt>
                <c:pt idx="119">
                  <c:v>3.8725000000000001</c:v>
                </c:pt>
                <c:pt idx="120">
                  <c:v>3.8813</c:v>
                </c:pt>
                <c:pt idx="121">
                  <c:v>3.8694000000000002</c:v>
                </c:pt>
                <c:pt idx="122">
                  <c:v>3.8816000000000002</c:v>
                </c:pt>
                <c:pt idx="123">
                  <c:v>3.8717999999999999</c:v>
                </c:pt>
                <c:pt idx="124">
                  <c:v>3.863</c:v>
                </c:pt>
                <c:pt idx="125">
                  <c:v>3.8917000000000002</c:v>
                </c:pt>
                <c:pt idx="126">
                  <c:v>3.9115000000000002</c:v>
                </c:pt>
                <c:pt idx="127">
                  <c:v>3.8266</c:v>
                </c:pt>
                <c:pt idx="128">
                  <c:v>3.7768999999999999</c:v>
                </c:pt>
                <c:pt idx="129">
                  <c:v>3.7768000000000002</c:v>
                </c:pt>
                <c:pt idx="130">
                  <c:v>3.722</c:v>
                </c:pt>
                <c:pt idx="131">
                  <c:v>3.7231000000000001</c:v>
                </c:pt>
                <c:pt idx="132">
                  <c:v>3.7216999999999998</c:v>
                </c:pt>
                <c:pt idx="133">
                  <c:v>3.7166999999999999</c:v>
                </c:pt>
                <c:pt idx="134">
                  <c:v>3.7366000000000001</c:v>
                </c:pt>
                <c:pt idx="135">
                  <c:v>3.7408999999999999</c:v>
                </c:pt>
                <c:pt idx="136">
                  <c:v>3.7054</c:v>
                </c:pt>
                <c:pt idx="137">
                  <c:v>3.6739999999999999</c:v>
                </c:pt>
                <c:pt idx="138">
                  <c:v>3.6764999999999999</c:v>
                </c:pt>
                <c:pt idx="139">
                  <c:v>3.6539999999999999</c:v>
                </c:pt>
                <c:pt idx="140">
                  <c:v>3.6469999999999998</c:v>
                </c:pt>
                <c:pt idx="141">
                  <c:v>3.6476999999999999</c:v>
                </c:pt>
                <c:pt idx="142">
                  <c:v>3.6135999999999999</c:v>
                </c:pt>
                <c:pt idx="143">
                  <c:v>3.6135999999999999</c:v>
                </c:pt>
                <c:pt idx="144">
                  <c:v>3.6135999999999999</c:v>
                </c:pt>
                <c:pt idx="145">
                  <c:v>3.6234999999999999</c:v>
                </c:pt>
                <c:pt idx="146">
                  <c:v>3.6172</c:v>
                </c:pt>
                <c:pt idx="147">
                  <c:v>3.5985</c:v>
                </c:pt>
                <c:pt idx="148">
                  <c:v>3.6208999999999998</c:v>
                </c:pt>
                <c:pt idx="149">
                  <c:v>3.6334</c:v>
                </c:pt>
                <c:pt idx="150">
                  <c:v>3.6208999999999998</c:v>
                </c:pt>
                <c:pt idx="151">
                  <c:v>3.6158000000000001</c:v>
                </c:pt>
                <c:pt idx="152">
                  <c:v>3.6219999999999999</c:v>
                </c:pt>
                <c:pt idx="153">
                  <c:v>3.5981999999999998</c:v>
                </c:pt>
                <c:pt idx="154">
                  <c:v>3.5981999999999998</c:v>
                </c:pt>
                <c:pt idx="155">
                  <c:v>3.6356000000000002</c:v>
                </c:pt>
                <c:pt idx="156">
                  <c:v>3.6181000000000001</c:v>
                </c:pt>
                <c:pt idx="157">
                  <c:v>3.6156000000000001</c:v>
                </c:pt>
                <c:pt idx="158">
                  <c:v>3.6004999999999998</c:v>
                </c:pt>
                <c:pt idx="159">
                  <c:v>3.6154999999999999</c:v>
                </c:pt>
                <c:pt idx="160">
                  <c:v>3.6554000000000002</c:v>
                </c:pt>
                <c:pt idx="161">
                  <c:v>3.6640999999999999</c:v>
                </c:pt>
                <c:pt idx="162">
                  <c:v>3.6454</c:v>
                </c:pt>
                <c:pt idx="163">
                  <c:v>3.6353</c:v>
                </c:pt>
                <c:pt idx="164">
                  <c:v>3.6265000000000001</c:v>
                </c:pt>
                <c:pt idx="165">
                  <c:v>3.6303000000000001</c:v>
                </c:pt>
                <c:pt idx="166">
                  <c:v>3.6303000000000001</c:v>
                </c:pt>
                <c:pt idx="167">
                  <c:v>3.6501999999999999</c:v>
                </c:pt>
                <c:pt idx="168">
                  <c:v>3.6326999999999998</c:v>
                </c:pt>
                <c:pt idx="169">
                  <c:v>3.6252</c:v>
                </c:pt>
                <c:pt idx="170">
                  <c:v>3.6152000000000002</c:v>
                </c:pt>
                <c:pt idx="171">
                  <c:v>3.6200999999999999</c:v>
                </c:pt>
                <c:pt idx="172">
                  <c:v>3.6181000000000001</c:v>
                </c:pt>
                <c:pt idx="173">
                  <c:v>3.5951</c:v>
                </c:pt>
                <c:pt idx="174">
                  <c:v>3.5926</c:v>
                </c:pt>
                <c:pt idx="175">
                  <c:v>3.5988000000000002</c:v>
                </c:pt>
                <c:pt idx="176">
                  <c:v>3.5800999999999998</c:v>
                </c:pt>
                <c:pt idx="177">
                  <c:v>3.5924999999999998</c:v>
                </c:pt>
                <c:pt idx="178">
                  <c:v>3.6162999999999998</c:v>
                </c:pt>
                <c:pt idx="179">
                  <c:v>3.6375000000000002</c:v>
                </c:pt>
                <c:pt idx="180">
                  <c:v>3.66</c:v>
                </c:pt>
                <c:pt idx="181">
                  <c:v>3.6537999999999999</c:v>
                </c:pt>
                <c:pt idx="182">
                  <c:v>3.6625999999999999</c:v>
                </c:pt>
                <c:pt idx="183">
                  <c:v>3.6261999999999999</c:v>
                </c:pt>
                <c:pt idx="184">
                  <c:v>3.6261999999999999</c:v>
                </c:pt>
                <c:pt idx="185">
                  <c:v>3.6311</c:v>
                </c:pt>
                <c:pt idx="186">
                  <c:v>3.6373000000000002</c:v>
                </c:pt>
                <c:pt idx="187">
                  <c:v>3.6259999999999999</c:v>
                </c:pt>
                <c:pt idx="188">
                  <c:v>3.6034000000000002</c:v>
                </c:pt>
                <c:pt idx="189">
                  <c:v>3.6021000000000001</c:v>
                </c:pt>
                <c:pt idx="190">
                  <c:v>3.617</c:v>
                </c:pt>
                <c:pt idx="191">
                  <c:v>3.5920000000000001</c:v>
                </c:pt>
                <c:pt idx="192">
                  <c:v>3.5769000000000002</c:v>
                </c:pt>
                <c:pt idx="193">
                  <c:v>3.5829</c:v>
                </c:pt>
                <c:pt idx="194">
                  <c:v>3.5739999999999998</c:v>
                </c:pt>
                <c:pt idx="195">
                  <c:v>3.5901000000000001</c:v>
                </c:pt>
                <c:pt idx="196">
                  <c:v>3.5851000000000002</c:v>
                </c:pt>
                <c:pt idx="197">
                  <c:v>3.5626000000000002</c:v>
                </c:pt>
                <c:pt idx="198">
                  <c:v>3.5636999999999999</c:v>
                </c:pt>
                <c:pt idx="199">
                  <c:v>3.5642999999999998</c:v>
                </c:pt>
                <c:pt idx="200">
                  <c:v>3.5749</c:v>
                </c:pt>
                <c:pt idx="201">
                  <c:v>3.5836000000000001</c:v>
                </c:pt>
                <c:pt idx="202">
                  <c:v>3.5911</c:v>
                </c:pt>
                <c:pt idx="203">
                  <c:v>3.5897000000000001</c:v>
                </c:pt>
                <c:pt idx="204">
                  <c:v>3.5659999999999998</c:v>
                </c:pt>
                <c:pt idx="205">
                  <c:v>3.5760000000000001</c:v>
                </c:pt>
                <c:pt idx="206">
                  <c:v>3.6009000000000002</c:v>
                </c:pt>
                <c:pt idx="207">
                  <c:v>3.6032999999999999</c:v>
                </c:pt>
                <c:pt idx="208">
                  <c:v>3.5682999999999998</c:v>
                </c:pt>
                <c:pt idx="209">
                  <c:v>3.5482999999999998</c:v>
                </c:pt>
                <c:pt idx="210">
                  <c:v>3.5333000000000001</c:v>
                </c:pt>
                <c:pt idx="211">
                  <c:v>3.5084</c:v>
                </c:pt>
                <c:pt idx="212">
                  <c:v>3.5133999999999999</c:v>
                </c:pt>
                <c:pt idx="213">
                  <c:v>3.5457000000000001</c:v>
                </c:pt>
                <c:pt idx="214">
                  <c:v>3.5607000000000002</c:v>
                </c:pt>
                <c:pt idx="215">
                  <c:v>3.5406</c:v>
                </c:pt>
                <c:pt idx="216">
                  <c:v>3.4881000000000002</c:v>
                </c:pt>
                <c:pt idx="217">
                  <c:v>3.5005999999999999</c:v>
                </c:pt>
                <c:pt idx="218">
                  <c:v>3.5680000000000001</c:v>
                </c:pt>
                <c:pt idx="219">
                  <c:v>3.5554000000000001</c:v>
                </c:pt>
                <c:pt idx="220">
                  <c:v>3.5354000000000001</c:v>
                </c:pt>
                <c:pt idx="221">
                  <c:v>3.5754000000000001</c:v>
                </c:pt>
                <c:pt idx="222">
                  <c:v>3.5840999999999998</c:v>
                </c:pt>
                <c:pt idx="223">
                  <c:v>3.6303000000000001</c:v>
                </c:pt>
                <c:pt idx="224">
                  <c:v>3.6478000000000002</c:v>
                </c:pt>
                <c:pt idx="225">
                  <c:v>3.6427</c:v>
                </c:pt>
                <c:pt idx="226">
                  <c:v>3.6328</c:v>
                </c:pt>
                <c:pt idx="227">
                  <c:v>3.6152000000000002</c:v>
                </c:pt>
                <c:pt idx="228">
                  <c:v>3.6276999999999999</c:v>
                </c:pt>
                <c:pt idx="229">
                  <c:v>3.6152000000000002</c:v>
                </c:pt>
                <c:pt idx="230">
                  <c:v>3.6101999999999999</c:v>
                </c:pt>
                <c:pt idx="231">
                  <c:v>3.6499000000000001</c:v>
                </c:pt>
                <c:pt idx="232">
                  <c:v>3.6501000000000001</c:v>
                </c:pt>
                <c:pt idx="233">
                  <c:v>3.6476000000000002</c:v>
                </c:pt>
                <c:pt idx="234">
                  <c:v>3.6600999999999999</c:v>
                </c:pt>
                <c:pt idx="235">
                  <c:v>3.6724999999999999</c:v>
                </c:pt>
                <c:pt idx="236">
                  <c:v>3.6600999999999999</c:v>
                </c:pt>
                <c:pt idx="237">
                  <c:v>3.625</c:v>
                </c:pt>
                <c:pt idx="238">
                  <c:v>3.6074999999999999</c:v>
                </c:pt>
                <c:pt idx="239">
                  <c:v>3.6274999999999999</c:v>
                </c:pt>
                <c:pt idx="240">
                  <c:v>3.6225000000000001</c:v>
                </c:pt>
                <c:pt idx="241">
                  <c:v>3.61</c:v>
                </c:pt>
                <c:pt idx="242">
                  <c:v>3.6524999999999999</c:v>
                </c:pt>
                <c:pt idx="243">
                  <c:v>3.64</c:v>
                </c:pt>
                <c:pt idx="244">
                  <c:v>3.69</c:v>
                </c:pt>
                <c:pt idx="245">
                  <c:v>3.6324999999999998</c:v>
                </c:pt>
                <c:pt idx="246">
                  <c:v>3.6042000000000001</c:v>
                </c:pt>
                <c:pt idx="247">
                  <c:v>3.5592000000000001</c:v>
                </c:pt>
                <c:pt idx="248">
                  <c:v>3.5516999999999999</c:v>
                </c:pt>
                <c:pt idx="249">
                  <c:v>3.5219</c:v>
                </c:pt>
                <c:pt idx="250">
                  <c:v>3.4870000000000001</c:v>
                </c:pt>
                <c:pt idx="251">
                  <c:v>3.4668000000000001</c:v>
                </c:pt>
                <c:pt idx="252">
                  <c:v>3.4493999999999998</c:v>
                </c:pt>
                <c:pt idx="253">
                  <c:v>3.4519000000000002</c:v>
                </c:pt>
                <c:pt idx="254">
                  <c:v>3.4567999999999999</c:v>
                </c:pt>
                <c:pt idx="255">
                  <c:v>3.4990999999999999</c:v>
                </c:pt>
                <c:pt idx="256">
                  <c:v>3.4613999999999998</c:v>
                </c:pt>
                <c:pt idx="257">
                  <c:v>3.4239999999999999</c:v>
                </c:pt>
                <c:pt idx="258">
                  <c:v>3.4064999999999999</c:v>
                </c:pt>
                <c:pt idx="259">
                  <c:v>3.4064000000000001</c:v>
                </c:pt>
                <c:pt idx="260">
                  <c:v>3.4159999999999999</c:v>
                </c:pt>
                <c:pt idx="261">
                  <c:v>3.3599000000000001</c:v>
                </c:pt>
                <c:pt idx="262">
                  <c:v>3.3220000000000001</c:v>
                </c:pt>
                <c:pt idx="263">
                  <c:v>3.3283</c:v>
                </c:pt>
                <c:pt idx="264">
                  <c:v>3.3209</c:v>
                </c:pt>
                <c:pt idx="265">
                  <c:v>3.3166000000000002</c:v>
                </c:pt>
                <c:pt idx="266">
                  <c:v>3.2966000000000002</c:v>
                </c:pt>
                <c:pt idx="267">
                  <c:v>3.3109000000000002</c:v>
                </c:pt>
                <c:pt idx="268">
                  <c:v>3.3102</c:v>
                </c:pt>
                <c:pt idx="269">
                  <c:v>3.2730000000000001</c:v>
                </c:pt>
                <c:pt idx="270">
                  <c:v>3.2827999999999999</c:v>
                </c:pt>
                <c:pt idx="271">
                  <c:v>3.2890000000000001</c:v>
                </c:pt>
                <c:pt idx="272">
                  <c:v>3.2694999999999999</c:v>
                </c:pt>
                <c:pt idx="273">
                  <c:v>3.2625999999999999</c:v>
                </c:pt>
                <c:pt idx="274">
                  <c:v>3.2450999999999999</c:v>
                </c:pt>
                <c:pt idx="275">
                  <c:v>3.2528999999999999</c:v>
                </c:pt>
                <c:pt idx="276">
                  <c:v>3.3033999999999999</c:v>
                </c:pt>
                <c:pt idx="277">
                  <c:v>3.3068</c:v>
                </c:pt>
                <c:pt idx="278">
                  <c:v>3.3140999999999998</c:v>
                </c:pt>
                <c:pt idx="279">
                  <c:v>3.3140999999999998</c:v>
                </c:pt>
                <c:pt idx="280">
                  <c:v>3.3123999999999998</c:v>
                </c:pt>
                <c:pt idx="281">
                  <c:v>3.3096999999999999</c:v>
                </c:pt>
                <c:pt idx="282">
                  <c:v>3.3523999999999998</c:v>
                </c:pt>
                <c:pt idx="283">
                  <c:v>3.3653</c:v>
                </c:pt>
                <c:pt idx="284">
                  <c:v>3.3851</c:v>
                </c:pt>
                <c:pt idx="285">
                  <c:v>3.4156</c:v>
                </c:pt>
                <c:pt idx="286">
                  <c:v>3.4150999999999998</c:v>
                </c:pt>
                <c:pt idx="287">
                  <c:v>3.4087999999999998</c:v>
                </c:pt>
                <c:pt idx="288">
                  <c:v>3.3643000000000001</c:v>
                </c:pt>
                <c:pt idx="289">
                  <c:v>3.3614999999999999</c:v>
                </c:pt>
                <c:pt idx="290">
                  <c:v>3.3573</c:v>
                </c:pt>
                <c:pt idx="291">
                  <c:v>3.3483000000000001</c:v>
                </c:pt>
                <c:pt idx="292">
                  <c:v>3.3252000000000002</c:v>
                </c:pt>
                <c:pt idx="293">
                  <c:v>3.2921</c:v>
                </c:pt>
                <c:pt idx="294">
                  <c:v>3.2871000000000001</c:v>
                </c:pt>
                <c:pt idx="295">
                  <c:v>3.2915999999999999</c:v>
                </c:pt>
                <c:pt idx="296">
                  <c:v>3.2713999999999999</c:v>
                </c:pt>
                <c:pt idx="297">
                  <c:v>3.2839</c:v>
                </c:pt>
                <c:pt idx="298">
                  <c:v>3.3012999999999999</c:v>
                </c:pt>
                <c:pt idx="299">
                  <c:v>3.2812000000000001</c:v>
                </c:pt>
                <c:pt idx="300">
                  <c:v>3.3311000000000002</c:v>
                </c:pt>
                <c:pt idx="301">
                  <c:v>3.3559000000000001</c:v>
                </c:pt>
                <c:pt idx="302">
                  <c:v>3.4058000000000002</c:v>
                </c:pt>
                <c:pt idx="303">
                  <c:v>3.4106999999999998</c:v>
                </c:pt>
                <c:pt idx="304">
                  <c:v>3.4192</c:v>
                </c:pt>
                <c:pt idx="305">
                  <c:v>3.4367999999999999</c:v>
                </c:pt>
                <c:pt idx="306">
                  <c:v>3.4148000000000001</c:v>
                </c:pt>
                <c:pt idx="307">
                  <c:v>3.4590999999999998</c:v>
                </c:pt>
                <c:pt idx="308">
                  <c:v>3.4866000000000001</c:v>
                </c:pt>
                <c:pt idx="309">
                  <c:v>3.4904999999999999</c:v>
                </c:pt>
                <c:pt idx="310">
                  <c:v>3.4098999999999999</c:v>
                </c:pt>
                <c:pt idx="311">
                  <c:v>3.4214000000000002</c:v>
                </c:pt>
                <c:pt idx="312">
                  <c:v>3.3464999999999998</c:v>
                </c:pt>
                <c:pt idx="313">
                  <c:v>3.3462999999999998</c:v>
                </c:pt>
                <c:pt idx="314">
                  <c:v>3.2837000000000001</c:v>
                </c:pt>
                <c:pt idx="315">
                  <c:v>3.2429000000000001</c:v>
                </c:pt>
                <c:pt idx="316">
                  <c:v>3.2549999999999999</c:v>
                </c:pt>
                <c:pt idx="317">
                  <c:v>3.2440000000000002</c:v>
                </c:pt>
                <c:pt idx="318">
                  <c:v>3.2584</c:v>
                </c:pt>
                <c:pt idx="319">
                  <c:v>3.2682000000000002</c:v>
                </c:pt>
                <c:pt idx="320">
                  <c:v>3.2692000000000001</c:v>
                </c:pt>
                <c:pt idx="321">
                  <c:v>3.2496</c:v>
                </c:pt>
                <c:pt idx="322">
                  <c:v>3.2021999999999999</c:v>
                </c:pt>
                <c:pt idx="323">
                  <c:v>3.1888000000000001</c:v>
                </c:pt>
                <c:pt idx="324">
                  <c:v>3.2054999999999998</c:v>
                </c:pt>
                <c:pt idx="325">
                  <c:v>3.1791999999999998</c:v>
                </c:pt>
                <c:pt idx="326">
                  <c:v>3.1692</c:v>
                </c:pt>
                <c:pt idx="327">
                  <c:v>3.1953</c:v>
                </c:pt>
                <c:pt idx="328">
                  <c:v>3.2086000000000001</c:v>
                </c:pt>
                <c:pt idx="329">
                  <c:v>3.1823000000000001</c:v>
                </c:pt>
                <c:pt idx="330">
                  <c:v>3.1053999999999999</c:v>
                </c:pt>
                <c:pt idx="331">
                  <c:v>3.0114999999999998</c:v>
                </c:pt>
                <c:pt idx="332">
                  <c:v>3.0114999999999998</c:v>
                </c:pt>
                <c:pt idx="333">
                  <c:v>3.0470999999999999</c:v>
                </c:pt>
                <c:pt idx="334">
                  <c:v>3.1223000000000001</c:v>
                </c:pt>
                <c:pt idx="335">
                  <c:v>3.1627999999999998</c:v>
                </c:pt>
                <c:pt idx="336">
                  <c:v>3.1551</c:v>
                </c:pt>
                <c:pt idx="337">
                  <c:v>3.1768999999999998</c:v>
                </c:pt>
                <c:pt idx="338">
                  <c:v>3.1907999999999999</c:v>
                </c:pt>
                <c:pt idx="339">
                  <c:v>3.2814999999999999</c:v>
                </c:pt>
                <c:pt idx="340">
                  <c:v>3.3738999999999999</c:v>
                </c:pt>
                <c:pt idx="341">
                  <c:v>3.3315999999999999</c:v>
                </c:pt>
                <c:pt idx="342">
                  <c:v>3.2803</c:v>
                </c:pt>
                <c:pt idx="343">
                  <c:v>3.3315000000000001</c:v>
                </c:pt>
                <c:pt idx="344">
                  <c:v>3.2185999999999999</c:v>
                </c:pt>
                <c:pt idx="345">
                  <c:v>3.1863000000000001</c:v>
                </c:pt>
                <c:pt idx="346">
                  <c:v>3.1457999999999999</c:v>
                </c:pt>
                <c:pt idx="347">
                  <c:v>3.0853000000000002</c:v>
                </c:pt>
                <c:pt idx="348">
                  <c:v>3.0752999999999999</c:v>
                </c:pt>
                <c:pt idx="349">
                  <c:v>3.0876999999999999</c:v>
                </c:pt>
                <c:pt idx="350">
                  <c:v>3.1151</c:v>
                </c:pt>
                <c:pt idx="351">
                  <c:v>3.0301999999999998</c:v>
                </c:pt>
                <c:pt idx="352">
                  <c:v>2.9895</c:v>
                </c:pt>
                <c:pt idx="353">
                  <c:v>2.9893000000000001</c:v>
                </c:pt>
                <c:pt idx="354">
                  <c:v>2.9502000000000002</c:v>
                </c:pt>
                <c:pt idx="355">
                  <c:v>2.8906000000000001</c:v>
                </c:pt>
                <c:pt idx="356">
                  <c:v>2.8502000000000001</c:v>
                </c:pt>
                <c:pt idx="357">
                  <c:v>2.8650000000000002</c:v>
                </c:pt>
                <c:pt idx="358">
                  <c:v>2.8502000000000001</c:v>
                </c:pt>
                <c:pt idx="359">
                  <c:v>2.8451</c:v>
                </c:pt>
                <c:pt idx="360">
                  <c:v>2.8689</c:v>
                </c:pt>
                <c:pt idx="361">
                  <c:v>2.8851</c:v>
                </c:pt>
                <c:pt idx="362">
                  <c:v>2.8900999999999999</c:v>
                </c:pt>
                <c:pt idx="363">
                  <c:v>2.9055</c:v>
                </c:pt>
                <c:pt idx="364">
                  <c:v>2.8652000000000002</c:v>
                </c:pt>
                <c:pt idx="365">
                  <c:v>2.8500999999999999</c:v>
                </c:pt>
                <c:pt idx="366">
                  <c:v>2.8576999999999999</c:v>
                </c:pt>
                <c:pt idx="367">
                  <c:v>2.8149999999999999</c:v>
                </c:pt>
                <c:pt idx="368">
                  <c:v>2.7926000000000002</c:v>
                </c:pt>
                <c:pt idx="369">
                  <c:v>2.7650999999999999</c:v>
                </c:pt>
                <c:pt idx="370">
                  <c:v>2.7633999999999999</c:v>
                </c:pt>
                <c:pt idx="371">
                  <c:v>2.7475000000000001</c:v>
                </c:pt>
                <c:pt idx="372">
                  <c:v>2.7339000000000002</c:v>
                </c:pt>
                <c:pt idx="373">
                  <c:v>2.7301000000000002</c:v>
                </c:pt>
                <c:pt idx="374">
                  <c:v>2.7372000000000001</c:v>
                </c:pt>
                <c:pt idx="375">
                  <c:v>2.7374999999999998</c:v>
                </c:pt>
                <c:pt idx="376">
                  <c:v>2.7425000000000002</c:v>
                </c:pt>
                <c:pt idx="377">
                  <c:v>2.7027000000000001</c:v>
                </c:pt>
                <c:pt idx="378">
                  <c:v>2.7067999999999999</c:v>
                </c:pt>
                <c:pt idx="379">
                  <c:v>2.72</c:v>
                </c:pt>
                <c:pt idx="380">
                  <c:v>2.6859000000000002</c:v>
                </c:pt>
                <c:pt idx="381">
                  <c:v>2.6595</c:v>
                </c:pt>
                <c:pt idx="382">
                  <c:v>2.6450999999999998</c:v>
                </c:pt>
                <c:pt idx="383">
                  <c:v>2.6518000000000002</c:v>
                </c:pt>
                <c:pt idx="384">
                  <c:v>2.6663999999999999</c:v>
                </c:pt>
                <c:pt idx="385">
                  <c:v>2.6964999999999999</c:v>
                </c:pt>
                <c:pt idx="386">
                  <c:v>2.6903999999999999</c:v>
                </c:pt>
                <c:pt idx="387">
                  <c:v>2.6951999999999998</c:v>
                </c:pt>
                <c:pt idx="388">
                  <c:v>2.7010000000000001</c:v>
                </c:pt>
                <c:pt idx="389">
                  <c:v>2.7098</c:v>
                </c:pt>
                <c:pt idx="390">
                  <c:v>2.6835</c:v>
                </c:pt>
                <c:pt idx="391">
                  <c:v>2.6735000000000002</c:v>
                </c:pt>
                <c:pt idx="392">
                  <c:v>2.6760000000000002</c:v>
                </c:pt>
                <c:pt idx="393">
                  <c:v>2.7046999999999999</c:v>
                </c:pt>
                <c:pt idx="394">
                  <c:v>2.7258</c:v>
                </c:pt>
                <c:pt idx="395">
                  <c:v>2.7282000000000002</c:v>
                </c:pt>
                <c:pt idx="396">
                  <c:v>2.7244000000000002</c:v>
                </c:pt>
                <c:pt idx="397">
                  <c:v>2.7143999999999999</c:v>
                </c:pt>
                <c:pt idx="398">
                  <c:v>2.7157</c:v>
                </c:pt>
                <c:pt idx="399">
                  <c:v>2.7317999999999998</c:v>
                </c:pt>
                <c:pt idx="400">
                  <c:v>2.7456</c:v>
                </c:pt>
                <c:pt idx="401">
                  <c:v>2.7517999999999998</c:v>
                </c:pt>
                <c:pt idx="402">
                  <c:v>2.7431000000000001</c:v>
                </c:pt>
                <c:pt idx="403">
                  <c:v>2.7605</c:v>
                </c:pt>
                <c:pt idx="404">
                  <c:v>2.7654999999999998</c:v>
                </c:pt>
                <c:pt idx="405">
                  <c:v>2.7578999999999998</c:v>
                </c:pt>
                <c:pt idx="406">
                  <c:v>2.7654000000000001</c:v>
                </c:pt>
                <c:pt idx="407">
                  <c:v>2.7915999999999999</c:v>
                </c:pt>
                <c:pt idx="408">
                  <c:v>2.7677999999999998</c:v>
                </c:pt>
                <c:pt idx="409">
                  <c:v>2.7753000000000001</c:v>
                </c:pt>
                <c:pt idx="410">
                  <c:v>2.7852999999999999</c:v>
                </c:pt>
                <c:pt idx="411">
                  <c:v>2.7627999999999999</c:v>
                </c:pt>
                <c:pt idx="412">
                  <c:v>2.7503000000000002</c:v>
                </c:pt>
                <c:pt idx="413">
                  <c:v>2.7452000000000001</c:v>
                </c:pt>
                <c:pt idx="414">
                  <c:v>2.7452000000000001</c:v>
                </c:pt>
                <c:pt idx="415">
                  <c:v>2.7425000000000002</c:v>
                </c:pt>
                <c:pt idx="416">
                  <c:v>2.7526999999999999</c:v>
                </c:pt>
                <c:pt idx="417">
                  <c:v>2.7063999999999999</c:v>
                </c:pt>
                <c:pt idx="418">
                  <c:v>2.6926999999999999</c:v>
                </c:pt>
                <c:pt idx="419">
                  <c:v>2.7201</c:v>
                </c:pt>
                <c:pt idx="420">
                  <c:v>2.7301000000000002</c:v>
                </c:pt>
                <c:pt idx="421">
                  <c:v>2.7201</c:v>
                </c:pt>
                <c:pt idx="422">
                  <c:v>2.6800999999999999</c:v>
                </c:pt>
                <c:pt idx="423">
                  <c:v>2.7000999999999999</c:v>
                </c:pt>
                <c:pt idx="424">
                  <c:v>2.6800999999999999</c:v>
                </c:pt>
                <c:pt idx="425">
                  <c:v>2.6901000000000002</c:v>
                </c:pt>
                <c:pt idx="426">
                  <c:v>2.6650999999999998</c:v>
                </c:pt>
                <c:pt idx="427">
                  <c:v>2.6400999999999999</c:v>
                </c:pt>
                <c:pt idx="428">
                  <c:v>2.6701000000000001</c:v>
                </c:pt>
                <c:pt idx="429">
                  <c:v>2.6875</c:v>
                </c:pt>
                <c:pt idx="430">
                  <c:v>2.6949999999999998</c:v>
                </c:pt>
                <c:pt idx="431">
                  <c:v>2.7124999999999999</c:v>
                </c:pt>
                <c:pt idx="432">
                  <c:v>2.7471999999999999</c:v>
                </c:pt>
                <c:pt idx="433">
                  <c:v>2.7534000000000001</c:v>
                </c:pt>
                <c:pt idx="434">
                  <c:v>2.7694000000000001</c:v>
                </c:pt>
                <c:pt idx="435">
                  <c:v>2.7717999999999998</c:v>
                </c:pt>
                <c:pt idx="436">
                  <c:v>2.7791999999999999</c:v>
                </c:pt>
                <c:pt idx="437">
                  <c:v>2.7829999999999999</c:v>
                </c:pt>
                <c:pt idx="438">
                  <c:v>2.7768000000000002</c:v>
                </c:pt>
                <c:pt idx="439">
                  <c:v>2.7867000000000002</c:v>
                </c:pt>
                <c:pt idx="440">
                  <c:v>2.7967</c:v>
                </c:pt>
                <c:pt idx="441">
                  <c:v>2.7913000000000001</c:v>
                </c:pt>
                <c:pt idx="442">
                  <c:v>2.8068</c:v>
                </c:pt>
                <c:pt idx="443">
                  <c:v>2.7907000000000002</c:v>
                </c:pt>
                <c:pt idx="444">
                  <c:v>2.7806000000000002</c:v>
                </c:pt>
                <c:pt idx="445">
                  <c:v>2.7995999999999999</c:v>
                </c:pt>
                <c:pt idx="446">
                  <c:v>2.8197000000000001</c:v>
                </c:pt>
                <c:pt idx="447">
                  <c:v>2.8271000000000002</c:v>
                </c:pt>
                <c:pt idx="448">
                  <c:v>2.8271000000000002</c:v>
                </c:pt>
                <c:pt idx="449">
                  <c:v>2.8395000000000001</c:v>
                </c:pt>
                <c:pt idx="450">
                  <c:v>2.8494000000000002</c:v>
                </c:pt>
                <c:pt idx="451">
                  <c:v>2.8368000000000002</c:v>
                </c:pt>
                <c:pt idx="452">
                  <c:v>2.8268</c:v>
                </c:pt>
                <c:pt idx="453">
                  <c:v>2.8016000000000001</c:v>
                </c:pt>
                <c:pt idx="454">
                  <c:v>2.8066</c:v>
                </c:pt>
                <c:pt idx="455">
                  <c:v>2.8365</c:v>
                </c:pt>
                <c:pt idx="456">
                  <c:v>2.8513999999999999</c:v>
                </c:pt>
                <c:pt idx="457">
                  <c:v>2.8313999999999999</c:v>
                </c:pt>
                <c:pt idx="458">
                  <c:v>2.8037999999999998</c:v>
                </c:pt>
                <c:pt idx="459">
                  <c:v>2.8411</c:v>
                </c:pt>
                <c:pt idx="460">
                  <c:v>2.8586</c:v>
                </c:pt>
                <c:pt idx="461">
                  <c:v>2.8610000000000002</c:v>
                </c:pt>
                <c:pt idx="462">
                  <c:v>2.831</c:v>
                </c:pt>
                <c:pt idx="463">
                  <c:v>2.8807999999999998</c:v>
                </c:pt>
                <c:pt idx="464">
                  <c:v>2.9306999999999999</c:v>
                </c:pt>
                <c:pt idx="465">
                  <c:v>2.9306999999999999</c:v>
                </c:pt>
                <c:pt idx="466">
                  <c:v>2.9405000000000001</c:v>
                </c:pt>
                <c:pt idx="467">
                  <c:v>2.9481000000000002</c:v>
                </c:pt>
                <c:pt idx="468">
                  <c:v>2.9379</c:v>
                </c:pt>
                <c:pt idx="469">
                  <c:v>2.9455</c:v>
                </c:pt>
                <c:pt idx="470">
                  <c:v>2.9603999999999999</c:v>
                </c:pt>
                <c:pt idx="471">
                  <c:v>2.9653999999999998</c:v>
                </c:pt>
                <c:pt idx="472">
                  <c:v>2.9979</c:v>
                </c:pt>
                <c:pt idx="473">
                  <c:v>3.0053000000000001</c:v>
                </c:pt>
                <c:pt idx="474">
                  <c:v>3.0076999999999998</c:v>
                </c:pt>
                <c:pt idx="475">
                  <c:v>3.0070999999999999</c:v>
                </c:pt>
                <c:pt idx="476">
                  <c:v>3.0041000000000002</c:v>
                </c:pt>
                <c:pt idx="477">
                  <c:v>3.0152000000000001</c:v>
                </c:pt>
                <c:pt idx="478">
                  <c:v>3.0127000000000002</c:v>
                </c:pt>
                <c:pt idx="479">
                  <c:v>2.9952000000000001</c:v>
                </c:pt>
                <c:pt idx="480">
                  <c:v>2.9851000000000001</c:v>
                </c:pt>
                <c:pt idx="481">
                  <c:v>2.9775999999999998</c:v>
                </c:pt>
                <c:pt idx="482">
                  <c:v>2.9451000000000001</c:v>
                </c:pt>
                <c:pt idx="483">
                  <c:v>2.9401000000000002</c:v>
                </c:pt>
                <c:pt idx="484">
                  <c:v>2.9401000000000002</c:v>
                </c:pt>
                <c:pt idx="485">
                  <c:v>2.9350000000000001</c:v>
                </c:pt>
                <c:pt idx="486">
                  <c:v>2.9550000000000001</c:v>
                </c:pt>
                <c:pt idx="487">
                  <c:v>2.95</c:v>
                </c:pt>
                <c:pt idx="488">
                  <c:v>2.96</c:v>
                </c:pt>
                <c:pt idx="489">
                  <c:v>2.9550000000000001</c:v>
                </c:pt>
                <c:pt idx="490">
                  <c:v>2.93</c:v>
                </c:pt>
                <c:pt idx="491">
                  <c:v>2.9275000000000002</c:v>
                </c:pt>
                <c:pt idx="492">
                  <c:v>2.9049999999999998</c:v>
                </c:pt>
                <c:pt idx="493">
                  <c:v>2.8975</c:v>
                </c:pt>
                <c:pt idx="494">
                  <c:v>2.9075000000000002</c:v>
                </c:pt>
                <c:pt idx="495">
                  <c:v>2.9</c:v>
                </c:pt>
                <c:pt idx="496">
                  <c:v>2.8818000000000001</c:v>
                </c:pt>
                <c:pt idx="497">
                  <c:v>2.9016000000000002</c:v>
                </c:pt>
                <c:pt idx="498">
                  <c:v>2.9016999999999999</c:v>
                </c:pt>
                <c:pt idx="499">
                  <c:v>2.8965000000000001</c:v>
                </c:pt>
                <c:pt idx="500">
                  <c:v>2.8889999999999998</c:v>
                </c:pt>
                <c:pt idx="501">
                  <c:v>2.8913000000000002</c:v>
                </c:pt>
                <c:pt idx="502">
                  <c:v>2.8862999999999999</c:v>
                </c:pt>
                <c:pt idx="503">
                  <c:v>2.9108000000000001</c:v>
                </c:pt>
                <c:pt idx="504">
                  <c:v>2.9211999999999998</c:v>
                </c:pt>
                <c:pt idx="505">
                  <c:v>2.9361999999999999</c:v>
                </c:pt>
                <c:pt idx="506">
                  <c:v>2.9308999999999998</c:v>
                </c:pt>
                <c:pt idx="507">
                  <c:v>2.9207999999999998</c:v>
                </c:pt>
                <c:pt idx="508">
                  <c:v>2.9258000000000002</c:v>
                </c:pt>
                <c:pt idx="509">
                  <c:v>2.9060000000000001</c:v>
                </c:pt>
                <c:pt idx="510">
                  <c:v>2.9047000000000001</c:v>
                </c:pt>
                <c:pt idx="511">
                  <c:v>2.9150999999999998</c:v>
                </c:pt>
                <c:pt idx="512">
                  <c:v>2.9352</c:v>
                </c:pt>
                <c:pt idx="513">
                  <c:v>2.9270999999999998</c:v>
                </c:pt>
                <c:pt idx="514">
                  <c:v>2.91</c:v>
                </c:pt>
                <c:pt idx="515">
                  <c:v>2.9091</c:v>
                </c:pt>
                <c:pt idx="516">
                  <c:v>2.9157999999999999</c:v>
                </c:pt>
                <c:pt idx="517">
                  <c:v>2.9049</c:v>
                </c:pt>
                <c:pt idx="518">
                  <c:v>2.8689</c:v>
                </c:pt>
                <c:pt idx="519">
                  <c:v>2.8637000000000001</c:v>
                </c:pt>
                <c:pt idx="520">
                  <c:v>2.8422000000000001</c:v>
                </c:pt>
                <c:pt idx="521">
                  <c:v>2.8418999999999999</c:v>
                </c:pt>
                <c:pt idx="522">
                  <c:v>2.8361999999999998</c:v>
                </c:pt>
                <c:pt idx="523">
                  <c:v>2.851</c:v>
                </c:pt>
                <c:pt idx="524">
                  <c:v>2.8664999999999998</c:v>
                </c:pt>
                <c:pt idx="525">
                  <c:v>2.8311000000000002</c:v>
                </c:pt>
                <c:pt idx="526">
                  <c:v>2.8309000000000002</c:v>
                </c:pt>
                <c:pt idx="527">
                  <c:v>2.8307000000000002</c:v>
                </c:pt>
                <c:pt idx="528">
                  <c:v>2.8304</c:v>
                </c:pt>
                <c:pt idx="529">
                  <c:v>2.8304999999999998</c:v>
                </c:pt>
                <c:pt idx="530">
                  <c:v>2.8229000000000002</c:v>
                </c:pt>
                <c:pt idx="531">
                  <c:v>2.8153999999999999</c:v>
                </c:pt>
                <c:pt idx="532">
                  <c:v>2.8054000000000001</c:v>
                </c:pt>
                <c:pt idx="533">
                  <c:v>2.8403999999999998</c:v>
                </c:pt>
                <c:pt idx="534">
                  <c:v>2.8504</c:v>
                </c:pt>
                <c:pt idx="535">
                  <c:v>2.8452999999999999</c:v>
                </c:pt>
                <c:pt idx="536">
                  <c:v>2.8653</c:v>
                </c:pt>
                <c:pt idx="537">
                  <c:v>2.8927999999999998</c:v>
                </c:pt>
                <c:pt idx="538">
                  <c:v>2.9352</c:v>
                </c:pt>
                <c:pt idx="539">
                  <c:v>2.9302999999999999</c:v>
                </c:pt>
                <c:pt idx="540">
                  <c:v>2.8952</c:v>
                </c:pt>
                <c:pt idx="541">
                  <c:v>2.9001999999999999</c:v>
                </c:pt>
                <c:pt idx="542">
                  <c:v>2.8752</c:v>
                </c:pt>
                <c:pt idx="543">
                  <c:v>2.8527</c:v>
                </c:pt>
                <c:pt idx="544">
                  <c:v>2.8502000000000001</c:v>
                </c:pt>
                <c:pt idx="545">
                  <c:v>2.8551000000000002</c:v>
                </c:pt>
                <c:pt idx="546">
                  <c:v>2.8651</c:v>
                </c:pt>
                <c:pt idx="547">
                  <c:v>2.8675999999999999</c:v>
                </c:pt>
                <c:pt idx="548">
                  <c:v>2.8451</c:v>
                </c:pt>
                <c:pt idx="549">
                  <c:v>2.8426</c:v>
                </c:pt>
                <c:pt idx="550">
                  <c:v>2.8250999999999999</c:v>
                </c:pt>
                <c:pt idx="551">
                  <c:v>2.8351000000000002</c:v>
                </c:pt>
                <c:pt idx="552">
                  <c:v>2.8351000000000002</c:v>
                </c:pt>
                <c:pt idx="553">
                  <c:v>2.8376000000000001</c:v>
                </c:pt>
                <c:pt idx="554">
                  <c:v>2.8371</c:v>
                </c:pt>
                <c:pt idx="555">
                  <c:v>2.8220999999999998</c:v>
                </c:pt>
                <c:pt idx="556">
                  <c:v>2.8534999999999999</c:v>
                </c:pt>
                <c:pt idx="557">
                  <c:v>2.8534999999999999</c:v>
                </c:pt>
                <c:pt idx="558">
                  <c:v>2.855</c:v>
                </c:pt>
                <c:pt idx="559">
                  <c:v>2.8917999999999999</c:v>
                </c:pt>
                <c:pt idx="560">
                  <c:v>2.8818000000000001</c:v>
                </c:pt>
                <c:pt idx="561">
                  <c:v>2.8368000000000002</c:v>
                </c:pt>
                <c:pt idx="562">
                  <c:v>2.8418999999999999</c:v>
                </c:pt>
                <c:pt idx="563">
                  <c:v>2.8866000000000001</c:v>
                </c:pt>
                <c:pt idx="564">
                  <c:v>2.9016000000000002</c:v>
                </c:pt>
                <c:pt idx="565">
                  <c:v>2.8616000000000001</c:v>
                </c:pt>
                <c:pt idx="566">
                  <c:v>2.859</c:v>
                </c:pt>
                <c:pt idx="567">
                  <c:v>2.7740999999999998</c:v>
                </c:pt>
                <c:pt idx="568">
                  <c:v>2.7913999999999999</c:v>
                </c:pt>
                <c:pt idx="569">
                  <c:v>2.8113999999999999</c:v>
                </c:pt>
                <c:pt idx="570">
                  <c:v>2.7964000000000002</c:v>
                </c:pt>
                <c:pt idx="571">
                  <c:v>2.7764000000000002</c:v>
                </c:pt>
                <c:pt idx="572">
                  <c:v>2.7464</c:v>
                </c:pt>
                <c:pt idx="573">
                  <c:v>2.7513000000000001</c:v>
                </c:pt>
                <c:pt idx="574">
                  <c:v>2.7237</c:v>
                </c:pt>
                <c:pt idx="575">
                  <c:v>2.7887</c:v>
                </c:pt>
                <c:pt idx="576">
                  <c:v>2.8187000000000002</c:v>
                </c:pt>
                <c:pt idx="577">
                  <c:v>2.8361999999999998</c:v>
                </c:pt>
                <c:pt idx="578">
                  <c:v>2.8511000000000002</c:v>
                </c:pt>
                <c:pt idx="579">
                  <c:v>2.8860999999999999</c:v>
                </c:pt>
                <c:pt idx="580">
                  <c:v>2.8910999999999998</c:v>
                </c:pt>
                <c:pt idx="581">
                  <c:v>2.871</c:v>
                </c:pt>
                <c:pt idx="582">
                  <c:v>2.8212000000000002</c:v>
                </c:pt>
                <c:pt idx="583">
                  <c:v>2.8260999999999998</c:v>
                </c:pt>
                <c:pt idx="584">
                  <c:v>2.8060999999999998</c:v>
                </c:pt>
                <c:pt idx="585">
                  <c:v>2.7961</c:v>
                </c:pt>
                <c:pt idx="586">
                  <c:v>2.8060999999999998</c:v>
                </c:pt>
                <c:pt idx="587">
                  <c:v>2.8010000000000002</c:v>
                </c:pt>
                <c:pt idx="588">
                  <c:v>2.8460000000000001</c:v>
                </c:pt>
                <c:pt idx="589">
                  <c:v>2.8610000000000002</c:v>
                </c:pt>
                <c:pt idx="590">
                  <c:v>2.8811</c:v>
                </c:pt>
                <c:pt idx="591">
                  <c:v>2.9407999999999999</c:v>
                </c:pt>
                <c:pt idx="592">
                  <c:v>2.9857</c:v>
                </c:pt>
                <c:pt idx="593">
                  <c:v>3.0007000000000001</c:v>
                </c:pt>
                <c:pt idx="594">
                  <c:v>3.0156999999999998</c:v>
                </c:pt>
                <c:pt idx="595">
                  <c:v>3.0306000000000002</c:v>
                </c:pt>
                <c:pt idx="596">
                  <c:v>2.9931000000000001</c:v>
                </c:pt>
                <c:pt idx="597">
                  <c:v>3.0017999999999998</c:v>
                </c:pt>
                <c:pt idx="598">
                  <c:v>2.9967999999999999</c:v>
                </c:pt>
                <c:pt idx="599">
                  <c:v>3.0005000000000002</c:v>
                </c:pt>
                <c:pt idx="600">
                  <c:v>3.028</c:v>
                </c:pt>
                <c:pt idx="601">
                  <c:v>3.0253999999999999</c:v>
                </c:pt>
                <c:pt idx="602">
                  <c:v>3.0304000000000002</c:v>
                </c:pt>
                <c:pt idx="603">
                  <c:v>3.0453999999999999</c:v>
                </c:pt>
                <c:pt idx="604">
                  <c:v>3.0503999999999998</c:v>
                </c:pt>
                <c:pt idx="605">
                  <c:v>3.0404</c:v>
                </c:pt>
                <c:pt idx="606">
                  <c:v>3.0602999999999998</c:v>
                </c:pt>
                <c:pt idx="607">
                  <c:v>3.0503</c:v>
                </c:pt>
                <c:pt idx="608">
                  <c:v>3.0853000000000002</c:v>
                </c:pt>
                <c:pt idx="609">
                  <c:v>3.1076999999999999</c:v>
                </c:pt>
                <c:pt idx="610">
                  <c:v>3.1301999999999999</c:v>
                </c:pt>
                <c:pt idx="611">
                  <c:v>3.1251000000000002</c:v>
                </c:pt>
                <c:pt idx="612">
                  <c:v>3.1402000000000001</c:v>
                </c:pt>
                <c:pt idx="613">
                  <c:v>3.1402000000000001</c:v>
                </c:pt>
                <c:pt idx="614">
                  <c:v>3.1252</c:v>
                </c:pt>
                <c:pt idx="615">
                  <c:v>3.1352000000000002</c:v>
                </c:pt>
                <c:pt idx="616">
                  <c:v>3.1251000000000002</c:v>
                </c:pt>
                <c:pt idx="617">
                  <c:v>3.1351</c:v>
                </c:pt>
                <c:pt idx="618">
                  <c:v>3.1225999999999998</c:v>
                </c:pt>
                <c:pt idx="619">
                  <c:v>3.2000999999999999</c:v>
                </c:pt>
                <c:pt idx="620">
                  <c:v>3.2099000000000002</c:v>
                </c:pt>
                <c:pt idx="621">
                  <c:v>3.125</c:v>
                </c:pt>
                <c:pt idx="622">
                  <c:v>3.1150000000000002</c:v>
                </c:pt>
                <c:pt idx="623">
                  <c:v>3.1351</c:v>
                </c:pt>
                <c:pt idx="624">
                  <c:v>3.08</c:v>
                </c:pt>
                <c:pt idx="625">
                  <c:v>3.0525000000000002</c:v>
                </c:pt>
                <c:pt idx="626">
                  <c:v>3.06</c:v>
                </c:pt>
                <c:pt idx="627">
                  <c:v>3.05</c:v>
                </c:pt>
                <c:pt idx="628">
                  <c:v>2.9870000000000001</c:v>
                </c:pt>
                <c:pt idx="629">
                  <c:v>2.98</c:v>
                </c:pt>
                <c:pt idx="630">
                  <c:v>3.02</c:v>
                </c:pt>
                <c:pt idx="631">
                  <c:v>3.04</c:v>
                </c:pt>
                <c:pt idx="632">
                  <c:v>3.0516000000000001</c:v>
                </c:pt>
                <c:pt idx="633">
                  <c:v>3.0615999999999999</c:v>
                </c:pt>
                <c:pt idx="634">
                  <c:v>3.0615000000000001</c:v>
                </c:pt>
                <c:pt idx="635">
                  <c:v>3.1214</c:v>
                </c:pt>
                <c:pt idx="636">
                  <c:v>3.1215999999999999</c:v>
                </c:pt>
                <c:pt idx="637">
                  <c:v>3.0813999999999999</c:v>
                </c:pt>
                <c:pt idx="638">
                  <c:v>3.0413999999999999</c:v>
                </c:pt>
                <c:pt idx="639">
                  <c:v>3.1063999999999998</c:v>
                </c:pt>
                <c:pt idx="640">
                  <c:v>3.1488</c:v>
                </c:pt>
                <c:pt idx="641">
                  <c:v>3.1612</c:v>
                </c:pt>
                <c:pt idx="642">
                  <c:v>3.1486000000000001</c:v>
                </c:pt>
                <c:pt idx="643">
                  <c:v>3.2408999999999999</c:v>
                </c:pt>
                <c:pt idx="644">
                  <c:v>3.2362000000000002</c:v>
                </c:pt>
                <c:pt idx="645">
                  <c:v>3.2456999999999998</c:v>
                </c:pt>
                <c:pt idx="646">
                  <c:v>3.2906</c:v>
                </c:pt>
                <c:pt idx="647">
                  <c:v>3.3100999999999998</c:v>
                </c:pt>
                <c:pt idx="648">
                  <c:v>3.3180000000000001</c:v>
                </c:pt>
                <c:pt idx="649">
                  <c:v>3.3353999999999999</c:v>
                </c:pt>
                <c:pt idx="650">
                  <c:v>3.3254999999999999</c:v>
                </c:pt>
                <c:pt idx="651">
                  <c:v>3.3203999999999998</c:v>
                </c:pt>
                <c:pt idx="652">
                  <c:v>3.3105000000000002</c:v>
                </c:pt>
                <c:pt idx="653">
                  <c:v>3.3203999999999998</c:v>
                </c:pt>
                <c:pt idx="654">
                  <c:v>3.3102999999999998</c:v>
                </c:pt>
                <c:pt idx="655">
                  <c:v>3.3104</c:v>
                </c:pt>
                <c:pt idx="656">
                  <c:v>3.3302999999999998</c:v>
                </c:pt>
                <c:pt idx="657">
                  <c:v>3.3403999999999998</c:v>
                </c:pt>
                <c:pt idx="658">
                  <c:v>3.3452999999999999</c:v>
                </c:pt>
                <c:pt idx="659">
                  <c:v>3.3477999999999999</c:v>
                </c:pt>
                <c:pt idx="660">
                  <c:v>3.3603000000000001</c:v>
                </c:pt>
                <c:pt idx="661">
                  <c:v>3.3353000000000002</c:v>
                </c:pt>
                <c:pt idx="662">
                  <c:v>3.3203</c:v>
                </c:pt>
                <c:pt idx="663">
                  <c:v>3.3001999999999998</c:v>
                </c:pt>
                <c:pt idx="664">
                  <c:v>3.3001999999999998</c:v>
                </c:pt>
                <c:pt idx="665">
                  <c:v>3.3252000000000002</c:v>
                </c:pt>
                <c:pt idx="666">
                  <c:v>3.3803000000000001</c:v>
                </c:pt>
                <c:pt idx="667">
                  <c:v>3.3902000000000001</c:v>
                </c:pt>
                <c:pt idx="668">
                  <c:v>3.4289999999999998</c:v>
                </c:pt>
                <c:pt idx="669">
                  <c:v>3.4577</c:v>
                </c:pt>
                <c:pt idx="670">
                  <c:v>3.4701</c:v>
                </c:pt>
                <c:pt idx="671">
                  <c:v>3.4950999999999999</c:v>
                </c:pt>
                <c:pt idx="672">
                  <c:v>3.5051000000000001</c:v>
                </c:pt>
                <c:pt idx="673">
                  <c:v>3.5200999999999998</c:v>
                </c:pt>
                <c:pt idx="674">
                  <c:v>3.5125999999999999</c:v>
                </c:pt>
                <c:pt idx="675">
                  <c:v>3.5175999999999998</c:v>
                </c:pt>
                <c:pt idx="676">
                  <c:v>3.5051999999999999</c:v>
                </c:pt>
                <c:pt idx="677">
                  <c:v>3.5152999999999999</c:v>
                </c:pt>
                <c:pt idx="678">
                  <c:v>3.5402</c:v>
                </c:pt>
                <c:pt idx="679">
                  <c:v>3.5255999999999998</c:v>
                </c:pt>
                <c:pt idx="680">
                  <c:v>3.4754999999999998</c:v>
                </c:pt>
                <c:pt idx="681">
                  <c:v>3.4552999999999998</c:v>
                </c:pt>
                <c:pt idx="682">
                  <c:v>3.46</c:v>
                </c:pt>
                <c:pt idx="683">
                  <c:v>3.4701</c:v>
                </c:pt>
                <c:pt idx="684">
                  <c:v>3.47</c:v>
                </c:pt>
                <c:pt idx="685">
                  <c:v>3.47</c:v>
                </c:pt>
                <c:pt idx="686">
                  <c:v>3.4752000000000001</c:v>
                </c:pt>
                <c:pt idx="687">
                  <c:v>3.4401999999999999</c:v>
                </c:pt>
                <c:pt idx="688">
                  <c:v>3.4302000000000001</c:v>
                </c:pt>
                <c:pt idx="689">
                  <c:v>3.4401000000000002</c:v>
                </c:pt>
                <c:pt idx="690">
                  <c:v>3.4601999999999999</c:v>
                </c:pt>
                <c:pt idx="691">
                  <c:v>3.4601999999999999</c:v>
                </c:pt>
                <c:pt idx="692">
                  <c:v>3.4750999999999999</c:v>
                </c:pt>
                <c:pt idx="693">
                  <c:v>3.5145</c:v>
                </c:pt>
                <c:pt idx="694">
                  <c:v>3.5213999999999999</c:v>
                </c:pt>
                <c:pt idx="695">
                  <c:v>3.5009000000000001</c:v>
                </c:pt>
                <c:pt idx="696">
                  <c:v>3.5123000000000002</c:v>
                </c:pt>
                <c:pt idx="697">
                  <c:v>3.5207999999999999</c:v>
                </c:pt>
                <c:pt idx="698">
                  <c:v>3.5495000000000001</c:v>
                </c:pt>
                <c:pt idx="699">
                  <c:v>3.5341</c:v>
                </c:pt>
                <c:pt idx="700">
                  <c:v>3.5013999999999998</c:v>
                </c:pt>
                <c:pt idx="701">
                  <c:v>3.4885000000000002</c:v>
                </c:pt>
                <c:pt idx="702">
                  <c:v>3.4358</c:v>
                </c:pt>
                <c:pt idx="703">
                  <c:v>3.4306999999999999</c:v>
                </c:pt>
                <c:pt idx="704">
                  <c:v>3.4361000000000002</c:v>
                </c:pt>
                <c:pt idx="705">
                  <c:v>3.4916999999999998</c:v>
                </c:pt>
                <c:pt idx="706">
                  <c:v>3.5718999999999999</c:v>
                </c:pt>
                <c:pt idx="707">
                  <c:v>3.6223000000000001</c:v>
                </c:pt>
                <c:pt idx="708">
                  <c:v>3.6126999999999998</c:v>
                </c:pt>
                <c:pt idx="709">
                  <c:v>3.5975999999999999</c:v>
                </c:pt>
                <c:pt idx="710">
                  <c:v>3.6030000000000002</c:v>
                </c:pt>
                <c:pt idx="711">
                  <c:v>3.6080000000000001</c:v>
                </c:pt>
                <c:pt idx="712">
                  <c:v>3.6027999999999998</c:v>
                </c:pt>
                <c:pt idx="713">
                  <c:v>3.6078999999999999</c:v>
                </c:pt>
                <c:pt idx="714">
                  <c:v>3.6053999999999999</c:v>
                </c:pt>
                <c:pt idx="715">
                  <c:v>3.5825</c:v>
                </c:pt>
                <c:pt idx="716">
                  <c:v>3.573</c:v>
                </c:pt>
                <c:pt idx="717">
                  <c:v>3.6052</c:v>
                </c:pt>
                <c:pt idx="718">
                  <c:v>3.6099000000000001</c:v>
                </c:pt>
                <c:pt idx="719">
                  <c:v>3.6680999999999999</c:v>
                </c:pt>
                <c:pt idx="720">
                  <c:v>3.6225999999999998</c:v>
                </c:pt>
                <c:pt idx="721">
                  <c:v>3.6196999999999999</c:v>
                </c:pt>
                <c:pt idx="722">
                  <c:v>3.5912000000000002</c:v>
                </c:pt>
                <c:pt idx="723">
                  <c:v>3.5565000000000002</c:v>
                </c:pt>
                <c:pt idx="724">
                  <c:v>3.5613000000000001</c:v>
                </c:pt>
                <c:pt idx="725">
                  <c:v>3.5813999999999999</c:v>
                </c:pt>
                <c:pt idx="726">
                  <c:v>3.5912000000000002</c:v>
                </c:pt>
                <c:pt idx="727">
                  <c:v>3.6111</c:v>
                </c:pt>
                <c:pt idx="728">
                  <c:v>3.5880000000000001</c:v>
                </c:pt>
                <c:pt idx="729">
                  <c:v>3.6404000000000001</c:v>
                </c:pt>
                <c:pt idx="730">
                  <c:v>3.5954000000000002</c:v>
                </c:pt>
                <c:pt idx="731">
                  <c:v>3.5651999999999999</c:v>
                </c:pt>
                <c:pt idx="732">
                  <c:v>3.5055000000000001</c:v>
                </c:pt>
                <c:pt idx="733">
                  <c:v>3.5213999999999999</c:v>
                </c:pt>
                <c:pt idx="734">
                  <c:v>3.431</c:v>
                </c:pt>
                <c:pt idx="735">
                  <c:v>3.4159999999999999</c:v>
                </c:pt>
                <c:pt idx="736">
                  <c:v>3.4257</c:v>
                </c:pt>
                <c:pt idx="737">
                  <c:v>3.4281999999999999</c:v>
                </c:pt>
                <c:pt idx="738">
                  <c:v>3.4310999999999998</c:v>
                </c:pt>
                <c:pt idx="739">
                  <c:v>3.4108999999999998</c:v>
                </c:pt>
                <c:pt idx="740">
                  <c:v>3.3906999999999998</c:v>
                </c:pt>
                <c:pt idx="741">
                  <c:v>3.3803000000000001</c:v>
                </c:pt>
                <c:pt idx="742">
                  <c:v>3.4001999999999999</c:v>
                </c:pt>
                <c:pt idx="743">
                  <c:v>3.4001999999999999</c:v>
                </c:pt>
                <c:pt idx="744">
                  <c:v>3.3752</c:v>
                </c:pt>
                <c:pt idx="745">
                  <c:v>3.3702999999999999</c:v>
                </c:pt>
                <c:pt idx="746">
                  <c:v>3.4401000000000002</c:v>
                </c:pt>
                <c:pt idx="747">
                  <c:v>3.456</c:v>
                </c:pt>
                <c:pt idx="748">
                  <c:v>3.4005999999999998</c:v>
                </c:pt>
                <c:pt idx="749">
                  <c:v>3.3803999999999998</c:v>
                </c:pt>
                <c:pt idx="750">
                  <c:v>3.3502999999999998</c:v>
                </c:pt>
                <c:pt idx="751">
                  <c:v>3.4</c:v>
                </c:pt>
                <c:pt idx="752">
                  <c:v>3.3803999999999998</c:v>
                </c:pt>
                <c:pt idx="753">
                  <c:v>3.3952</c:v>
                </c:pt>
                <c:pt idx="754">
                  <c:v>3.4453999999999998</c:v>
                </c:pt>
                <c:pt idx="755">
                  <c:v>3.4150999999999998</c:v>
                </c:pt>
                <c:pt idx="756">
                  <c:v>3.4051999999999998</c:v>
                </c:pt>
                <c:pt idx="757">
                  <c:v>3.4055</c:v>
                </c:pt>
                <c:pt idx="758">
                  <c:v>3.4554</c:v>
                </c:pt>
                <c:pt idx="759">
                  <c:v>3.5627</c:v>
                </c:pt>
                <c:pt idx="760">
                  <c:v>3.56</c:v>
                </c:pt>
                <c:pt idx="761">
                  <c:v>3.5954000000000002</c:v>
                </c:pt>
                <c:pt idx="762">
                  <c:v>3.6211000000000002</c:v>
                </c:pt>
                <c:pt idx="763">
                  <c:v>3.6684999999999999</c:v>
                </c:pt>
                <c:pt idx="764">
                  <c:v>3.6947000000000001</c:v>
                </c:pt>
                <c:pt idx="765">
                  <c:v>3.7040000000000002</c:v>
                </c:pt>
                <c:pt idx="766">
                  <c:v>3.6938</c:v>
                </c:pt>
                <c:pt idx="767">
                  <c:v>3.5987</c:v>
                </c:pt>
                <c:pt idx="768">
                  <c:v>3.5720000000000001</c:v>
                </c:pt>
                <c:pt idx="769">
                  <c:v>3.5438000000000001</c:v>
                </c:pt>
                <c:pt idx="770">
                  <c:v>3.5996999999999999</c:v>
                </c:pt>
                <c:pt idx="771">
                  <c:v>3.6482999999999999</c:v>
                </c:pt>
                <c:pt idx="772">
                  <c:v>3.5849000000000002</c:v>
                </c:pt>
                <c:pt idx="773">
                  <c:v>3.5678000000000001</c:v>
                </c:pt>
                <c:pt idx="774">
                  <c:v>3.544</c:v>
                </c:pt>
                <c:pt idx="775">
                  <c:v>3.5036999999999998</c:v>
                </c:pt>
                <c:pt idx="776">
                  <c:v>3.4841000000000002</c:v>
                </c:pt>
                <c:pt idx="777">
                  <c:v>3.4933000000000001</c:v>
                </c:pt>
                <c:pt idx="778">
                  <c:v>3.4958</c:v>
                </c:pt>
                <c:pt idx="779">
                  <c:v>3.5348000000000002</c:v>
                </c:pt>
                <c:pt idx="780">
                  <c:v>3.5518999999999998</c:v>
                </c:pt>
                <c:pt idx="781">
                  <c:v>3.5428000000000002</c:v>
                </c:pt>
                <c:pt idx="782">
                  <c:v>3.5301</c:v>
                </c:pt>
                <c:pt idx="783">
                  <c:v>3.4878999999999998</c:v>
                </c:pt>
                <c:pt idx="784">
                  <c:v>3.4411999999999998</c:v>
                </c:pt>
                <c:pt idx="785">
                  <c:v>3.4466000000000001</c:v>
                </c:pt>
                <c:pt idx="786">
                  <c:v>3.5228000000000002</c:v>
                </c:pt>
                <c:pt idx="787">
                  <c:v>3.4922</c:v>
                </c:pt>
                <c:pt idx="788">
                  <c:v>3.4752999999999998</c:v>
                </c:pt>
                <c:pt idx="789">
                  <c:v>3.4369000000000001</c:v>
                </c:pt>
                <c:pt idx="790">
                  <c:v>3.3868999999999998</c:v>
                </c:pt>
                <c:pt idx="791">
                  <c:v>3.4022000000000001</c:v>
                </c:pt>
                <c:pt idx="792">
                  <c:v>3.3883000000000001</c:v>
                </c:pt>
                <c:pt idx="793">
                  <c:v>3.3601999999999999</c:v>
                </c:pt>
                <c:pt idx="794">
                  <c:v>3.3744999999999998</c:v>
                </c:pt>
                <c:pt idx="795">
                  <c:v>3.3593999999999999</c:v>
                </c:pt>
                <c:pt idx="796">
                  <c:v>3.3490000000000002</c:v>
                </c:pt>
                <c:pt idx="797">
                  <c:v>3.3372999999999999</c:v>
                </c:pt>
                <c:pt idx="798">
                  <c:v>3.3374000000000001</c:v>
                </c:pt>
                <c:pt idx="799">
                  <c:v>3.3624999999999998</c:v>
                </c:pt>
                <c:pt idx="800">
                  <c:v>3.3552</c:v>
                </c:pt>
                <c:pt idx="801">
                  <c:v>3.3864999999999998</c:v>
                </c:pt>
                <c:pt idx="802">
                  <c:v>3.3955000000000002</c:v>
                </c:pt>
                <c:pt idx="803">
                  <c:v>3.4298999999999999</c:v>
                </c:pt>
                <c:pt idx="804">
                  <c:v>3.4236</c:v>
                </c:pt>
                <c:pt idx="805">
                  <c:v>3.4325000000000001</c:v>
                </c:pt>
                <c:pt idx="806">
                  <c:v>3.4018000000000002</c:v>
                </c:pt>
                <c:pt idx="807">
                  <c:v>3.4588999999999999</c:v>
                </c:pt>
                <c:pt idx="808">
                  <c:v>3.4533</c:v>
                </c:pt>
                <c:pt idx="809">
                  <c:v>3.4729000000000001</c:v>
                </c:pt>
                <c:pt idx="810">
                  <c:v>3.5019</c:v>
                </c:pt>
                <c:pt idx="811">
                  <c:v>3.4965999999999999</c:v>
                </c:pt>
                <c:pt idx="812">
                  <c:v>3.4767000000000001</c:v>
                </c:pt>
                <c:pt idx="813">
                  <c:v>3.4308999999999998</c:v>
                </c:pt>
                <c:pt idx="814">
                  <c:v>3.4340999999999999</c:v>
                </c:pt>
                <c:pt idx="815">
                  <c:v>3.452</c:v>
                </c:pt>
                <c:pt idx="816">
                  <c:v>3.4521000000000002</c:v>
                </c:pt>
                <c:pt idx="817">
                  <c:v>3.4672000000000001</c:v>
                </c:pt>
                <c:pt idx="818">
                  <c:v>3.4710999999999999</c:v>
                </c:pt>
                <c:pt idx="819">
                  <c:v>3.4750000000000001</c:v>
                </c:pt>
                <c:pt idx="820">
                  <c:v>3.5017</c:v>
                </c:pt>
                <c:pt idx="821">
                  <c:v>3.5464000000000002</c:v>
                </c:pt>
                <c:pt idx="822">
                  <c:v>3.5411000000000001</c:v>
                </c:pt>
                <c:pt idx="823">
                  <c:v>3.5836000000000001</c:v>
                </c:pt>
                <c:pt idx="824">
                  <c:v>3.6371000000000002</c:v>
                </c:pt>
                <c:pt idx="825">
                  <c:v>3.6347999999999998</c:v>
                </c:pt>
                <c:pt idx="826">
                  <c:v>3.6415000000000002</c:v>
                </c:pt>
                <c:pt idx="827">
                  <c:v>3.6408</c:v>
                </c:pt>
                <c:pt idx="828">
                  <c:v>3.6353</c:v>
                </c:pt>
                <c:pt idx="829">
                  <c:v>3.6251000000000002</c:v>
                </c:pt>
                <c:pt idx="830">
                  <c:v>3.6284999999999998</c:v>
                </c:pt>
                <c:pt idx="831">
                  <c:v>3.6219000000000001</c:v>
                </c:pt>
                <c:pt idx="832">
                  <c:v>3.6213000000000002</c:v>
                </c:pt>
                <c:pt idx="833">
                  <c:v>3.6213000000000002</c:v>
                </c:pt>
                <c:pt idx="834">
                  <c:v>3.6339000000000001</c:v>
                </c:pt>
                <c:pt idx="835">
                  <c:v>3.6305000000000001</c:v>
                </c:pt>
                <c:pt idx="836">
                  <c:v>3.5975000000000001</c:v>
                </c:pt>
                <c:pt idx="837">
                  <c:v>3.6604000000000001</c:v>
                </c:pt>
                <c:pt idx="838">
                  <c:v>3.7029999999999998</c:v>
                </c:pt>
                <c:pt idx="839">
                  <c:v>3.7105999999999999</c:v>
                </c:pt>
                <c:pt idx="840">
                  <c:v>3.7614000000000001</c:v>
                </c:pt>
                <c:pt idx="841">
                  <c:v>3.7376999999999998</c:v>
                </c:pt>
                <c:pt idx="842">
                  <c:v>3.7522000000000002</c:v>
                </c:pt>
                <c:pt idx="843">
                  <c:v>3.7814999999999999</c:v>
                </c:pt>
                <c:pt idx="844">
                  <c:v>3.7513000000000001</c:v>
                </c:pt>
                <c:pt idx="845">
                  <c:v>3.7282000000000002</c:v>
                </c:pt>
                <c:pt idx="846">
                  <c:v>3.7111000000000001</c:v>
                </c:pt>
                <c:pt idx="847">
                  <c:v>3.7532000000000001</c:v>
                </c:pt>
                <c:pt idx="848">
                  <c:v>3.7917999999999998</c:v>
                </c:pt>
                <c:pt idx="849">
                  <c:v>3.7759</c:v>
                </c:pt>
                <c:pt idx="850">
                  <c:v>3.6633</c:v>
                </c:pt>
                <c:pt idx="851">
                  <c:v>3.6238000000000001</c:v>
                </c:pt>
                <c:pt idx="852">
                  <c:v>3.5552999999999999</c:v>
                </c:pt>
                <c:pt idx="853">
                  <c:v>3.5145</c:v>
                </c:pt>
                <c:pt idx="854">
                  <c:v>3.5249000000000001</c:v>
                </c:pt>
                <c:pt idx="855">
                  <c:v>3.5243000000000002</c:v>
                </c:pt>
                <c:pt idx="856">
                  <c:v>3.5228000000000002</c:v>
                </c:pt>
                <c:pt idx="857">
                  <c:v>3.5215999999999998</c:v>
                </c:pt>
                <c:pt idx="858">
                  <c:v>3.4767000000000001</c:v>
                </c:pt>
                <c:pt idx="859">
                  <c:v>3.6514000000000002</c:v>
                </c:pt>
                <c:pt idx="860">
                  <c:v>3.6520999999999999</c:v>
                </c:pt>
                <c:pt idx="861">
                  <c:v>3.6154000000000002</c:v>
                </c:pt>
                <c:pt idx="862">
                  <c:v>3.6070000000000002</c:v>
                </c:pt>
                <c:pt idx="863">
                  <c:v>3.6608999999999998</c:v>
                </c:pt>
                <c:pt idx="864">
                  <c:v>3.6465999999999998</c:v>
                </c:pt>
                <c:pt idx="865">
                  <c:v>3.5924</c:v>
                </c:pt>
                <c:pt idx="866">
                  <c:v>3.556</c:v>
                </c:pt>
                <c:pt idx="867">
                  <c:v>3.4981</c:v>
                </c:pt>
                <c:pt idx="868">
                  <c:v>3.5131999999999999</c:v>
                </c:pt>
                <c:pt idx="869">
                  <c:v>3.5630999999999999</c:v>
                </c:pt>
                <c:pt idx="870">
                  <c:v>3.6223000000000001</c:v>
                </c:pt>
                <c:pt idx="871">
                  <c:v>3.6116999999999999</c:v>
                </c:pt>
                <c:pt idx="872">
                  <c:v>3.6412</c:v>
                </c:pt>
                <c:pt idx="873">
                  <c:v>3.7006999999999999</c:v>
                </c:pt>
                <c:pt idx="874">
                  <c:v>3.7559</c:v>
                </c:pt>
                <c:pt idx="875">
                  <c:v>3.7688000000000001</c:v>
                </c:pt>
                <c:pt idx="876">
                  <c:v>3.7176</c:v>
                </c:pt>
                <c:pt idx="877">
                  <c:v>3.7423999999999999</c:v>
                </c:pt>
                <c:pt idx="878">
                  <c:v>3.7755999999999998</c:v>
                </c:pt>
                <c:pt idx="879">
                  <c:v>3.8012999999999999</c:v>
                </c:pt>
                <c:pt idx="880">
                  <c:v>3.8108</c:v>
                </c:pt>
                <c:pt idx="881">
                  <c:v>3.7928999999999999</c:v>
                </c:pt>
                <c:pt idx="882">
                  <c:v>3.7323</c:v>
                </c:pt>
                <c:pt idx="883">
                  <c:v>3.7441</c:v>
                </c:pt>
                <c:pt idx="884">
                  <c:v>3.8109999999999999</c:v>
                </c:pt>
                <c:pt idx="885">
                  <c:v>3.8115999999999999</c:v>
                </c:pt>
                <c:pt idx="886">
                  <c:v>3.8214999999999999</c:v>
                </c:pt>
                <c:pt idx="887">
                  <c:v>3.9015</c:v>
                </c:pt>
                <c:pt idx="888">
                  <c:v>3.9952999999999999</c:v>
                </c:pt>
                <c:pt idx="889">
                  <c:v>3.9965000000000002</c:v>
                </c:pt>
                <c:pt idx="890">
                  <c:v>4.0130999999999997</c:v>
                </c:pt>
                <c:pt idx="891">
                  <c:v>4.0014000000000003</c:v>
                </c:pt>
                <c:pt idx="892">
                  <c:v>3.9929999999999999</c:v>
                </c:pt>
                <c:pt idx="893">
                  <c:v>3.9824000000000002</c:v>
                </c:pt>
                <c:pt idx="894">
                  <c:v>3.9925000000000002</c:v>
                </c:pt>
                <c:pt idx="895">
                  <c:v>4.0227000000000004</c:v>
                </c:pt>
                <c:pt idx="896">
                  <c:v>4.0091999999999999</c:v>
                </c:pt>
                <c:pt idx="897">
                  <c:v>4.0025000000000004</c:v>
                </c:pt>
                <c:pt idx="898">
                  <c:v>4.0425000000000004</c:v>
                </c:pt>
                <c:pt idx="899">
                  <c:v>3.9910999999999999</c:v>
                </c:pt>
                <c:pt idx="900">
                  <c:v>4.0110000000000001</c:v>
                </c:pt>
                <c:pt idx="901">
                  <c:v>4.0309999999999997</c:v>
                </c:pt>
                <c:pt idx="902">
                  <c:v>4.1437999999999997</c:v>
                </c:pt>
                <c:pt idx="903">
                  <c:v>4.2008000000000001</c:v>
                </c:pt>
                <c:pt idx="904">
                  <c:v>4.2633999999999999</c:v>
                </c:pt>
                <c:pt idx="905">
                  <c:v>4.2596999999999996</c:v>
                </c:pt>
                <c:pt idx="906">
                  <c:v>4.2793000000000001</c:v>
                </c:pt>
                <c:pt idx="907">
                  <c:v>4.2937000000000003</c:v>
                </c:pt>
                <c:pt idx="908">
                  <c:v>4.2934000000000001</c:v>
                </c:pt>
                <c:pt idx="909">
                  <c:v>4.2868000000000004</c:v>
                </c:pt>
                <c:pt idx="910">
                  <c:v>4.2927999999999997</c:v>
                </c:pt>
                <c:pt idx="911">
                  <c:v>4.2813999999999997</c:v>
                </c:pt>
                <c:pt idx="912">
                  <c:v>4.2640000000000002</c:v>
                </c:pt>
                <c:pt idx="913">
                  <c:v>4.2489999999999997</c:v>
                </c:pt>
                <c:pt idx="914">
                  <c:v>4.2404999999999999</c:v>
                </c:pt>
                <c:pt idx="915">
                  <c:v>4.2361000000000004</c:v>
                </c:pt>
                <c:pt idx="916">
                  <c:v>4.2253999999999996</c:v>
                </c:pt>
                <c:pt idx="917">
                  <c:v>4.2309999999999999</c:v>
                </c:pt>
                <c:pt idx="918">
                  <c:v>4.2462</c:v>
                </c:pt>
                <c:pt idx="919">
                  <c:v>4.2523999999999997</c:v>
                </c:pt>
                <c:pt idx="920">
                  <c:v>4.2560000000000002</c:v>
                </c:pt>
                <c:pt idx="921">
                  <c:v>4.2511999999999999</c:v>
                </c:pt>
                <c:pt idx="922">
                  <c:v>4.2523</c:v>
                </c:pt>
                <c:pt idx="923">
                  <c:v>4.2422000000000004</c:v>
                </c:pt>
                <c:pt idx="924">
                  <c:v>4.2153</c:v>
                </c:pt>
                <c:pt idx="925">
                  <c:v>4.2001999999999997</c:v>
                </c:pt>
                <c:pt idx="926">
                  <c:v>4.21</c:v>
                </c:pt>
                <c:pt idx="927">
                  <c:v>4.2549999999999999</c:v>
                </c:pt>
                <c:pt idx="928">
                  <c:v>4.2815000000000003</c:v>
                </c:pt>
                <c:pt idx="929">
                  <c:v>4.2815000000000003</c:v>
                </c:pt>
                <c:pt idx="930">
                  <c:v>4.2712000000000003</c:v>
                </c:pt>
                <c:pt idx="931">
                  <c:v>4.2563000000000004</c:v>
                </c:pt>
                <c:pt idx="932">
                  <c:v>4.2462999999999997</c:v>
                </c:pt>
                <c:pt idx="933">
                  <c:v>4.2576000000000001</c:v>
                </c:pt>
                <c:pt idx="934">
                  <c:v>4.2530000000000001</c:v>
                </c:pt>
                <c:pt idx="935">
                  <c:v>4.2568999999999999</c:v>
                </c:pt>
                <c:pt idx="936">
                  <c:v>4.2655000000000003</c:v>
                </c:pt>
                <c:pt idx="937">
                  <c:v>4.2904999999999998</c:v>
                </c:pt>
                <c:pt idx="938">
                  <c:v>4.2805</c:v>
                </c:pt>
                <c:pt idx="939">
                  <c:v>4.2713000000000001</c:v>
                </c:pt>
                <c:pt idx="940">
                  <c:v>4.2710999999999997</c:v>
                </c:pt>
                <c:pt idx="941">
                  <c:v>4.2967000000000004</c:v>
                </c:pt>
                <c:pt idx="942">
                  <c:v>4.2967000000000004</c:v>
                </c:pt>
                <c:pt idx="943">
                  <c:v>4.2717000000000001</c:v>
                </c:pt>
                <c:pt idx="944">
                  <c:v>4.3017000000000003</c:v>
                </c:pt>
                <c:pt idx="945">
                  <c:v>4.3018999999999998</c:v>
                </c:pt>
                <c:pt idx="946">
                  <c:v>4.2670000000000003</c:v>
                </c:pt>
                <c:pt idx="947">
                  <c:v>4.2171000000000003</c:v>
                </c:pt>
                <c:pt idx="948">
                  <c:v>4.1570999999999998</c:v>
                </c:pt>
                <c:pt idx="949">
                  <c:v>4.1298000000000004</c:v>
                </c:pt>
                <c:pt idx="950">
                  <c:v>4.1197999999999997</c:v>
                </c:pt>
                <c:pt idx="951">
                  <c:v>4.1298000000000004</c:v>
                </c:pt>
                <c:pt idx="952">
                  <c:v>4.1276000000000002</c:v>
                </c:pt>
                <c:pt idx="953">
                  <c:v>4.1162000000000001</c:v>
                </c:pt>
                <c:pt idx="954">
                  <c:v>4.1212</c:v>
                </c:pt>
                <c:pt idx="955">
                  <c:v>4.1746999999999996</c:v>
                </c:pt>
                <c:pt idx="956">
                  <c:v>4.1502999999999997</c:v>
                </c:pt>
                <c:pt idx="957">
                  <c:v>4.1212</c:v>
                </c:pt>
                <c:pt idx="958">
                  <c:v>4.0811999999999999</c:v>
                </c:pt>
                <c:pt idx="959">
                  <c:v>4.0612000000000004</c:v>
                </c:pt>
                <c:pt idx="960">
                  <c:v>4.0484999999999998</c:v>
                </c:pt>
                <c:pt idx="961">
                  <c:v>4.0472000000000001</c:v>
                </c:pt>
                <c:pt idx="962">
                  <c:v>4.0556999999999999</c:v>
                </c:pt>
                <c:pt idx="963">
                  <c:v>4.0514999999999999</c:v>
                </c:pt>
                <c:pt idx="964">
                  <c:v>4.0514999999999999</c:v>
                </c:pt>
                <c:pt idx="965">
                  <c:v>4.0514999999999999</c:v>
                </c:pt>
                <c:pt idx="966">
                  <c:v>4.0407999999999999</c:v>
                </c:pt>
                <c:pt idx="967">
                  <c:v>4.0540000000000003</c:v>
                </c:pt>
                <c:pt idx="968">
                  <c:v>4.0540000000000003</c:v>
                </c:pt>
                <c:pt idx="969">
                  <c:v>4.0640000000000001</c:v>
                </c:pt>
                <c:pt idx="970">
                  <c:v>4.0839999999999996</c:v>
                </c:pt>
                <c:pt idx="971">
                  <c:v>4.0640000000000001</c:v>
                </c:pt>
                <c:pt idx="972">
                  <c:v>4.0613999999999999</c:v>
                </c:pt>
                <c:pt idx="973">
                  <c:v>4.0613999999999999</c:v>
                </c:pt>
                <c:pt idx="974">
                  <c:v>4.0713999999999997</c:v>
                </c:pt>
                <c:pt idx="975">
                  <c:v>4.0613999999999999</c:v>
                </c:pt>
                <c:pt idx="976">
                  <c:v>4.0313999999999997</c:v>
                </c:pt>
                <c:pt idx="977">
                  <c:v>4.0114000000000001</c:v>
                </c:pt>
                <c:pt idx="978">
                  <c:v>4.0213999999999999</c:v>
                </c:pt>
                <c:pt idx="979">
                  <c:v>4.0713999999999997</c:v>
                </c:pt>
                <c:pt idx="980">
                  <c:v>4.1158999999999999</c:v>
                </c:pt>
                <c:pt idx="981">
                  <c:v>4.1456999999999997</c:v>
                </c:pt>
                <c:pt idx="982">
                  <c:v>4.1574</c:v>
                </c:pt>
                <c:pt idx="983">
                  <c:v>4.1673999999999998</c:v>
                </c:pt>
                <c:pt idx="984">
                  <c:v>4.1574</c:v>
                </c:pt>
                <c:pt idx="985">
                  <c:v>4.1769999999999996</c:v>
                </c:pt>
                <c:pt idx="986">
                  <c:v>4.1769999999999996</c:v>
                </c:pt>
                <c:pt idx="987">
                  <c:v>4.1769999999999996</c:v>
                </c:pt>
                <c:pt idx="988">
                  <c:v>4.1707999999999998</c:v>
                </c:pt>
                <c:pt idx="989">
                  <c:v>4.1919000000000004</c:v>
                </c:pt>
                <c:pt idx="990">
                  <c:v>4.1914999999999996</c:v>
                </c:pt>
                <c:pt idx="991">
                  <c:v>4.1703999999999999</c:v>
                </c:pt>
                <c:pt idx="992">
                  <c:v>4.1505000000000001</c:v>
                </c:pt>
                <c:pt idx="993">
                  <c:v>4.1204999999999998</c:v>
                </c:pt>
                <c:pt idx="994">
                  <c:v>4.1204999999999998</c:v>
                </c:pt>
                <c:pt idx="995">
                  <c:v>4.2302999999999997</c:v>
                </c:pt>
                <c:pt idx="996">
                  <c:v>4.2803000000000004</c:v>
                </c:pt>
                <c:pt idx="997">
                  <c:v>4.2803000000000004</c:v>
                </c:pt>
                <c:pt idx="998">
                  <c:v>4.3002000000000002</c:v>
                </c:pt>
                <c:pt idx="999">
                  <c:v>4.2901999999999996</c:v>
                </c:pt>
                <c:pt idx="1000">
                  <c:v>4.3002000000000002</c:v>
                </c:pt>
                <c:pt idx="1001">
                  <c:v>4.3201999999999998</c:v>
                </c:pt>
                <c:pt idx="1002">
                  <c:v>4.3300999999999998</c:v>
                </c:pt>
                <c:pt idx="1003">
                  <c:v>4.3293999999999997</c:v>
                </c:pt>
                <c:pt idx="1004">
                  <c:v>4.3394000000000004</c:v>
                </c:pt>
                <c:pt idx="1005">
                  <c:v>4.3296999999999999</c:v>
                </c:pt>
                <c:pt idx="1006">
                  <c:v>4.2996999999999996</c:v>
                </c:pt>
                <c:pt idx="1007">
                  <c:v>4.2996999999999996</c:v>
                </c:pt>
                <c:pt idx="1008">
                  <c:v>4.2996999999999996</c:v>
                </c:pt>
                <c:pt idx="1009">
                  <c:v>4.2748999999999997</c:v>
                </c:pt>
                <c:pt idx="1010">
                  <c:v>4.3601000000000001</c:v>
                </c:pt>
                <c:pt idx="1011">
                  <c:v>4.4001000000000001</c:v>
                </c:pt>
                <c:pt idx="1012">
                  <c:v>4.4248000000000003</c:v>
                </c:pt>
                <c:pt idx="1013">
                  <c:v>4.4520999999999997</c:v>
                </c:pt>
                <c:pt idx="1014">
                  <c:v>4.4570999999999996</c:v>
                </c:pt>
                <c:pt idx="1015">
                  <c:v>4.4771000000000001</c:v>
                </c:pt>
                <c:pt idx="1016">
                  <c:v>4.4499000000000004</c:v>
                </c:pt>
                <c:pt idx="1017">
                  <c:v>4.4904000000000002</c:v>
                </c:pt>
                <c:pt idx="1018">
                  <c:v>4.4904000000000002</c:v>
                </c:pt>
                <c:pt idx="1019">
                  <c:v>4.4904000000000002</c:v>
                </c:pt>
                <c:pt idx="1020">
                  <c:v>4.4954000000000001</c:v>
                </c:pt>
                <c:pt idx="1021">
                  <c:v>4.5004</c:v>
                </c:pt>
                <c:pt idx="1022">
                  <c:v>4.5103999999999997</c:v>
                </c:pt>
                <c:pt idx="1023">
                  <c:v>4.5109000000000004</c:v>
                </c:pt>
                <c:pt idx="1024">
                  <c:v>4.4992000000000001</c:v>
                </c:pt>
                <c:pt idx="1025">
                  <c:v>4.5191999999999997</c:v>
                </c:pt>
                <c:pt idx="1026">
                  <c:v>4.5148000000000001</c:v>
                </c:pt>
                <c:pt idx="1027">
                  <c:v>4.5044000000000004</c:v>
                </c:pt>
                <c:pt idx="1028">
                  <c:v>4.5194999999999999</c:v>
                </c:pt>
                <c:pt idx="1029">
                  <c:v>4.5095000000000001</c:v>
                </c:pt>
                <c:pt idx="1030">
                  <c:v>4.5095000000000001</c:v>
                </c:pt>
                <c:pt idx="1031">
                  <c:v>4.4820000000000002</c:v>
                </c:pt>
                <c:pt idx="1032">
                  <c:v>4.4923999999999999</c:v>
                </c:pt>
                <c:pt idx="1033">
                  <c:v>4.5023999999999997</c:v>
                </c:pt>
                <c:pt idx="1034">
                  <c:v>4.5023999999999997</c:v>
                </c:pt>
                <c:pt idx="1035">
                  <c:v>4.5125000000000002</c:v>
                </c:pt>
                <c:pt idx="1036">
                  <c:v>4.5042999999999997</c:v>
                </c:pt>
                <c:pt idx="1037">
                  <c:v>4.5141999999999998</c:v>
                </c:pt>
                <c:pt idx="1038">
                  <c:v>4.5145</c:v>
                </c:pt>
                <c:pt idx="1039">
                  <c:v>4.5175999999999998</c:v>
                </c:pt>
                <c:pt idx="1040">
                  <c:v>4.5026000000000002</c:v>
                </c:pt>
                <c:pt idx="1041">
                  <c:v>4.4576000000000002</c:v>
                </c:pt>
                <c:pt idx="1042">
                  <c:v>4.4276</c:v>
                </c:pt>
                <c:pt idx="1043">
                  <c:v>4.3895999999999997</c:v>
                </c:pt>
                <c:pt idx="1044">
                  <c:v>4.4496000000000002</c:v>
                </c:pt>
                <c:pt idx="1045">
                  <c:v>4.4336000000000002</c:v>
                </c:pt>
                <c:pt idx="1046">
                  <c:v>4.4836</c:v>
                </c:pt>
                <c:pt idx="1047">
                  <c:v>4.5233999999999996</c:v>
                </c:pt>
                <c:pt idx="1048">
                  <c:v>4.5335999999999999</c:v>
                </c:pt>
                <c:pt idx="1049">
                  <c:v>4.5534999999999997</c:v>
                </c:pt>
                <c:pt idx="1050">
                  <c:v>4.5385</c:v>
                </c:pt>
                <c:pt idx="1051">
                  <c:v>4.5134999999999996</c:v>
                </c:pt>
                <c:pt idx="1052">
                  <c:v>4.4781000000000004</c:v>
                </c:pt>
                <c:pt idx="1053">
                  <c:v>4.4782999999999999</c:v>
                </c:pt>
                <c:pt idx="1054">
                  <c:v>4.4782999999999999</c:v>
                </c:pt>
                <c:pt idx="1055">
                  <c:v>4.4881000000000002</c:v>
                </c:pt>
                <c:pt idx="1056">
                  <c:v>4.4831000000000003</c:v>
                </c:pt>
                <c:pt idx="1057">
                  <c:v>4.468</c:v>
                </c:pt>
                <c:pt idx="1058">
                  <c:v>4.4781000000000004</c:v>
                </c:pt>
                <c:pt idx="1059">
                  <c:v>4.5019</c:v>
                </c:pt>
                <c:pt idx="1060">
                  <c:v>4.5102000000000002</c:v>
                </c:pt>
                <c:pt idx="1061">
                  <c:v>4.5026999999999999</c:v>
                </c:pt>
                <c:pt idx="1062">
                  <c:v>4.4802</c:v>
                </c:pt>
                <c:pt idx="1063">
                  <c:v>4.4776999999999996</c:v>
                </c:pt>
                <c:pt idx="1064">
                  <c:v>4.5122999999999998</c:v>
                </c:pt>
                <c:pt idx="1065">
                  <c:v>4.4824999999999999</c:v>
                </c:pt>
                <c:pt idx="1066">
                  <c:v>4.5023</c:v>
                </c:pt>
                <c:pt idx="1067">
                  <c:v>4.5423</c:v>
                </c:pt>
                <c:pt idx="1068">
                  <c:v>4.5922999999999998</c:v>
                </c:pt>
                <c:pt idx="1069">
                  <c:v>4.5968999999999998</c:v>
                </c:pt>
                <c:pt idx="1070">
                  <c:v>4.5871000000000004</c:v>
                </c:pt>
                <c:pt idx="1071">
                  <c:v>4.5522999999999998</c:v>
                </c:pt>
                <c:pt idx="1072">
                  <c:v>4.6020000000000003</c:v>
                </c:pt>
                <c:pt idx="1073">
                  <c:v>4.5970000000000004</c:v>
                </c:pt>
                <c:pt idx="1074">
                  <c:v>4.6016000000000004</c:v>
                </c:pt>
                <c:pt idx="1075">
                  <c:v>4.5968999999999998</c:v>
                </c:pt>
                <c:pt idx="1076">
                  <c:v>4.5918999999999999</c:v>
                </c:pt>
                <c:pt idx="1077">
                  <c:v>4.6420000000000003</c:v>
                </c:pt>
                <c:pt idx="1078">
                  <c:v>4.6569000000000003</c:v>
                </c:pt>
                <c:pt idx="1079">
                  <c:v>4.6414999999999997</c:v>
                </c:pt>
                <c:pt idx="1080">
                  <c:v>4.6017999999999999</c:v>
                </c:pt>
                <c:pt idx="1081">
                  <c:v>4.5518000000000001</c:v>
                </c:pt>
                <c:pt idx="1082">
                  <c:v>4.5437000000000003</c:v>
                </c:pt>
                <c:pt idx="1083">
                  <c:v>4.5437000000000003</c:v>
                </c:pt>
                <c:pt idx="1084">
                  <c:v>4.5579000000000001</c:v>
                </c:pt>
                <c:pt idx="1085">
                  <c:v>4.5666000000000002</c:v>
                </c:pt>
                <c:pt idx="1086">
                  <c:v>4.5566000000000004</c:v>
                </c:pt>
                <c:pt idx="1087">
                  <c:v>4.6017000000000001</c:v>
                </c:pt>
                <c:pt idx="1088">
                  <c:v>4.6016000000000004</c:v>
                </c:pt>
                <c:pt idx="1089">
                  <c:v>4.6016000000000004</c:v>
                </c:pt>
                <c:pt idx="1090">
                  <c:v>4.5814000000000004</c:v>
                </c:pt>
                <c:pt idx="1091">
                  <c:v>4.5639000000000003</c:v>
                </c:pt>
                <c:pt idx="1092">
                  <c:v>4.5538999999999996</c:v>
                </c:pt>
                <c:pt idx="1093">
                  <c:v>4.5411000000000001</c:v>
                </c:pt>
                <c:pt idx="1094">
                  <c:v>4.5913000000000004</c:v>
                </c:pt>
                <c:pt idx="1095">
                  <c:v>4.6212999999999997</c:v>
                </c:pt>
                <c:pt idx="1096">
                  <c:v>4.6012000000000004</c:v>
                </c:pt>
                <c:pt idx="1097">
                  <c:v>4.5412999999999997</c:v>
                </c:pt>
                <c:pt idx="1098">
                  <c:v>4.5162000000000004</c:v>
                </c:pt>
                <c:pt idx="1099">
                  <c:v>4.4962</c:v>
                </c:pt>
                <c:pt idx="1100">
                  <c:v>4.4261999999999997</c:v>
                </c:pt>
                <c:pt idx="1101">
                  <c:v>4.4412000000000003</c:v>
                </c:pt>
                <c:pt idx="1102">
                  <c:v>4.4812000000000003</c:v>
                </c:pt>
                <c:pt idx="1103">
                  <c:v>4.3612000000000002</c:v>
                </c:pt>
                <c:pt idx="1104">
                  <c:v>4.4313000000000002</c:v>
                </c:pt>
                <c:pt idx="1105">
                  <c:v>4.5510999999999999</c:v>
                </c:pt>
                <c:pt idx="1106">
                  <c:v>4.6059000000000001</c:v>
                </c:pt>
                <c:pt idx="1107">
                  <c:v>4.6158999999999999</c:v>
                </c:pt>
                <c:pt idx="1108">
                  <c:v>4.6509</c:v>
                </c:pt>
                <c:pt idx="1109">
                  <c:v>4.7008999999999999</c:v>
                </c:pt>
                <c:pt idx="1110">
                  <c:v>4.7222</c:v>
                </c:pt>
                <c:pt idx="1111">
                  <c:v>4.6722000000000001</c:v>
                </c:pt>
                <c:pt idx="1112">
                  <c:v>4.6619000000000002</c:v>
                </c:pt>
                <c:pt idx="1113">
                  <c:v>4.6006</c:v>
                </c:pt>
                <c:pt idx="1114">
                  <c:v>4.5006000000000004</c:v>
                </c:pt>
                <c:pt idx="1115">
                  <c:v>4.4627999999999997</c:v>
                </c:pt>
                <c:pt idx="1116">
                  <c:v>4.4146000000000001</c:v>
                </c:pt>
                <c:pt idx="1117">
                  <c:v>4.4034000000000004</c:v>
                </c:pt>
                <c:pt idx="1118">
                  <c:v>4.3186</c:v>
                </c:pt>
                <c:pt idx="1119">
                  <c:v>4.2945000000000002</c:v>
                </c:pt>
                <c:pt idx="1120">
                  <c:v>4.2206000000000001</c:v>
                </c:pt>
                <c:pt idx="1121">
                  <c:v>4.2106000000000003</c:v>
                </c:pt>
                <c:pt idx="1122">
                  <c:v>4.1730999999999998</c:v>
                </c:pt>
                <c:pt idx="1123">
                  <c:v>4.1555999999999997</c:v>
                </c:pt>
                <c:pt idx="1124">
                  <c:v>4.1806000000000001</c:v>
                </c:pt>
                <c:pt idx="1125">
                  <c:v>4.2172999999999998</c:v>
                </c:pt>
                <c:pt idx="1126">
                  <c:v>4.2172999999999998</c:v>
                </c:pt>
                <c:pt idx="1127">
                  <c:v>4.2039999999999997</c:v>
                </c:pt>
                <c:pt idx="1128">
                  <c:v>4.2140000000000004</c:v>
                </c:pt>
                <c:pt idx="1129">
                  <c:v>4.194</c:v>
                </c:pt>
                <c:pt idx="1130">
                  <c:v>4.1490999999999998</c:v>
                </c:pt>
                <c:pt idx="1131">
                  <c:v>4.1304999999999996</c:v>
                </c:pt>
                <c:pt idx="1132">
                  <c:v>4.1105</c:v>
                </c:pt>
                <c:pt idx="1133">
                  <c:v>4.1055000000000001</c:v>
                </c:pt>
                <c:pt idx="1134">
                  <c:v>4.0965999999999996</c:v>
                </c:pt>
                <c:pt idx="1135">
                  <c:v>4.0965999999999996</c:v>
                </c:pt>
                <c:pt idx="1136">
                  <c:v>4.0791000000000004</c:v>
                </c:pt>
                <c:pt idx="1137">
                  <c:v>4.0663</c:v>
                </c:pt>
                <c:pt idx="1138">
                  <c:v>4.0263</c:v>
                </c:pt>
                <c:pt idx="1139">
                  <c:v>4.0265000000000004</c:v>
                </c:pt>
                <c:pt idx="1140">
                  <c:v>4.0166000000000004</c:v>
                </c:pt>
                <c:pt idx="1141">
                  <c:v>4.0316000000000001</c:v>
                </c:pt>
                <c:pt idx="1142">
                  <c:v>3.9903</c:v>
                </c:pt>
                <c:pt idx="1143">
                  <c:v>3.9954000000000001</c:v>
                </c:pt>
                <c:pt idx="1144">
                  <c:v>4.0002000000000004</c:v>
                </c:pt>
                <c:pt idx="1145">
                  <c:v>4.0002000000000004</c:v>
                </c:pt>
                <c:pt idx="1146">
                  <c:v>3.9901</c:v>
                </c:pt>
                <c:pt idx="1147">
                  <c:v>4.0202</c:v>
                </c:pt>
                <c:pt idx="1148">
                  <c:v>4.0201000000000002</c:v>
                </c:pt>
                <c:pt idx="1149">
                  <c:v>4.0095000000000001</c:v>
                </c:pt>
                <c:pt idx="1150">
                  <c:v>3.9851000000000001</c:v>
                </c:pt>
                <c:pt idx="1151">
                  <c:v>4.0502000000000002</c:v>
                </c:pt>
                <c:pt idx="1152">
                  <c:v>4.0720999999999998</c:v>
                </c:pt>
                <c:pt idx="1153">
                  <c:v>4.1200999999999999</c:v>
                </c:pt>
                <c:pt idx="1154">
                  <c:v>4.1406000000000001</c:v>
                </c:pt>
                <c:pt idx="1155">
                  <c:v>4.1291000000000002</c:v>
                </c:pt>
                <c:pt idx="1156">
                  <c:v>4.1341000000000001</c:v>
                </c:pt>
                <c:pt idx="1157">
                  <c:v>4.0650000000000004</c:v>
                </c:pt>
                <c:pt idx="1158">
                  <c:v>4.0549999999999997</c:v>
                </c:pt>
                <c:pt idx="1159">
                  <c:v>4.0454999999999997</c:v>
                </c:pt>
                <c:pt idx="1160">
                  <c:v>4.0549999999999997</c:v>
                </c:pt>
                <c:pt idx="1161">
                  <c:v>4.0549999999999997</c:v>
                </c:pt>
                <c:pt idx="1162">
                  <c:v>4.0404</c:v>
                </c:pt>
                <c:pt idx="1163">
                  <c:v>4.0355999999999996</c:v>
                </c:pt>
                <c:pt idx="1164">
                  <c:v>4.0354000000000001</c:v>
                </c:pt>
                <c:pt idx="1165">
                  <c:v>4.03</c:v>
                </c:pt>
                <c:pt idx="1166">
                  <c:v>4.0221999999999998</c:v>
                </c:pt>
                <c:pt idx="1167">
                  <c:v>3.9653999999999998</c:v>
                </c:pt>
                <c:pt idx="1168">
                  <c:v>3.9554999999999998</c:v>
                </c:pt>
                <c:pt idx="1169">
                  <c:v>3.9916</c:v>
                </c:pt>
                <c:pt idx="1170">
                  <c:v>4.0301999999999998</c:v>
                </c:pt>
                <c:pt idx="1171">
                  <c:v>4.0381999999999998</c:v>
                </c:pt>
                <c:pt idx="1172">
                  <c:v>4.0880999999999998</c:v>
                </c:pt>
                <c:pt idx="1173">
                  <c:v>4.0103</c:v>
                </c:pt>
                <c:pt idx="1174">
                  <c:v>3.9401000000000002</c:v>
                </c:pt>
                <c:pt idx="1175">
                  <c:v>3.9601999999999999</c:v>
                </c:pt>
                <c:pt idx="1176">
                  <c:v>3.9516</c:v>
                </c:pt>
                <c:pt idx="1177">
                  <c:v>3.9251999999999998</c:v>
                </c:pt>
                <c:pt idx="1178">
                  <c:v>3.8513000000000002</c:v>
                </c:pt>
                <c:pt idx="1179">
                  <c:v>3.8407</c:v>
                </c:pt>
                <c:pt idx="1180">
                  <c:v>3.8454999999999999</c:v>
                </c:pt>
                <c:pt idx="1181">
                  <c:v>3.7703000000000002</c:v>
                </c:pt>
                <c:pt idx="1182">
                  <c:v>3.7153</c:v>
                </c:pt>
                <c:pt idx="1183">
                  <c:v>3.7103999999999999</c:v>
                </c:pt>
                <c:pt idx="1184">
                  <c:v>3.7033999999999998</c:v>
                </c:pt>
                <c:pt idx="1185">
                  <c:v>3.7052999999999998</c:v>
                </c:pt>
                <c:pt idx="1186">
                  <c:v>3.7214</c:v>
                </c:pt>
                <c:pt idx="1187">
                  <c:v>3.7227000000000001</c:v>
                </c:pt>
                <c:pt idx="1188">
                  <c:v>3.7227999999999999</c:v>
                </c:pt>
                <c:pt idx="1189">
                  <c:v>3.7151999999999998</c:v>
                </c:pt>
                <c:pt idx="1190">
                  <c:v>3.7101999999999999</c:v>
                </c:pt>
                <c:pt idx="1191">
                  <c:v>3.7951999999999999</c:v>
                </c:pt>
                <c:pt idx="1192">
                  <c:v>3.7602000000000002</c:v>
                </c:pt>
                <c:pt idx="1193">
                  <c:v>3.7401</c:v>
                </c:pt>
                <c:pt idx="1194">
                  <c:v>3.7050999999999998</c:v>
                </c:pt>
                <c:pt idx="1195">
                  <c:v>3.6903000000000001</c:v>
                </c:pt>
                <c:pt idx="1196">
                  <c:v>3.669</c:v>
                </c:pt>
                <c:pt idx="1197">
                  <c:v>3.6190000000000002</c:v>
                </c:pt>
                <c:pt idx="1198">
                  <c:v>3.6101999999999999</c:v>
                </c:pt>
                <c:pt idx="1199">
                  <c:v>3.6000999999999999</c:v>
                </c:pt>
                <c:pt idx="1200">
                  <c:v>3.5901999999999998</c:v>
                </c:pt>
                <c:pt idx="1201">
                  <c:v>3.5802</c:v>
                </c:pt>
                <c:pt idx="1202">
                  <c:v>3.5202</c:v>
                </c:pt>
                <c:pt idx="1203">
                  <c:v>3.5177</c:v>
                </c:pt>
                <c:pt idx="1204">
                  <c:v>3.5127000000000002</c:v>
                </c:pt>
                <c:pt idx="1205">
                  <c:v>3.5102000000000002</c:v>
                </c:pt>
                <c:pt idx="1206">
                  <c:v>3.5301999999999998</c:v>
                </c:pt>
                <c:pt idx="1207">
                  <c:v>3.5243000000000002</c:v>
                </c:pt>
                <c:pt idx="1208">
                  <c:v>3.5245000000000002</c:v>
                </c:pt>
                <c:pt idx="1209">
                  <c:v>3.5125000000000002</c:v>
                </c:pt>
                <c:pt idx="1210">
                  <c:v>3.5230999999999999</c:v>
                </c:pt>
                <c:pt idx="1211">
                  <c:v>3.55</c:v>
                </c:pt>
                <c:pt idx="1212">
                  <c:v>3.5998999999999999</c:v>
                </c:pt>
                <c:pt idx="1213">
                  <c:v>3.5998999999999999</c:v>
                </c:pt>
                <c:pt idx="1214">
                  <c:v>3.6013999999999999</c:v>
                </c:pt>
                <c:pt idx="1215">
                  <c:v>3.7016</c:v>
                </c:pt>
                <c:pt idx="1216">
                  <c:v>3.5516000000000001</c:v>
                </c:pt>
                <c:pt idx="1217">
                  <c:v>3.4817999999999998</c:v>
                </c:pt>
                <c:pt idx="1218">
                  <c:v>3.4784999999999999</c:v>
                </c:pt>
                <c:pt idx="1219">
                  <c:v>3.4689000000000001</c:v>
                </c:pt>
                <c:pt idx="1220">
                  <c:v>3.4590999999999998</c:v>
                </c:pt>
                <c:pt idx="1221">
                  <c:v>3.4491000000000001</c:v>
                </c:pt>
                <c:pt idx="1222">
                  <c:v>3.4822000000000002</c:v>
                </c:pt>
                <c:pt idx="1223">
                  <c:v>3.4822000000000002</c:v>
                </c:pt>
                <c:pt idx="1224">
                  <c:v>3.4651000000000001</c:v>
                </c:pt>
                <c:pt idx="1225">
                  <c:v>3.4615</c:v>
                </c:pt>
                <c:pt idx="1226">
                  <c:v>3.4603000000000002</c:v>
                </c:pt>
                <c:pt idx="1227">
                  <c:v>3.4478</c:v>
                </c:pt>
                <c:pt idx="1228">
                  <c:v>3.4399000000000002</c:v>
                </c:pt>
                <c:pt idx="1229">
                  <c:v>3.4340000000000002</c:v>
                </c:pt>
                <c:pt idx="1230">
                  <c:v>3.4340000000000002</c:v>
                </c:pt>
                <c:pt idx="1231">
                  <c:v>3.4205999999999999</c:v>
                </c:pt>
                <c:pt idx="1232">
                  <c:v>3.4165999999999999</c:v>
                </c:pt>
                <c:pt idx="1233">
                  <c:v>3.4180999999999999</c:v>
                </c:pt>
                <c:pt idx="1234">
                  <c:v>3.4129999999999998</c:v>
                </c:pt>
                <c:pt idx="1235">
                  <c:v>3.4152999999999998</c:v>
                </c:pt>
                <c:pt idx="1236">
                  <c:v>3.4253</c:v>
                </c:pt>
                <c:pt idx="1237">
                  <c:v>3.4253</c:v>
                </c:pt>
                <c:pt idx="1238">
                  <c:v>3.4213</c:v>
                </c:pt>
                <c:pt idx="1239">
                  <c:v>3.4218999999999999</c:v>
                </c:pt>
                <c:pt idx="1240">
                  <c:v>3.4218000000000002</c:v>
                </c:pt>
                <c:pt idx="1241">
                  <c:v>3.4247999999999998</c:v>
                </c:pt>
                <c:pt idx="1242">
                  <c:v>3.4238</c:v>
                </c:pt>
                <c:pt idx="1243">
                  <c:v>3.4211999999999998</c:v>
                </c:pt>
                <c:pt idx="1244">
                  <c:v>3.4317000000000002</c:v>
                </c:pt>
                <c:pt idx="1245">
                  <c:v>3.4344999999999999</c:v>
                </c:pt>
                <c:pt idx="1246">
                  <c:v>3.4260999999999999</c:v>
                </c:pt>
                <c:pt idx="1247">
                  <c:v>3.4354</c:v>
                </c:pt>
                <c:pt idx="1248">
                  <c:v>3.4211999999999998</c:v>
                </c:pt>
                <c:pt idx="1249">
                  <c:v>3.4119000000000002</c:v>
                </c:pt>
                <c:pt idx="1250">
                  <c:v>3.4314</c:v>
                </c:pt>
                <c:pt idx="1251">
                  <c:v>3.4310999999999998</c:v>
                </c:pt>
                <c:pt idx="1252">
                  <c:v>3.4312999999999998</c:v>
                </c:pt>
                <c:pt idx="1253">
                  <c:v>3.4314</c:v>
                </c:pt>
                <c:pt idx="1254">
                  <c:v>3.4498000000000002</c:v>
                </c:pt>
                <c:pt idx="1255">
                  <c:v>3.4628999999999999</c:v>
                </c:pt>
                <c:pt idx="1256">
                  <c:v>3.4866999999999999</c:v>
                </c:pt>
                <c:pt idx="1257">
                  <c:v>3.4502999999999999</c:v>
                </c:pt>
                <c:pt idx="1258">
                  <c:v>3.4430999999999998</c:v>
                </c:pt>
                <c:pt idx="1259">
                  <c:v>3.4131</c:v>
                </c:pt>
                <c:pt idx="1260">
                  <c:v>3.4005000000000001</c:v>
                </c:pt>
                <c:pt idx="1261">
                  <c:v>3.4405000000000001</c:v>
                </c:pt>
                <c:pt idx="1262">
                  <c:v>3.4655</c:v>
                </c:pt>
                <c:pt idx="1263">
                  <c:v>3.4704999999999999</c:v>
                </c:pt>
                <c:pt idx="1264">
                  <c:v>3.4624000000000001</c:v>
                </c:pt>
                <c:pt idx="1265">
                  <c:v>3.4704999999999999</c:v>
                </c:pt>
                <c:pt idx="1266">
                  <c:v>3.4904999999999999</c:v>
                </c:pt>
                <c:pt idx="1267">
                  <c:v>3.4906999999999999</c:v>
                </c:pt>
                <c:pt idx="1268">
                  <c:v>3.5005000000000002</c:v>
                </c:pt>
                <c:pt idx="1269">
                  <c:v>3.5106000000000002</c:v>
                </c:pt>
                <c:pt idx="1270">
                  <c:v>3.5303</c:v>
                </c:pt>
                <c:pt idx="1271">
                  <c:v>3.5392000000000001</c:v>
                </c:pt>
                <c:pt idx="1272">
                  <c:v>3.5505</c:v>
                </c:pt>
                <c:pt idx="1273">
                  <c:v>3.5611000000000002</c:v>
                </c:pt>
                <c:pt idx="1274">
                  <c:v>3.5716999999999999</c:v>
                </c:pt>
                <c:pt idx="1275">
                  <c:v>3.577</c:v>
                </c:pt>
                <c:pt idx="1276">
                  <c:v>3.5815999999999999</c:v>
                </c:pt>
                <c:pt idx="1277">
                  <c:v>3.5819000000000001</c:v>
                </c:pt>
                <c:pt idx="1278">
                  <c:v>3.5722</c:v>
                </c:pt>
                <c:pt idx="1279">
                  <c:v>3.5922000000000001</c:v>
                </c:pt>
                <c:pt idx="1280">
                  <c:v>3.5971000000000002</c:v>
                </c:pt>
                <c:pt idx="1281">
                  <c:v>3.5918999999999999</c:v>
                </c:pt>
                <c:pt idx="1282">
                  <c:v>3.5918999999999999</c:v>
                </c:pt>
                <c:pt idx="1283">
                  <c:v>3.5897999999999999</c:v>
                </c:pt>
                <c:pt idx="1284">
                  <c:v>3.5897000000000001</c:v>
                </c:pt>
                <c:pt idx="1285">
                  <c:v>3.5830000000000002</c:v>
                </c:pt>
                <c:pt idx="1286">
                  <c:v>3.5815999999999999</c:v>
                </c:pt>
                <c:pt idx="1287">
                  <c:v>3.5813000000000001</c:v>
                </c:pt>
                <c:pt idx="1288">
                  <c:v>3.5802</c:v>
                </c:pt>
                <c:pt idx="1289">
                  <c:v>3.5760000000000001</c:v>
                </c:pt>
                <c:pt idx="1290">
                  <c:v>3.5785</c:v>
                </c:pt>
                <c:pt idx="1291">
                  <c:v>3.5878000000000001</c:v>
                </c:pt>
                <c:pt idx="1292">
                  <c:v>3.5956999999999999</c:v>
                </c:pt>
                <c:pt idx="1293">
                  <c:v>3.5903999999999998</c:v>
                </c:pt>
                <c:pt idx="1294">
                  <c:v>3.5948000000000002</c:v>
                </c:pt>
                <c:pt idx="1295">
                  <c:v>3.5821000000000001</c:v>
                </c:pt>
                <c:pt idx="1296">
                  <c:v>3.5708000000000002</c:v>
                </c:pt>
                <c:pt idx="1297">
                  <c:v>3.5623</c:v>
                </c:pt>
                <c:pt idx="1298">
                  <c:v>3.5632000000000001</c:v>
                </c:pt>
                <c:pt idx="1299">
                  <c:v>3.5931000000000002</c:v>
                </c:pt>
                <c:pt idx="1300">
                  <c:v>3.5929000000000002</c:v>
                </c:pt>
                <c:pt idx="1301">
                  <c:v>3.5847000000000002</c:v>
                </c:pt>
                <c:pt idx="1302">
                  <c:v>3.5922000000000001</c:v>
                </c:pt>
                <c:pt idx="1303">
                  <c:v>3.5859000000000001</c:v>
                </c:pt>
                <c:pt idx="1304">
                  <c:v>3.5928</c:v>
                </c:pt>
                <c:pt idx="1305">
                  <c:v>3.5922000000000001</c:v>
                </c:pt>
                <c:pt idx="1306">
                  <c:v>3.5910000000000002</c:v>
                </c:pt>
                <c:pt idx="1307">
                  <c:v>3.6015999999999999</c:v>
                </c:pt>
                <c:pt idx="1308">
                  <c:v>3.6004</c:v>
                </c:pt>
                <c:pt idx="1309">
                  <c:v>3.6053999999999999</c:v>
                </c:pt>
                <c:pt idx="1310">
                  <c:v>3.6053000000000002</c:v>
                </c:pt>
                <c:pt idx="1311">
                  <c:v>3.6116000000000001</c:v>
                </c:pt>
                <c:pt idx="1312">
                  <c:v>3.6042000000000001</c:v>
                </c:pt>
                <c:pt idx="1313">
                  <c:v>3.5836999999999999</c:v>
                </c:pt>
                <c:pt idx="1314">
                  <c:v>3.5815999999999999</c:v>
                </c:pt>
                <c:pt idx="1315">
                  <c:v>3.5682</c:v>
                </c:pt>
                <c:pt idx="1316">
                  <c:v>3.5705</c:v>
                </c:pt>
                <c:pt idx="1317">
                  <c:v>3.5743</c:v>
                </c:pt>
                <c:pt idx="1318">
                  <c:v>3.5834000000000001</c:v>
                </c:pt>
                <c:pt idx="1319">
                  <c:v>3.5985999999999998</c:v>
                </c:pt>
                <c:pt idx="1320">
                  <c:v>3.6046999999999998</c:v>
                </c:pt>
                <c:pt idx="1321">
                  <c:v>3.6008</c:v>
                </c:pt>
                <c:pt idx="1322">
                  <c:v>3.6023000000000001</c:v>
                </c:pt>
                <c:pt idx="1323">
                  <c:v>3.5998999999999999</c:v>
                </c:pt>
                <c:pt idx="1324">
                  <c:v>3.5950000000000002</c:v>
                </c:pt>
                <c:pt idx="1325">
                  <c:v>3.5750000000000002</c:v>
                </c:pt>
                <c:pt idx="1326">
                  <c:v>3.5943000000000001</c:v>
                </c:pt>
                <c:pt idx="1327">
                  <c:v>3.5964999999999998</c:v>
                </c:pt>
                <c:pt idx="1328">
                  <c:v>3.5950000000000002</c:v>
                </c:pt>
                <c:pt idx="1329">
                  <c:v>3.6002999999999998</c:v>
                </c:pt>
                <c:pt idx="1330">
                  <c:v>3.6061999999999999</c:v>
                </c:pt>
                <c:pt idx="1331">
                  <c:v>3.5737999999999999</c:v>
                </c:pt>
                <c:pt idx="1332">
                  <c:v>3.5752000000000002</c:v>
                </c:pt>
                <c:pt idx="1333">
                  <c:v>3.5802999999999998</c:v>
                </c:pt>
                <c:pt idx="1334">
                  <c:v>3.5924999999999998</c:v>
                </c:pt>
                <c:pt idx="1335">
                  <c:v>3.5954999999999999</c:v>
                </c:pt>
                <c:pt idx="1336">
                  <c:v>3.6009000000000002</c:v>
                </c:pt>
                <c:pt idx="1337">
                  <c:v>3.6059999999999999</c:v>
                </c:pt>
                <c:pt idx="1338">
                  <c:v>3.6086</c:v>
                </c:pt>
                <c:pt idx="1339">
                  <c:v>3.5941999999999998</c:v>
                </c:pt>
                <c:pt idx="1340">
                  <c:v>3.5842999999999998</c:v>
                </c:pt>
                <c:pt idx="1341">
                  <c:v>3.5813999999999999</c:v>
                </c:pt>
                <c:pt idx="1342">
                  <c:v>3.5781000000000001</c:v>
                </c:pt>
                <c:pt idx="1343">
                  <c:v>3.5649000000000002</c:v>
                </c:pt>
                <c:pt idx="1344">
                  <c:v>3.5666000000000002</c:v>
                </c:pt>
                <c:pt idx="1345">
                  <c:v>3.5657999999999999</c:v>
                </c:pt>
                <c:pt idx="1346">
                  <c:v>3.5707</c:v>
                </c:pt>
                <c:pt idx="1347">
                  <c:v>3.5689000000000002</c:v>
                </c:pt>
                <c:pt idx="1348">
                  <c:v>3.5579999999999998</c:v>
                </c:pt>
                <c:pt idx="1349">
                  <c:v>3.5621999999999998</c:v>
                </c:pt>
                <c:pt idx="1350">
                  <c:v>3.5497999999999998</c:v>
                </c:pt>
                <c:pt idx="1351">
                  <c:v>3.5396999999999998</c:v>
                </c:pt>
                <c:pt idx="1352">
                  <c:v>3.5331999999999999</c:v>
                </c:pt>
                <c:pt idx="1353">
                  <c:v>3.5310999999999999</c:v>
                </c:pt>
                <c:pt idx="1354">
                  <c:v>3.5535000000000001</c:v>
                </c:pt>
                <c:pt idx="1355">
                  <c:v>3.5569999999999999</c:v>
                </c:pt>
                <c:pt idx="1356">
                  <c:v>3.5510999999999999</c:v>
                </c:pt>
                <c:pt idx="1357">
                  <c:v>3.5428000000000002</c:v>
                </c:pt>
                <c:pt idx="1358">
                  <c:v>3.5356999999999998</c:v>
                </c:pt>
                <c:pt idx="1359">
                  <c:v>3.5205000000000002</c:v>
                </c:pt>
                <c:pt idx="1360">
                  <c:v>3.5110999999999999</c:v>
                </c:pt>
                <c:pt idx="1361">
                  <c:v>3.5009999999999999</c:v>
                </c:pt>
                <c:pt idx="1362">
                  <c:v>3.5133000000000001</c:v>
                </c:pt>
                <c:pt idx="1363">
                  <c:v>3.5278999999999998</c:v>
                </c:pt>
                <c:pt idx="1364">
                  <c:v>3.5356000000000001</c:v>
                </c:pt>
                <c:pt idx="1365">
                  <c:v>3.5470000000000002</c:v>
                </c:pt>
                <c:pt idx="1366">
                  <c:v>3.5585</c:v>
                </c:pt>
                <c:pt idx="1367">
                  <c:v>3.5594000000000001</c:v>
                </c:pt>
                <c:pt idx="1368">
                  <c:v>3.5609000000000002</c:v>
                </c:pt>
                <c:pt idx="1369">
                  <c:v>3.5644</c:v>
                </c:pt>
                <c:pt idx="1370">
                  <c:v>3.5771000000000002</c:v>
                </c:pt>
                <c:pt idx="1371">
                  <c:v>3.5872000000000002</c:v>
                </c:pt>
                <c:pt idx="1372">
                  <c:v>3.5851999999999999</c:v>
                </c:pt>
                <c:pt idx="1373">
                  <c:v>3.5983999999999998</c:v>
                </c:pt>
                <c:pt idx="1374">
                  <c:v>3.5739000000000001</c:v>
                </c:pt>
                <c:pt idx="1375">
                  <c:v>3.5648</c:v>
                </c:pt>
                <c:pt idx="1376">
                  <c:v>3.5668000000000002</c:v>
                </c:pt>
                <c:pt idx="1377">
                  <c:v>3.5727000000000002</c:v>
                </c:pt>
                <c:pt idx="1378">
                  <c:v>3.5672000000000001</c:v>
                </c:pt>
                <c:pt idx="1379">
                  <c:v>3.5478000000000001</c:v>
                </c:pt>
                <c:pt idx="1380">
                  <c:v>3.5453999999999999</c:v>
                </c:pt>
                <c:pt idx="1381">
                  <c:v>3.5293000000000001</c:v>
                </c:pt>
                <c:pt idx="1382">
                  <c:v>3.5350000000000001</c:v>
                </c:pt>
                <c:pt idx="1383">
                  <c:v>3.5190000000000001</c:v>
                </c:pt>
                <c:pt idx="1384">
                  <c:v>3.5036</c:v>
                </c:pt>
                <c:pt idx="1385">
                  <c:v>3.4903</c:v>
                </c:pt>
                <c:pt idx="1386">
                  <c:v>3.4729999999999999</c:v>
                </c:pt>
                <c:pt idx="1387">
                  <c:v>3.4807000000000001</c:v>
                </c:pt>
                <c:pt idx="1388">
                  <c:v>3.4990000000000001</c:v>
                </c:pt>
                <c:pt idx="1389">
                  <c:v>3.5036</c:v>
                </c:pt>
                <c:pt idx="1390">
                  <c:v>3.4921000000000002</c:v>
                </c:pt>
                <c:pt idx="1391">
                  <c:v>3.4813999999999998</c:v>
                </c:pt>
                <c:pt idx="1392">
                  <c:v>3.4573999999999998</c:v>
                </c:pt>
                <c:pt idx="1393">
                  <c:v>3.4575</c:v>
                </c:pt>
                <c:pt idx="1394">
                  <c:v>3.4525000000000001</c:v>
                </c:pt>
                <c:pt idx="1395">
                  <c:v>3.4443999999999999</c:v>
                </c:pt>
                <c:pt idx="1396">
                  <c:v>3.4676</c:v>
                </c:pt>
                <c:pt idx="1397">
                  <c:v>3.4956</c:v>
                </c:pt>
                <c:pt idx="1398">
                  <c:v>3.4998</c:v>
                </c:pt>
                <c:pt idx="1399">
                  <c:v>3.5171000000000001</c:v>
                </c:pt>
                <c:pt idx="1400">
                  <c:v>3.5165999999999999</c:v>
                </c:pt>
                <c:pt idx="1401">
                  <c:v>3.5215999999999998</c:v>
                </c:pt>
                <c:pt idx="1402">
                  <c:v>3.5716999999999999</c:v>
                </c:pt>
                <c:pt idx="1403">
                  <c:v>3.5485000000000002</c:v>
                </c:pt>
                <c:pt idx="1404">
                  <c:v>3.4834000000000001</c:v>
                </c:pt>
                <c:pt idx="1405">
                  <c:v>3.4908999999999999</c:v>
                </c:pt>
                <c:pt idx="1406">
                  <c:v>3.4714</c:v>
                </c:pt>
                <c:pt idx="1407">
                  <c:v>3.4611000000000001</c:v>
                </c:pt>
                <c:pt idx="1408">
                  <c:v>3.4161999999999999</c:v>
                </c:pt>
                <c:pt idx="1409">
                  <c:v>3.3963000000000001</c:v>
                </c:pt>
                <c:pt idx="1410">
                  <c:v>3.3887</c:v>
                </c:pt>
                <c:pt idx="1411">
                  <c:v>3.3835999999999999</c:v>
                </c:pt>
                <c:pt idx="1412">
                  <c:v>3.4001000000000001</c:v>
                </c:pt>
                <c:pt idx="1413">
                  <c:v>3.3927999999999998</c:v>
                </c:pt>
                <c:pt idx="1414">
                  <c:v>3.3904000000000001</c:v>
                </c:pt>
                <c:pt idx="1415">
                  <c:v>3.3942999999999999</c:v>
                </c:pt>
                <c:pt idx="1416">
                  <c:v>3.3633999999999999</c:v>
                </c:pt>
                <c:pt idx="1417">
                  <c:v>3.3498000000000001</c:v>
                </c:pt>
                <c:pt idx="1418">
                  <c:v>3.3363999999999998</c:v>
                </c:pt>
                <c:pt idx="1419">
                  <c:v>3.3702000000000001</c:v>
                </c:pt>
                <c:pt idx="1420">
                  <c:v>3.3935</c:v>
                </c:pt>
                <c:pt idx="1421">
                  <c:v>3.3578000000000001</c:v>
                </c:pt>
                <c:pt idx="1422">
                  <c:v>3.3563999999999998</c:v>
                </c:pt>
                <c:pt idx="1423">
                  <c:v>3.3342000000000001</c:v>
                </c:pt>
                <c:pt idx="1424">
                  <c:v>3.3466999999999998</c:v>
                </c:pt>
                <c:pt idx="1425">
                  <c:v>3.3401999999999998</c:v>
                </c:pt>
                <c:pt idx="1426">
                  <c:v>3.3105000000000002</c:v>
                </c:pt>
                <c:pt idx="1427">
                  <c:v>3.3029000000000002</c:v>
                </c:pt>
                <c:pt idx="1428">
                  <c:v>3.2825000000000002</c:v>
                </c:pt>
                <c:pt idx="1429">
                  <c:v>3.3022999999999998</c:v>
                </c:pt>
                <c:pt idx="1430">
                  <c:v>3.3544999999999998</c:v>
                </c:pt>
                <c:pt idx="1431">
                  <c:v>3.33</c:v>
                </c:pt>
                <c:pt idx="1432">
                  <c:v>3.31</c:v>
                </c:pt>
                <c:pt idx="1433">
                  <c:v>3.2902</c:v>
                </c:pt>
                <c:pt idx="1434">
                  <c:v>3.2860999999999998</c:v>
                </c:pt>
                <c:pt idx="1435">
                  <c:v>3.2921</c:v>
                </c:pt>
                <c:pt idx="1436">
                  <c:v>3.2915000000000001</c:v>
                </c:pt>
                <c:pt idx="1437">
                  <c:v>3.2755000000000001</c:v>
                </c:pt>
                <c:pt idx="1438">
                  <c:v>3.2764000000000002</c:v>
                </c:pt>
                <c:pt idx="1439">
                  <c:v>3.2763</c:v>
                </c:pt>
                <c:pt idx="1440">
                  <c:v>3.2759999999999998</c:v>
                </c:pt>
                <c:pt idx="1441">
                  <c:v>3.2759</c:v>
                </c:pt>
                <c:pt idx="1442">
                  <c:v>3.2759999999999998</c:v>
                </c:pt>
                <c:pt idx="1443">
                  <c:v>3.2810000000000001</c:v>
                </c:pt>
                <c:pt idx="1444">
                  <c:v>3.286</c:v>
                </c:pt>
                <c:pt idx="1445">
                  <c:v>3.2858000000000001</c:v>
                </c:pt>
                <c:pt idx="1446">
                  <c:v>3.2850000000000001</c:v>
                </c:pt>
                <c:pt idx="1447">
                  <c:v>3.2751999999999999</c:v>
                </c:pt>
                <c:pt idx="1448">
                  <c:v>3.2591000000000001</c:v>
                </c:pt>
                <c:pt idx="1449">
                  <c:v>3.2502</c:v>
                </c:pt>
                <c:pt idx="1450">
                  <c:v>3.2397999999999998</c:v>
                </c:pt>
                <c:pt idx="1451">
                  <c:v>3.2549000000000001</c:v>
                </c:pt>
                <c:pt idx="1452">
                  <c:v>3.2709000000000001</c:v>
                </c:pt>
                <c:pt idx="1453">
                  <c:v>3.2959999999999998</c:v>
                </c:pt>
                <c:pt idx="1454">
                  <c:v>3.3193000000000001</c:v>
                </c:pt>
                <c:pt idx="1455">
                  <c:v>3.3195000000000001</c:v>
                </c:pt>
                <c:pt idx="1456">
                  <c:v>3.3203999999999998</c:v>
                </c:pt>
                <c:pt idx="1457">
                  <c:v>3.3353000000000002</c:v>
                </c:pt>
                <c:pt idx="1458">
                  <c:v>3.3252999999999999</c:v>
                </c:pt>
                <c:pt idx="1459">
                  <c:v>3.3252999999999999</c:v>
                </c:pt>
                <c:pt idx="1460">
                  <c:v>3.3252000000000002</c:v>
                </c:pt>
                <c:pt idx="1461">
                  <c:v>3.3653</c:v>
                </c:pt>
                <c:pt idx="1462">
                  <c:v>3.3677000000000001</c:v>
                </c:pt>
                <c:pt idx="1463">
                  <c:v>3.4001000000000001</c:v>
                </c:pt>
                <c:pt idx="1464">
                  <c:v>3.4100999999999999</c:v>
                </c:pt>
                <c:pt idx="1465">
                  <c:v>3.4093</c:v>
                </c:pt>
                <c:pt idx="1466">
                  <c:v>3.4106999999999998</c:v>
                </c:pt>
                <c:pt idx="1467">
                  <c:v>3.3932000000000002</c:v>
                </c:pt>
                <c:pt idx="1468">
                  <c:v>3.4009</c:v>
                </c:pt>
                <c:pt idx="1469">
                  <c:v>3.3908999999999998</c:v>
                </c:pt>
                <c:pt idx="1470">
                  <c:v>3.3746999999999998</c:v>
                </c:pt>
                <c:pt idx="1471">
                  <c:v>3.3491</c:v>
                </c:pt>
                <c:pt idx="1472">
                  <c:v>3.3100999999999998</c:v>
                </c:pt>
                <c:pt idx="1473">
                  <c:v>3.3751000000000002</c:v>
                </c:pt>
                <c:pt idx="1474">
                  <c:v>3.36</c:v>
                </c:pt>
                <c:pt idx="1475">
                  <c:v>3.3567999999999998</c:v>
                </c:pt>
                <c:pt idx="1476">
                  <c:v>3.3469000000000002</c:v>
                </c:pt>
                <c:pt idx="1477">
                  <c:v>3.3416000000000001</c:v>
                </c:pt>
                <c:pt idx="1478">
                  <c:v>3.3443000000000001</c:v>
                </c:pt>
                <c:pt idx="1479">
                  <c:v>3.3765999999999998</c:v>
                </c:pt>
                <c:pt idx="1480">
                  <c:v>3.3717999999999999</c:v>
                </c:pt>
                <c:pt idx="1481">
                  <c:v>3.3418000000000001</c:v>
                </c:pt>
                <c:pt idx="1482">
                  <c:v>3.3018999999999998</c:v>
                </c:pt>
                <c:pt idx="1483">
                  <c:v>3.3618999999999999</c:v>
                </c:pt>
                <c:pt idx="1484">
                  <c:v>3.3824999999999998</c:v>
                </c:pt>
                <c:pt idx="1485">
                  <c:v>3.3948</c:v>
                </c:pt>
                <c:pt idx="1486">
                  <c:v>3.3866000000000001</c:v>
                </c:pt>
                <c:pt idx="1487">
                  <c:v>3.3614000000000002</c:v>
                </c:pt>
                <c:pt idx="1488">
                  <c:v>3.4116</c:v>
                </c:pt>
                <c:pt idx="1489">
                  <c:v>3.3618000000000001</c:v>
                </c:pt>
                <c:pt idx="1490">
                  <c:v>3.4049999999999998</c:v>
                </c:pt>
                <c:pt idx="1491">
                  <c:v>3.4460999999999999</c:v>
                </c:pt>
                <c:pt idx="1492">
                  <c:v>3.4906999999999999</c:v>
                </c:pt>
                <c:pt idx="1493">
                  <c:v>3.5287000000000002</c:v>
                </c:pt>
                <c:pt idx="1494">
                  <c:v>3.5413999999999999</c:v>
                </c:pt>
                <c:pt idx="1495">
                  <c:v>3.552</c:v>
                </c:pt>
                <c:pt idx="1496">
                  <c:v>3.5518000000000001</c:v>
                </c:pt>
                <c:pt idx="1497">
                  <c:v>3.5512000000000001</c:v>
                </c:pt>
                <c:pt idx="1498">
                  <c:v>3.5453999999999999</c:v>
                </c:pt>
                <c:pt idx="1499">
                  <c:v>3.5449000000000002</c:v>
                </c:pt>
                <c:pt idx="1500">
                  <c:v>3.5390999999999999</c:v>
                </c:pt>
                <c:pt idx="1501">
                  <c:v>3.5388999999999999</c:v>
                </c:pt>
                <c:pt idx="1502">
                  <c:v>3.5356999999999998</c:v>
                </c:pt>
                <c:pt idx="1503">
                  <c:v>3.5369000000000002</c:v>
                </c:pt>
                <c:pt idx="1504">
                  <c:v>3.5301999999999998</c:v>
                </c:pt>
                <c:pt idx="1505">
                  <c:v>3.5407000000000002</c:v>
                </c:pt>
                <c:pt idx="1506">
                  <c:v>3.5413999999999999</c:v>
                </c:pt>
                <c:pt idx="1507">
                  <c:v>3.5518000000000001</c:v>
                </c:pt>
                <c:pt idx="1508">
                  <c:v>3.5366</c:v>
                </c:pt>
                <c:pt idx="1509">
                  <c:v>3.5291000000000001</c:v>
                </c:pt>
                <c:pt idx="1510">
                  <c:v>3.5318000000000001</c:v>
                </c:pt>
                <c:pt idx="1511">
                  <c:v>3.5276999999999998</c:v>
                </c:pt>
                <c:pt idx="1512">
                  <c:v>3.5407000000000002</c:v>
                </c:pt>
                <c:pt idx="1513">
                  <c:v>3.5308000000000002</c:v>
                </c:pt>
                <c:pt idx="1514">
                  <c:v>3.5366</c:v>
                </c:pt>
                <c:pt idx="1515">
                  <c:v>3.5352000000000001</c:v>
                </c:pt>
                <c:pt idx="1516">
                  <c:v>3.5203000000000002</c:v>
                </c:pt>
                <c:pt idx="1517">
                  <c:v>3.5190999999999999</c:v>
                </c:pt>
                <c:pt idx="1518">
                  <c:v>3.5204</c:v>
                </c:pt>
                <c:pt idx="1519">
                  <c:v>3.5004</c:v>
                </c:pt>
                <c:pt idx="1520">
                  <c:v>3.5053999999999998</c:v>
                </c:pt>
                <c:pt idx="1521">
                  <c:v>3.5143</c:v>
                </c:pt>
                <c:pt idx="1522">
                  <c:v>3.5223</c:v>
                </c:pt>
                <c:pt idx="1523">
                  <c:v>3.5402999999999998</c:v>
                </c:pt>
                <c:pt idx="1524">
                  <c:v>3.5247000000000002</c:v>
                </c:pt>
                <c:pt idx="1525">
                  <c:v>3.5266999999999999</c:v>
                </c:pt>
                <c:pt idx="1526">
                  <c:v>3.5501999999999998</c:v>
                </c:pt>
                <c:pt idx="1527">
                  <c:v>3.5608</c:v>
                </c:pt>
                <c:pt idx="1528">
                  <c:v>3.5600999999999998</c:v>
                </c:pt>
                <c:pt idx="1529">
                  <c:v>3.5590000000000002</c:v>
                </c:pt>
                <c:pt idx="1530">
                  <c:v>3.5482999999999998</c:v>
                </c:pt>
                <c:pt idx="1531">
                  <c:v>3.5589</c:v>
                </c:pt>
                <c:pt idx="1532">
                  <c:v>3.5451000000000001</c:v>
                </c:pt>
                <c:pt idx="1533">
                  <c:v>3.5400999999999998</c:v>
                </c:pt>
                <c:pt idx="1534">
                  <c:v>3.5242</c:v>
                </c:pt>
                <c:pt idx="1535">
                  <c:v>3.5367000000000002</c:v>
                </c:pt>
                <c:pt idx="1536">
                  <c:v>3.5316000000000001</c:v>
                </c:pt>
                <c:pt idx="1537">
                  <c:v>3.5316000000000001</c:v>
                </c:pt>
                <c:pt idx="1538">
                  <c:v>3.5465</c:v>
                </c:pt>
                <c:pt idx="1539">
                  <c:v>3.5613999999999999</c:v>
                </c:pt>
                <c:pt idx="1540">
                  <c:v>3.5615999999999999</c:v>
                </c:pt>
                <c:pt idx="1541">
                  <c:v>3.55</c:v>
                </c:pt>
                <c:pt idx="1542">
                  <c:v>3.5339999999999998</c:v>
                </c:pt>
                <c:pt idx="1543">
                  <c:v>3.5464000000000002</c:v>
                </c:pt>
                <c:pt idx="1544">
                  <c:v>3.5501</c:v>
                </c:pt>
                <c:pt idx="1545">
                  <c:v>3.5164</c:v>
                </c:pt>
                <c:pt idx="1546">
                  <c:v>3.5253999999999999</c:v>
                </c:pt>
                <c:pt idx="1547">
                  <c:v>3.5276000000000001</c:v>
                </c:pt>
                <c:pt idx="1548">
                  <c:v>3.5164</c:v>
                </c:pt>
                <c:pt idx="1549">
                  <c:v>3.5116000000000001</c:v>
                </c:pt>
                <c:pt idx="1550">
                  <c:v>3.5360999999999998</c:v>
                </c:pt>
                <c:pt idx="1551">
                  <c:v>3.5360999999999998</c:v>
                </c:pt>
                <c:pt idx="1552">
                  <c:v>3.5335000000000001</c:v>
                </c:pt>
                <c:pt idx="1553">
                  <c:v>3.516</c:v>
                </c:pt>
                <c:pt idx="1554">
                  <c:v>3.5148000000000001</c:v>
                </c:pt>
                <c:pt idx="1555">
                  <c:v>3.5209999999999999</c:v>
                </c:pt>
                <c:pt idx="1556">
                  <c:v>3.5409000000000002</c:v>
                </c:pt>
                <c:pt idx="1557">
                  <c:v>3.5097999999999998</c:v>
                </c:pt>
                <c:pt idx="1558">
                  <c:v>3.4809999999999999</c:v>
                </c:pt>
                <c:pt idx="1559">
                  <c:v>3.4784999999999999</c:v>
                </c:pt>
                <c:pt idx="1560">
                  <c:v>3.4359999999999999</c:v>
                </c:pt>
                <c:pt idx="1561">
                  <c:v>3.4409999999999998</c:v>
                </c:pt>
                <c:pt idx="1562">
                  <c:v>3.4318</c:v>
                </c:pt>
                <c:pt idx="1563">
                  <c:v>3.4064000000000001</c:v>
                </c:pt>
                <c:pt idx="1564">
                  <c:v>3.4005000000000001</c:v>
                </c:pt>
                <c:pt idx="1565">
                  <c:v>3.3812000000000002</c:v>
                </c:pt>
                <c:pt idx="1566">
                  <c:v>3.3811</c:v>
                </c:pt>
                <c:pt idx="1567">
                  <c:v>3.3807999999999998</c:v>
                </c:pt>
                <c:pt idx="1568">
                  <c:v>3.3757999999999999</c:v>
                </c:pt>
                <c:pt idx="1569">
                  <c:v>3.3957000000000002</c:v>
                </c:pt>
                <c:pt idx="1570">
                  <c:v>3.4045000000000001</c:v>
                </c:pt>
                <c:pt idx="1571">
                  <c:v>3.4232999999999998</c:v>
                </c:pt>
                <c:pt idx="1572">
                  <c:v>3.4108000000000001</c:v>
                </c:pt>
                <c:pt idx="1573">
                  <c:v>3.4020000000000001</c:v>
                </c:pt>
                <c:pt idx="1574">
                  <c:v>3.4207999999999998</c:v>
                </c:pt>
                <c:pt idx="1575">
                  <c:v>3.403</c:v>
                </c:pt>
                <c:pt idx="1576">
                  <c:v>3.3805999999999998</c:v>
                </c:pt>
                <c:pt idx="1577">
                  <c:v>3.3969999999999998</c:v>
                </c:pt>
                <c:pt idx="1578">
                  <c:v>3.4304000000000001</c:v>
                </c:pt>
                <c:pt idx="1579">
                  <c:v>3.4394999999999998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67014112"/>
        <c:axId val="-1267029344"/>
      </c:lineChart>
      <c:dateAx>
        <c:axId val="-1267014112"/>
        <c:scaling>
          <c:orientation val="minMax"/>
        </c:scaling>
        <c:delete val="0"/>
        <c:axPos val="b"/>
        <c:numFmt formatCode="yyyy\-mm\-dd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29344"/>
        <c:crosses val="autoZero"/>
        <c:auto val="1"/>
        <c:lblOffset val="100"/>
        <c:baseTimeUnit val="days"/>
      </c:dateAx>
      <c:valAx>
        <c:axId val="-126702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26701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0.35875</cdr:x>
      <cdr:y>0.14319</cdr:y>
    </cdr:from>
    <cdr:to>
      <cdr:x>0.42401</cdr:x>
      <cdr:y>0.51561</cdr:y>
    </cdr:to>
    <cdr:sp macro="" textlink="">
      <cdr:nvSpPr>
        <cdr:cNvPr id="2" name="椭圆 1"/>
        <cdr:cNvSpPr/>
      </cdr:nvSpPr>
      <cdr:spPr>
        <a:xfrm xmlns:a="http://schemas.openxmlformats.org/drawingml/2006/main">
          <a:off x="2952328" y="648072"/>
          <a:ext cx="537072" cy="168558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zh-CN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zh-CN" altLang="en-US" dirty="0"/>
        </a:p>
      </cdr:txBody>
    </cdr:sp>
  </cdr:relSizeAnchor>
  <cdr:relSizeAnchor xmlns:cdr="http://schemas.openxmlformats.org/drawingml/2006/chartDrawing">
    <cdr:from>
      <cdr:x>0.62999</cdr:x>
      <cdr:y>0.07955</cdr:y>
    </cdr:from>
    <cdr:to>
      <cdr:x>0.69525</cdr:x>
      <cdr:y>0.45197</cdr:y>
    </cdr:to>
    <cdr:sp macro="" textlink="">
      <cdr:nvSpPr>
        <cdr:cNvPr id="3" name="椭圆 2"/>
        <cdr:cNvSpPr/>
      </cdr:nvSpPr>
      <cdr:spPr>
        <a:xfrm xmlns:a="http://schemas.openxmlformats.org/drawingml/2006/main">
          <a:off x="5184576" y="360040"/>
          <a:ext cx="537072" cy="168558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zh-CN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zh-CN" alt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836E4-B27B-460B-9EF4-031CCDBEBB49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B3B30-EA08-44AE-A351-7969A2259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593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B3B30-EA08-44AE-A351-7969A2259CD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855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CBB</a:t>
            </a:r>
            <a:r>
              <a:rPr lang="en-US" altLang="zh-CN" baseline="0" dirty="0" smtClean="0"/>
              <a:t> reduces base money; Increasing RRR makes money multiplier smaller.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B3B30-EA08-44AE-A351-7969A2259CD2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176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MLF: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年各季度分别开展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MLF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操作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10145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亿元、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5145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亿元、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3600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亿元和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3058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亿元，期末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MLF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余额为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6658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亿元。上半年，操作期限均为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个月，利率为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．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5%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。下半年，将期限延长为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个月，利率为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．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35%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，为引导金融机构降低贷款利率和社会融资成本，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月又将其利率下调至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．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25%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CN" dirty="0" smtClean="0"/>
          </a:p>
          <a:p>
            <a:r>
              <a:rPr lang="en-US" altLang="zh-CN" dirty="0" smtClean="0"/>
              <a:t>PSL: 2014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月，央行向国开行注入为期</a:t>
            </a:r>
            <a:r>
              <a:rPr lang="en-US" altLang="zh-CN" dirty="0" smtClean="0"/>
              <a:t>3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万亿的</a:t>
            </a:r>
            <a:r>
              <a:rPr lang="en-US" altLang="zh-CN" dirty="0" smtClean="0"/>
              <a:t>PSL</a:t>
            </a:r>
            <a:r>
              <a:rPr lang="zh-CN" altLang="en-US" dirty="0" smtClean="0"/>
              <a:t>，利率</a:t>
            </a:r>
            <a:r>
              <a:rPr lang="en-US" altLang="zh-CN" dirty="0" smtClean="0"/>
              <a:t>4.5%</a:t>
            </a:r>
            <a:r>
              <a:rPr lang="zh-CN" altLang="en-US" dirty="0" smtClean="0"/>
              <a:t>，用于支持棚户区改造、保障房安居工程、三农和小微企业发展。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月，央行再次对特定银行进行了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PSL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操作，以提供基础货币，同时调降本次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PSL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利率至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3.1%.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B3B30-EA08-44AE-A351-7969A2259CD2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578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52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250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81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020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866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47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32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749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193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67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307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71551-37DF-4847-A1DC-FE623E309E88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F6D20-C3BF-44F4-9115-4EE16D8973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24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Monetary Policy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Junhui Qian, 2018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83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Case for Targeting Money Growth (M2)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Necessity: </a:t>
            </a:r>
          </a:p>
          <a:p>
            <a:pPr lvl="1"/>
            <a:r>
              <a:rPr lang="en-US" altLang="zh-CN" dirty="0" smtClean="0"/>
              <a:t>Financial system in transition</a:t>
            </a:r>
          </a:p>
          <a:p>
            <a:pPr lvl="1"/>
            <a:r>
              <a:rPr lang="en-US" altLang="zh-CN" dirty="0" smtClean="0"/>
              <a:t>Soft budget constraints of the state sector and the local governments</a:t>
            </a:r>
          </a:p>
          <a:p>
            <a:r>
              <a:rPr lang="en-US" altLang="zh-CN" dirty="0" smtClean="0"/>
              <a:t>Feasibility: </a:t>
            </a:r>
          </a:p>
          <a:p>
            <a:pPr lvl="1"/>
            <a:r>
              <a:rPr lang="en-US" altLang="zh-CN" dirty="0" smtClean="0"/>
              <a:t>Bank dominance in the financial system</a:t>
            </a:r>
          </a:p>
        </p:txBody>
      </p:sp>
    </p:spTree>
    <p:extLst>
      <p:ext uri="{BB962C8B-B14F-4D97-AF65-F5344CB8AC3E}">
        <p14:creationId xmlns:p14="http://schemas.microsoft.com/office/powerpoint/2010/main" val="2446563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Basics</a:t>
            </a:r>
          </a:p>
          <a:p>
            <a:r>
              <a:rPr lang="en-US" altLang="zh-CN" b="1" dirty="0"/>
              <a:t>Monetary policy instruments</a:t>
            </a:r>
          </a:p>
          <a:p>
            <a:pPr lvl="1"/>
            <a:r>
              <a:rPr lang="en-US" altLang="zh-CN" dirty="0" smtClean="0"/>
              <a:t>Reserve requirement</a:t>
            </a:r>
          </a:p>
          <a:p>
            <a:pPr lvl="1"/>
            <a:r>
              <a:rPr lang="en-US" altLang="zh-CN" dirty="0" smtClean="0"/>
              <a:t>Central bank loans</a:t>
            </a:r>
          </a:p>
          <a:p>
            <a:pPr lvl="1"/>
            <a:r>
              <a:rPr lang="en-US" altLang="zh-CN" dirty="0" smtClean="0"/>
              <a:t>Rediscounting</a:t>
            </a:r>
          </a:p>
          <a:p>
            <a:pPr lvl="1"/>
            <a:r>
              <a:rPr lang="en-US" altLang="zh-CN" dirty="0" smtClean="0"/>
              <a:t>Interest rate policy </a:t>
            </a:r>
          </a:p>
          <a:p>
            <a:pPr lvl="1"/>
            <a:r>
              <a:rPr lang="en-US" altLang="zh-CN" dirty="0" smtClean="0"/>
              <a:t>Exchange rate policy</a:t>
            </a:r>
          </a:p>
          <a:p>
            <a:pPr lvl="1"/>
            <a:r>
              <a:rPr lang="en-US" altLang="zh-CN" dirty="0" smtClean="0"/>
              <a:t>Open market operations</a:t>
            </a:r>
          </a:p>
          <a:p>
            <a:pPr lvl="1"/>
            <a:r>
              <a:rPr lang="en-US" altLang="zh-CN" dirty="0" smtClean="0"/>
              <a:t>Credit policy and window guidance</a:t>
            </a:r>
          </a:p>
          <a:p>
            <a:r>
              <a:rPr lang="en-US" altLang="zh-CN" dirty="0" smtClean="0"/>
              <a:t>Macroprudential regulation</a:t>
            </a:r>
          </a:p>
          <a:p>
            <a:r>
              <a:rPr lang="en-US" altLang="zh-CN" dirty="0" smtClean="0"/>
              <a:t>Recent </a:t>
            </a:r>
            <a:r>
              <a:rPr lang="en-US" altLang="zh-CN" dirty="0" smtClean="0"/>
              <a:t>trends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9079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Reserve Requirement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Reserve requirement was established in 1984. </a:t>
            </a:r>
          </a:p>
          <a:p>
            <a:r>
              <a:rPr lang="en-US" altLang="zh-CN" dirty="0" smtClean="0"/>
              <a:t>Two accounts: deposit reserve and settlement reserve</a:t>
            </a:r>
          </a:p>
          <a:p>
            <a:pPr lvl="1"/>
            <a:r>
              <a:rPr lang="en-US" altLang="zh-CN" dirty="0" smtClean="0"/>
              <a:t>The deposit reserve ratio (DRR) was 20% for enterprise deposits, 40% for savings deposits, 25% for rural deposits. </a:t>
            </a:r>
          </a:p>
          <a:p>
            <a:pPr lvl="1"/>
            <a:r>
              <a:rPr lang="en-US" altLang="zh-CN" dirty="0" smtClean="0"/>
              <a:t>In 1985, the DRR was unified as 10%. </a:t>
            </a:r>
          </a:p>
          <a:p>
            <a:pPr lvl="1"/>
            <a:r>
              <a:rPr lang="en-US" altLang="zh-CN" dirty="0" smtClean="0"/>
              <a:t>The DRR was raised to 12% in 1987 and 13% in 1988 to combat inflation. </a:t>
            </a:r>
          </a:p>
          <a:p>
            <a:pPr lvl="1"/>
            <a:r>
              <a:rPr lang="en-US" altLang="zh-CN" dirty="0" smtClean="0"/>
              <a:t>In 1989, the settlement reserve was required to keep 5%-7% of all deposits. </a:t>
            </a:r>
          </a:p>
          <a:p>
            <a:r>
              <a:rPr lang="en-US" altLang="zh-CN" dirty="0" smtClean="0"/>
              <a:t>In 1998, two accounts were unified. </a:t>
            </a:r>
          </a:p>
          <a:p>
            <a:pPr lvl="1"/>
            <a:r>
              <a:rPr lang="en-US" altLang="zh-CN" dirty="0" smtClean="0"/>
              <a:t>The DRR was lowered from 13% to 8%. </a:t>
            </a:r>
          </a:p>
          <a:p>
            <a:pPr lvl="1"/>
            <a:r>
              <a:rPr lang="en-US" altLang="zh-CN" dirty="0" smtClean="0"/>
              <a:t>Banks may keep excess reserve in PBC.</a:t>
            </a:r>
          </a:p>
          <a:p>
            <a:pPr lvl="1"/>
            <a:r>
              <a:rPr lang="en-US" altLang="zh-CN" dirty="0" smtClean="0"/>
              <a:t>Deposit reserves are interest-bearing.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6613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Required Reserve Ratio (1985-2018)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7369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5655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Central Bank Loans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central bank loan  (</a:t>
            </a:r>
            <a:r>
              <a:rPr lang="zh-CN" altLang="en-US" dirty="0" smtClean="0"/>
              <a:t>再贷款</a:t>
            </a:r>
            <a:r>
              <a:rPr lang="en-US" altLang="zh-CN" dirty="0" smtClean="0"/>
              <a:t>) is the central bank’s lending to commercial banks and other financial institutions.</a:t>
            </a:r>
          </a:p>
          <a:p>
            <a:r>
              <a:rPr lang="en-US" altLang="zh-CN" dirty="0" smtClean="0"/>
              <a:t>CBL was a major source of base money expansion. </a:t>
            </a:r>
          </a:p>
          <a:p>
            <a:r>
              <a:rPr lang="en-US" altLang="zh-CN" dirty="0" smtClean="0"/>
              <a:t>Since 1994, position for purchasing foreign exchange became the major source of base money expansion. </a:t>
            </a:r>
          </a:p>
          <a:p>
            <a:r>
              <a:rPr lang="en-US" altLang="zh-CN" dirty="0" smtClean="0"/>
              <a:t>Since 1998, central bank loans was used in adjusting lending structure in the economy or injecting liquidity to financial institutions in distress.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6035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Rediscounting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Rediscounting (</a:t>
            </a:r>
            <a:r>
              <a:rPr lang="zh-CN" altLang="en-US" dirty="0" smtClean="0"/>
              <a:t>再贴现</a:t>
            </a:r>
            <a:r>
              <a:rPr lang="en-US" altLang="zh-CN" dirty="0" smtClean="0"/>
              <a:t>) refers to the practice of </a:t>
            </a:r>
            <a:r>
              <a:rPr lang="en-US" altLang="zh-CN" dirty="0"/>
              <a:t>discounting commercial </a:t>
            </a:r>
            <a:r>
              <a:rPr lang="en-US" altLang="zh-CN" dirty="0" smtClean="0"/>
              <a:t>papers by the central bank, which is to inject liquidity into the banking sector. </a:t>
            </a:r>
          </a:p>
          <a:p>
            <a:r>
              <a:rPr lang="en-US" altLang="zh-CN" dirty="0" smtClean="0"/>
              <a:t>Rediscounting often happens when banks are in distress.</a:t>
            </a:r>
          </a:p>
          <a:p>
            <a:r>
              <a:rPr lang="en-US" altLang="zh-CN" dirty="0" smtClean="0"/>
              <a:t>Rediscounting was one of the major instruments in the 1990s, and was used both in adjusting structural composition of liquidity provision and in signaling policy orientation. </a:t>
            </a:r>
          </a:p>
          <a:p>
            <a:r>
              <a:rPr lang="en-US" altLang="zh-CN" dirty="0" smtClean="0"/>
              <a:t>The role of rediscounting has declined since 2000.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9664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Interest Rate Policy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Before 1995, almost all interest rates were determined by PBC.</a:t>
            </a:r>
          </a:p>
          <a:p>
            <a:r>
              <a:rPr lang="en-US" altLang="zh-CN" dirty="0" smtClean="0"/>
              <a:t>Since 1995, PBC has been persistently liberalizing interest rates. </a:t>
            </a:r>
          </a:p>
          <a:p>
            <a:r>
              <a:rPr lang="en-US" altLang="zh-CN" dirty="0" smtClean="0"/>
              <a:t>In June 1996, interbank lending rate was  liberalized. </a:t>
            </a:r>
          </a:p>
          <a:p>
            <a:r>
              <a:rPr lang="en-US" altLang="zh-CN" dirty="0" smtClean="0"/>
              <a:t>In June 1997, interbank bond market was opened. Repo rate and interest rate on bonds were liberalized. </a:t>
            </a:r>
          </a:p>
          <a:p>
            <a:r>
              <a:rPr lang="en-US" altLang="zh-CN" dirty="0" smtClean="0"/>
              <a:t>In Sep 1998, interest rates on the issuance of policy bonds and treasury bonds were liberalized. </a:t>
            </a:r>
          </a:p>
          <a:p>
            <a:r>
              <a:rPr lang="en-US" altLang="zh-CN" dirty="0" smtClean="0"/>
              <a:t>In Sep 1999, treasury bonds started to be auctioned in the interbank bond market. </a:t>
            </a:r>
          </a:p>
          <a:p>
            <a:r>
              <a:rPr lang="en-US" altLang="zh-CN" dirty="0" smtClean="0"/>
              <a:t>In Jan 2007, SHIBOR (</a:t>
            </a:r>
            <a:r>
              <a:rPr lang="en-US" altLang="zh-CN" dirty="0" err="1" smtClean="0"/>
              <a:t>ShangHai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InterBank</a:t>
            </a:r>
            <a:r>
              <a:rPr lang="en-US" altLang="zh-CN" dirty="0" smtClean="0"/>
              <a:t> Offer Rates) was started.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2754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Liberalization of Interest Rates on Deposits and Loans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The ordering the interest rate liberalization: first foreign, then domestic; first money market, then loans, then deposits; first long-term big-denomination, then short-term small denomination. </a:t>
            </a:r>
          </a:p>
          <a:p>
            <a:r>
              <a:rPr lang="en-US" altLang="zh-CN" dirty="0" smtClean="0"/>
              <a:t>By Nov 2013, only the domestic deposit rate has a upper-limit. Other interest rates, including those on loans, are all determined by the market.    </a:t>
            </a:r>
          </a:p>
          <a:p>
            <a:r>
              <a:rPr lang="en-US" altLang="zh-CN" dirty="0" smtClean="0"/>
              <a:t>In Oct 2015, the upper-limit on </a:t>
            </a:r>
            <a:r>
              <a:rPr lang="en-US" altLang="zh-CN" dirty="0"/>
              <a:t>the domestic deposit </a:t>
            </a:r>
            <a:r>
              <a:rPr lang="en-US" altLang="zh-CN" dirty="0" smtClean="0"/>
              <a:t>rate is also removed. </a:t>
            </a:r>
          </a:p>
          <a:p>
            <a:r>
              <a:rPr lang="en-US" altLang="zh-CN" dirty="0" smtClean="0"/>
              <a:t>The central bank maintains the control over the benchmark interest rate, which is important for the setting of various loan interest rate (e.g., the mortgage interest rate).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1541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Benchmark Interest Rates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471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5102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Exchange Rate Policy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In 1994, RMB official exchange rate was merged with the market rate. </a:t>
            </a:r>
          </a:p>
          <a:p>
            <a:r>
              <a:rPr lang="en-US" altLang="zh-CN" dirty="0" smtClean="0"/>
              <a:t>The interbank foreign exchange market was established. The exchange rate was formally determined by the market. But PBC intervened heavily. </a:t>
            </a:r>
          </a:p>
          <a:p>
            <a:r>
              <a:rPr lang="en-US" altLang="zh-CN" dirty="0" smtClean="0"/>
              <a:t>From 1995 to 2005, the RMB/USD was de facto pegged at 8.3, with a daily fluctuation capped in [-</a:t>
            </a:r>
            <a:r>
              <a:rPr lang="en-US" altLang="zh-CN" dirty="0"/>
              <a:t>0.3%, 0.3</a:t>
            </a:r>
            <a:r>
              <a:rPr lang="en-US" altLang="zh-CN" dirty="0" smtClean="0"/>
              <a:t>%].</a:t>
            </a:r>
          </a:p>
          <a:p>
            <a:r>
              <a:rPr lang="en-US" altLang="zh-CN" dirty="0" smtClean="0"/>
              <a:t>From July 2005, RMB no longer pegs USD.  RMB started to appreciate gradually. From 2005 to early 2014, RMB appreciated around 37%. </a:t>
            </a:r>
          </a:p>
          <a:p>
            <a:r>
              <a:rPr lang="en-US" altLang="zh-CN" dirty="0"/>
              <a:t>In August 2010, </a:t>
            </a:r>
            <a:r>
              <a:rPr lang="en-US" altLang="zh-CN" dirty="0" smtClean="0"/>
              <a:t>China </a:t>
            </a:r>
            <a:r>
              <a:rPr lang="en-US" altLang="zh-CN" dirty="0"/>
              <a:t>established the RMB </a:t>
            </a:r>
            <a:r>
              <a:rPr lang="en-US" altLang="zh-CN" dirty="0" smtClean="0"/>
              <a:t>offshore </a:t>
            </a:r>
            <a:r>
              <a:rPr lang="en-US" altLang="zh-CN" dirty="0"/>
              <a:t>market </a:t>
            </a:r>
            <a:r>
              <a:rPr lang="en-US" altLang="zh-CN" dirty="0" smtClean="0"/>
              <a:t>(CNH </a:t>
            </a:r>
            <a:r>
              <a:rPr lang="en-US" altLang="zh-CN" dirty="0"/>
              <a:t>market).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895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Basics</a:t>
            </a:r>
          </a:p>
          <a:p>
            <a:r>
              <a:rPr lang="en-US" altLang="zh-CN" dirty="0" smtClean="0"/>
              <a:t>Monetary policy instruments</a:t>
            </a:r>
          </a:p>
          <a:p>
            <a:pPr lvl="1"/>
            <a:r>
              <a:rPr lang="en-US" altLang="zh-CN" dirty="0" smtClean="0"/>
              <a:t>Reserve requirement</a:t>
            </a:r>
          </a:p>
          <a:p>
            <a:pPr lvl="1"/>
            <a:r>
              <a:rPr lang="en-US" altLang="zh-CN" dirty="0" smtClean="0"/>
              <a:t>Central bank loans</a:t>
            </a:r>
          </a:p>
          <a:p>
            <a:pPr lvl="1"/>
            <a:r>
              <a:rPr lang="en-US" altLang="zh-CN" dirty="0" smtClean="0"/>
              <a:t>Rediscounting</a:t>
            </a:r>
          </a:p>
          <a:p>
            <a:pPr lvl="1"/>
            <a:r>
              <a:rPr lang="en-US" altLang="zh-CN" dirty="0" smtClean="0"/>
              <a:t>Interest rate policy </a:t>
            </a:r>
          </a:p>
          <a:p>
            <a:pPr lvl="1"/>
            <a:r>
              <a:rPr lang="en-US" altLang="zh-CN" dirty="0" smtClean="0"/>
              <a:t>Exchange rate policy</a:t>
            </a:r>
          </a:p>
          <a:p>
            <a:pPr lvl="1"/>
            <a:r>
              <a:rPr lang="en-US" altLang="zh-CN" dirty="0" smtClean="0"/>
              <a:t>Open market operations</a:t>
            </a:r>
          </a:p>
          <a:p>
            <a:pPr lvl="1"/>
            <a:r>
              <a:rPr lang="en-US" altLang="zh-CN" dirty="0" smtClean="0"/>
              <a:t>Credit policy and window guidance</a:t>
            </a:r>
          </a:p>
          <a:p>
            <a:r>
              <a:rPr lang="en-US" altLang="zh-CN" dirty="0" smtClean="0"/>
              <a:t>Recent </a:t>
            </a:r>
            <a:r>
              <a:rPr lang="en-US" altLang="zh-CN" dirty="0" smtClean="0"/>
              <a:t>trends</a:t>
            </a:r>
          </a:p>
          <a:p>
            <a:r>
              <a:rPr lang="en-US" altLang="zh-CN" dirty="0" smtClean="0"/>
              <a:t>Macroprudential regulation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3898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/>
              <a:t>Reform of the RMB Exchange </a:t>
            </a:r>
            <a:r>
              <a:rPr lang="en-US" altLang="zh-CN" dirty="0" smtClean="0"/>
              <a:t>Rate (since 2005)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936104"/>
                <a:gridCol w="613102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Milestones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Date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Main changes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“7.21” Reform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2005.7.21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Introduce the managed floating mechanism, with a [-0.3%, 0.3%] fluctuation band around the central parity rate.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2006.1.4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Introduce market makers and a new mechanism for the setting of the central parity rate.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2007.5.21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Widen the fluctuation band to [-0.5%, 0.5%].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2008.10.6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Restrict volatility with the onset of the global financial crisis.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2010.10.22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End of crisis mode.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“4.21” Reform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2012.4.21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Widen the fluctuation band to [-1%, 1%]; Deregulate banks’ foreign exchange dealings. 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“3.17” Reform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2014.3.17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Widen the fluctuation band to [-2%, 2%].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“8.11” Reform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2015.8.11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Let the central parity rate reflect market demand and supply (previous closing rate).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2016.2.15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Introduce the mechanism of “closing rate plus exchange-rate movements of a basket of currencies” for setting the central parity.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7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.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5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.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26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Introduce 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a “counter-cyclical factor” into the central parity pricing mechanism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.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888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62068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RMB/USD Exchange Rate (Annual)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/>
          </p:nvPr>
        </p:nvGraphicFramePr>
        <p:xfrm>
          <a:off x="2135560" y="1556793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椭圆 7"/>
          <p:cNvSpPr/>
          <p:nvPr/>
        </p:nvSpPr>
        <p:spPr>
          <a:xfrm>
            <a:off x="9552384" y="2535508"/>
            <a:ext cx="537072" cy="16855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5073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Sterilized Intervention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prevent RMB from appreciating (before 2005), or from appreciating too fast (2005-2014), the central bank has to intervene the foreign exchange market by purchasing the USD with created RMB. This operation increases the high-powered base money.</a:t>
            </a:r>
          </a:p>
          <a:p>
            <a:r>
              <a:rPr lang="en-US" altLang="zh-CN" dirty="0" smtClean="0"/>
              <a:t>To sterilize the effect of the expanding money base (on inflation), the central bank conducted the following operations:</a:t>
            </a:r>
          </a:p>
          <a:p>
            <a:pPr lvl="1"/>
            <a:r>
              <a:rPr lang="en-US" altLang="zh-CN" dirty="0" smtClean="0"/>
              <a:t>Issuing the central bank bills (CBB, </a:t>
            </a:r>
            <a:r>
              <a:rPr lang="zh-CN" altLang="en-US" dirty="0" smtClean="0"/>
              <a:t>央票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Increasing the required reserve ratio for commercial banks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8507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Foreign Reserve </a:t>
            </a:r>
            <a:r>
              <a:rPr lang="en-US" altLang="zh-CN" dirty="0" smtClean="0"/>
              <a:t>and the Issuance of Central Bank Bills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9551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8727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Foreign Reserve and Required Reserve Ratio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4055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9359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Open Market Operations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OMO in China include trading of treasury bonds, issuance of central bank bills, conducting repo and reverse repo.</a:t>
            </a:r>
          </a:p>
          <a:p>
            <a:r>
              <a:rPr lang="en-US" altLang="zh-CN" dirty="0" smtClean="0"/>
              <a:t>Bonds trading and repo operations are both limited by the quantity of bonds in the open market. </a:t>
            </a:r>
          </a:p>
          <a:p>
            <a:r>
              <a:rPr lang="en-US" altLang="zh-CN" dirty="0" smtClean="0"/>
              <a:t>In the late 1990s, purchasing treasury bonds was the major source of base money expansion. </a:t>
            </a:r>
          </a:p>
          <a:p>
            <a:r>
              <a:rPr lang="en-US" altLang="zh-CN" dirty="0" smtClean="0"/>
              <a:t>From 2003, PBC started to issue central bank bills. CBB became the major instrument for sterilization of money expansion due to the purchase of foreign exchange reserve. </a:t>
            </a:r>
          </a:p>
          <a:p>
            <a:r>
              <a:rPr lang="en-US" altLang="zh-CN" dirty="0" smtClean="0"/>
              <a:t>In 2007, the Ministry of Finance increased the supply of treasury bonds. PBC increased the usage of repo and reverse repo in the adjustment of short-term liquidity in the market. 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068672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Credit Policy and Window Guidance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Credit policy is still being used in adjusting supply of loans to different sectors, industries, geographic areas. </a:t>
            </a:r>
          </a:p>
          <a:p>
            <a:r>
              <a:rPr lang="en-US" altLang="zh-CN" dirty="0" smtClean="0"/>
              <a:t>Window guidance is the central bank’s advice for commercial banks. It is up to banks to accept it or not. </a:t>
            </a:r>
          </a:p>
          <a:p>
            <a:r>
              <a:rPr lang="en-US" altLang="zh-CN" dirty="0" smtClean="0"/>
              <a:t>Before 1998, monetary policy was based more on command. It was called “direct management”. </a:t>
            </a:r>
          </a:p>
          <a:p>
            <a:r>
              <a:rPr lang="en-US" altLang="zh-CN" dirty="0" smtClean="0"/>
              <a:t>After 1998, monetary policy was achieved more by changing liquidity conditions in the market and by window guidance. This was called “indirect management”.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7369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Basics</a:t>
            </a:r>
          </a:p>
          <a:p>
            <a:r>
              <a:rPr lang="en-US" altLang="zh-CN" dirty="0"/>
              <a:t>Monetary policy instruments</a:t>
            </a:r>
          </a:p>
          <a:p>
            <a:pPr lvl="1"/>
            <a:r>
              <a:rPr lang="en-US" altLang="zh-CN" dirty="0" smtClean="0"/>
              <a:t>Reserve requirement</a:t>
            </a:r>
          </a:p>
          <a:p>
            <a:pPr lvl="1"/>
            <a:r>
              <a:rPr lang="en-US" altLang="zh-CN" dirty="0" smtClean="0"/>
              <a:t>Central bank loans</a:t>
            </a:r>
          </a:p>
          <a:p>
            <a:pPr lvl="1"/>
            <a:r>
              <a:rPr lang="en-US" altLang="zh-CN" dirty="0" smtClean="0"/>
              <a:t>Rediscounting</a:t>
            </a:r>
          </a:p>
          <a:p>
            <a:pPr lvl="1"/>
            <a:r>
              <a:rPr lang="en-US" altLang="zh-CN" dirty="0" smtClean="0"/>
              <a:t>Interest rate policy </a:t>
            </a:r>
          </a:p>
          <a:p>
            <a:pPr lvl="1"/>
            <a:r>
              <a:rPr lang="en-US" altLang="zh-CN" dirty="0" smtClean="0"/>
              <a:t>Exchange rate policy</a:t>
            </a:r>
          </a:p>
          <a:p>
            <a:pPr lvl="1"/>
            <a:r>
              <a:rPr lang="en-US" altLang="zh-CN" dirty="0" smtClean="0"/>
              <a:t>Open market operations</a:t>
            </a:r>
          </a:p>
          <a:p>
            <a:pPr lvl="1"/>
            <a:r>
              <a:rPr lang="en-US" altLang="zh-CN" dirty="0" smtClean="0"/>
              <a:t>Credit policy and window guidance</a:t>
            </a:r>
          </a:p>
          <a:p>
            <a:r>
              <a:rPr lang="en-US" altLang="zh-CN" b="1" dirty="0" smtClean="0"/>
              <a:t>Macroprudential regulation</a:t>
            </a:r>
          </a:p>
          <a:p>
            <a:r>
              <a:rPr lang="en-US" altLang="zh-CN" dirty="0" smtClean="0"/>
              <a:t>Recent </a:t>
            </a:r>
            <a:r>
              <a:rPr lang="en-US" altLang="zh-CN" dirty="0" smtClean="0"/>
              <a:t>trends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57833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Macroprudential Regulation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Macroprudential regulation is the </a:t>
            </a:r>
            <a:r>
              <a:rPr lang="en-US" altLang="zh-CN" dirty="0" smtClean="0"/>
              <a:t>financial </a:t>
            </a:r>
            <a:r>
              <a:rPr lang="en-US" altLang="zh-CN" dirty="0"/>
              <a:t>regulation that aims to mitigate </a:t>
            </a:r>
            <a:r>
              <a:rPr lang="en-US" altLang="zh-CN" dirty="0" smtClean="0"/>
              <a:t>systemic risk </a:t>
            </a:r>
            <a:r>
              <a:rPr lang="en-US" altLang="zh-CN" dirty="0"/>
              <a:t>to the financial </a:t>
            </a:r>
            <a:r>
              <a:rPr lang="en-US" altLang="zh-CN" dirty="0" smtClean="0"/>
              <a:t>system and the economy as a whole. </a:t>
            </a:r>
          </a:p>
          <a:p>
            <a:r>
              <a:rPr lang="en-US" altLang="zh-CN" dirty="0" smtClean="0"/>
              <a:t>In many countries including China, the responsibility of macroprudential regulation falls largely on the central bank.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3072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Policy Instruments for Macroprudential Regulation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Capital requirement (banking regulation)</a:t>
            </a:r>
          </a:p>
          <a:p>
            <a:r>
              <a:rPr lang="en-US" altLang="zh-CN" dirty="0" smtClean="0"/>
              <a:t>The required reserve ratio </a:t>
            </a:r>
          </a:p>
          <a:p>
            <a:r>
              <a:rPr lang="en-US" altLang="zh-CN" dirty="0" smtClean="0"/>
              <a:t>Window guidance</a:t>
            </a:r>
          </a:p>
          <a:p>
            <a:r>
              <a:rPr lang="en-US" altLang="zh-CN" dirty="0" smtClean="0"/>
              <a:t>Liquidity provision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196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Functions of A Modern </a:t>
            </a:r>
            <a:r>
              <a:rPr lang="en-US" altLang="zh-CN" dirty="0"/>
              <a:t>C</a:t>
            </a:r>
            <a:r>
              <a:rPr lang="en-US" altLang="zh-CN" dirty="0" smtClean="0"/>
              <a:t>entral B	</a:t>
            </a:r>
            <a:r>
              <a:rPr lang="en-US" altLang="zh-CN" dirty="0" err="1" smtClean="0"/>
              <a:t>ank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Banking for the government</a:t>
            </a:r>
          </a:p>
          <a:p>
            <a:r>
              <a:rPr lang="en-US" altLang="zh-CN" dirty="0" smtClean="0"/>
              <a:t>Control availability of money and credit</a:t>
            </a:r>
          </a:p>
          <a:p>
            <a:r>
              <a:rPr lang="en-US" altLang="zh-CN" dirty="0" smtClean="0"/>
              <a:t>Operate payment and settlement system</a:t>
            </a:r>
          </a:p>
          <a:p>
            <a:r>
              <a:rPr lang="en-US" altLang="zh-CN" dirty="0" smtClean="0"/>
              <a:t>Lender of last resort</a:t>
            </a:r>
          </a:p>
          <a:p>
            <a:r>
              <a:rPr lang="en-US" altLang="zh-CN" dirty="0" smtClean="0"/>
              <a:t>Surveillance and regulation of commercial banks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559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Event Study: 2013 Liquidity Panic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June 2013, </a:t>
            </a:r>
            <a:r>
              <a:rPr lang="en-US" altLang="zh-CN" dirty="0" err="1" smtClean="0"/>
              <a:t>PBoC</a:t>
            </a:r>
            <a:r>
              <a:rPr lang="en-US" altLang="zh-CN" dirty="0" smtClean="0"/>
              <a:t> tightened the liquidity in the interbank money market, in an effort to control the runaway leverage buildup and liquidity mismatch in many medium and small-sized banks.</a:t>
            </a:r>
          </a:p>
          <a:p>
            <a:r>
              <a:rPr lang="en-US" altLang="zh-CN" dirty="0" smtClean="0"/>
              <a:t>As a result, the short-term borrowing cost in the money market shot up. </a:t>
            </a:r>
          </a:p>
          <a:p>
            <a:pPr lvl="1"/>
            <a:r>
              <a:rPr lang="en-US" altLang="zh-CN" dirty="0" smtClean="0"/>
              <a:t>There were rumors on bank failures.</a:t>
            </a:r>
            <a:endParaRPr lang="en-US" altLang="zh-CN" dirty="0"/>
          </a:p>
          <a:p>
            <a:pPr lvl="1"/>
            <a:r>
              <a:rPr lang="en-US" altLang="zh-CN" dirty="0" smtClean="0"/>
              <a:t>The stock market crashed during the panic.</a:t>
            </a:r>
          </a:p>
          <a:p>
            <a:r>
              <a:rPr lang="en-US" altLang="zh-CN" dirty="0" smtClean="0"/>
              <a:t>The liquidity panic ended only after the </a:t>
            </a:r>
            <a:r>
              <a:rPr lang="en-US" altLang="zh-CN" dirty="0" err="1" smtClean="0"/>
              <a:t>PBoC</a:t>
            </a:r>
            <a:r>
              <a:rPr lang="en-US" altLang="zh-CN" dirty="0" smtClean="0"/>
              <a:t> stepped in and started to provide liquidity.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2185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2013 Liquidity Panic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100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075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Lessons of the 2013 Liquidity Panic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Cutting liquidity, as a punishment, is costly. </a:t>
            </a:r>
          </a:p>
          <a:p>
            <a:r>
              <a:rPr lang="en-US" altLang="zh-CN" dirty="0" smtClean="0"/>
              <a:t>The central bank, as the lender of the last resort, should have regulatory power over  commercial banks. </a:t>
            </a:r>
          </a:p>
          <a:p>
            <a:r>
              <a:rPr lang="en-US" altLang="zh-CN" dirty="0" smtClean="0"/>
              <a:t>The coordination and corporation between regulatory bodies are important for effective financial regulation.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1336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Recent Regulatory Reform</a:t>
            </a:r>
            <a:endParaRPr lang="zh-CN" altLang="en-US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3511336"/>
            <a:ext cx="5157787" cy="1672066"/>
          </a:xfrm>
          <a:prstGeom prst="rect">
            <a:avLst/>
          </a:prstGeom>
        </p:spPr>
      </p:pic>
      <p:pic>
        <p:nvPicPr>
          <p:cNvPr id="9" name="内容占位符 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2966800"/>
            <a:ext cx="5183188" cy="276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235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Basics</a:t>
            </a:r>
          </a:p>
          <a:p>
            <a:r>
              <a:rPr lang="en-US" altLang="zh-CN" dirty="0"/>
              <a:t>Monetary policy instruments</a:t>
            </a:r>
          </a:p>
          <a:p>
            <a:pPr lvl="1"/>
            <a:r>
              <a:rPr lang="en-US" altLang="zh-CN" dirty="0" smtClean="0"/>
              <a:t>Reserve requirement</a:t>
            </a:r>
          </a:p>
          <a:p>
            <a:pPr lvl="1"/>
            <a:r>
              <a:rPr lang="en-US" altLang="zh-CN" dirty="0" smtClean="0"/>
              <a:t>Central bank loans</a:t>
            </a:r>
          </a:p>
          <a:p>
            <a:pPr lvl="1"/>
            <a:r>
              <a:rPr lang="en-US" altLang="zh-CN" dirty="0" smtClean="0"/>
              <a:t>Rediscounting</a:t>
            </a:r>
          </a:p>
          <a:p>
            <a:pPr lvl="1"/>
            <a:r>
              <a:rPr lang="en-US" altLang="zh-CN" dirty="0" smtClean="0"/>
              <a:t>Interest rate policy </a:t>
            </a:r>
          </a:p>
          <a:p>
            <a:pPr lvl="1"/>
            <a:r>
              <a:rPr lang="en-US" altLang="zh-CN" dirty="0" smtClean="0"/>
              <a:t>Exchange rate policy</a:t>
            </a:r>
          </a:p>
          <a:p>
            <a:pPr lvl="1"/>
            <a:r>
              <a:rPr lang="en-US" altLang="zh-CN" dirty="0" smtClean="0"/>
              <a:t>Open market operations</a:t>
            </a:r>
          </a:p>
          <a:p>
            <a:pPr lvl="1"/>
            <a:r>
              <a:rPr lang="en-US" altLang="zh-CN" dirty="0" smtClean="0"/>
              <a:t>Credit policy and window guidance</a:t>
            </a:r>
          </a:p>
          <a:p>
            <a:r>
              <a:rPr lang="en-US" altLang="zh-CN" dirty="0" smtClean="0"/>
              <a:t>Macroprudential regulation</a:t>
            </a:r>
          </a:p>
          <a:p>
            <a:r>
              <a:rPr lang="en-US" altLang="zh-CN" b="1" dirty="0" smtClean="0"/>
              <a:t>Recent </a:t>
            </a:r>
            <a:r>
              <a:rPr lang="en-US" altLang="zh-CN" b="1" dirty="0" smtClean="0"/>
              <a:t>trends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74700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Recent Trends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Base money expansion relies on lending facilities, rather than purchasing foreign currency (USD).</a:t>
            </a:r>
          </a:p>
          <a:p>
            <a:r>
              <a:rPr lang="en-US" altLang="zh-CN" dirty="0"/>
              <a:t>Quantity target gives way to interest rate target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M</a:t>
            </a:r>
            <a:r>
              <a:rPr lang="en-US" altLang="zh-CN" dirty="0" smtClean="0"/>
              <a:t>ore liberalized interest rate and exchange rate policies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More synchronized cycles of interest rate with the world.</a:t>
            </a:r>
          </a:p>
          <a:p>
            <a:r>
              <a:rPr lang="en-US" altLang="zh-CN" dirty="0" smtClean="0"/>
              <a:t>Convergence of the Sino-US </a:t>
            </a:r>
            <a:r>
              <a:rPr lang="en-US" altLang="zh-CN" dirty="0" smtClean="0"/>
              <a:t>interest rates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64702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More Balanced Trade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7462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91682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Central Bank Lending Facilities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SLF (</a:t>
            </a:r>
            <a:r>
              <a:rPr lang="en-US" altLang="zh-CN" dirty="0" smtClean="0"/>
              <a:t>Standing Lending Facility,</a:t>
            </a:r>
            <a:r>
              <a:rPr lang="zh-CN" altLang="en-US" dirty="0"/>
              <a:t>常备借贷</a:t>
            </a:r>
            <a:r>
              <a:rPr lang="zh-CN" altLang="en-US" dirty="0" smtClean="0"/>
              <a:t>便利</a:t>
            </a:r>
            <a:r>
              <a:rPr lang="en-US" altLang="zh-CN" dirty="0" smtClean="0"/>
              <a:t>, from 2013)</a:t>
            </a:r>
          </a:p>
          <a:p>
            <a:r>
              <a:rPr lang="en-US" altLang="zh-CN" dirty="0" smtClean="0"/>
              <a:t>MLF (Medium-term Lending Facility, </a:t>
            </a:r>
            <a:r>
              <a:rPr lang="zh-CN" altLang="en-US" dirty="0" smtClean="0"/>
              <a:t>中期借贷便利操作</a:t>
            </a:r>
            <a:r>
              <a:rPr lang="en-US" altLang="zh-CN" dirty="0" smtClean="0"/>
              <a:t>, from 2014)</a:t>
            </a:r>
          </a:p>
          <a:p>
            <a:r>
              <a:rPr lang="en-US" altLang="zh-CN" dirty="0" smtClean="0"/>
              <a:t>PSL (Pledged Supplementary Lending, </a:t>
            </a:r>
            <a:r>
              <a:rPr lang="zh-CN" altLang="en-US" dirty="0" smtClean="0"/>
              <a:t>补充抵押贷款</a:t>
            </a:r>
            <a:r>
              <a:rPr lang="en-US" altLang="zh-CN" dirty="0" smtClean="0"/>
              <a:t>, from 2014)</a:t>
            </a:r>
          </a:p>
          <a:p>
            <a:r>
              <a:rPr lang="en-US" altLang="zh-CN" dirty="0" smtClean="0"/>
              <a:t>The interest rates of the above operations are supposed to guide the market interest rate.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16783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Phasing-out of the M2 Target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8420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75338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Market Interest Rate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5063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5628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Objectives of Monetary Policy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most countries:</a:t>
            </a:r>
          </a:p>
          <a:p>
            <a:pPr lvl="1"/>
            <a:r>
              <a:rPr lang="en-US" altLang="zh-CN" dirty="0" smtClean="0"/>
              <a:t>Low and stable inflation</a:t>
            </a:r>
          </a:p>
          <a:p>
            <a:pPr lvl="1"/>
            <a:r>
              <a:rPr lang="en-US" altLang="zh-CN" dirty="0" smtClean="0"/>
              <a:t>Low employment (high economic growth)</a:t>
            </a:r>
          </a:p>
          <a:p>
            <a:r>
              <a:rPr lang="en-US" altLang="zh-CN" dirty="0" smtClean="0"/>
              <a:t>For some countries:</a:t>
            </a:r>
          </a:p>
          <a:p>
            <a:pPr lvl="1"/>
            <a:r>
              <a:rPr lang="en-US" altLang="zh-CN" dirty="0" smtClean="0"/>
              <a:t>Stable foreign exchange rates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3373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Synchronization of the Chinese and the US Interest Rate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998" y="2651141"/>
            <a:ext cx="4596004" cy="270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053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Convergence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8267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9187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Intermediate Objectives of Monetary Policy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Interest rates</a:t>
            </a:r>
          </a:p>
          <a:p>
            <a:r>
              <a:rPr lang="en-US" altLang="zh-CN" dirty="0" smtClean="0"/>
              <a:t>Money supply</a:t>
            </a:r>
          </a:p>
          <a:p>
            <a:pPr lvl="1"/>
            <a:r>
              <a:rPr lang="en-US" altLang="zh-CN" dirty="0" smtClean="0"/>
              <a:t>Base money: currency in circulation + reserve</a:t>
            </a:r>
          </a:p>
          <a:p>
            <a:pPr lvl="1"/>
            <a:r>
              <a:rPr lang="en-US" altLang="zh-CN" dirty="0" smtClean="0"/>
              <a:t>Money multiplier: Money supply (M2 or M1) / Base money</a:t>
            </a:r>
          </a:p>
          <a:p>
            <a:r>
              <a:rPr lang="en-US" altLang="zh-CN" dirty="0" smtClean="0"/>
              <a:t>Total credit and loans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474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Usual Instruments of Monetary Policy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Interbank overnight lending rate (e.g., US federal funds rate)</a:t>
            </a:r>
          </a:p>
          <a:p>
            <a:r>
              <a:rPr lang="en-US" altLang="zh-CN" dirty="0" smtClean="0"/>
              <a:t>Reserve requirement</a:t>
            </a:r>
          </a:p>
          <a:p>
            <a:r>
              <a:rPr lang="en-US" altLang="zh-CN" dirty="0" smtClean="0"/>
              <a:t>Central bank loans (Lending to financial institutions) and rediscounting</a:t>
            </a:r>
          </a:p>
          <a:p>
            <a:r>
              <a:rPr lang="en-US" altLang="zh-CN" dirty="0" smtClean="0"/>
              <a:t>Open market operations</a:t>
            </a:r>
          </a:p>
          <a:p>
            <a:pPr lvl="1"/>
            <a:r>
              <a:rPr lang="en-US" altLang="zh-CN" dirty="0" smtClean="0"/>
              <a:t>Trading treasury bonds</a:t>
            </a:r>
          </a:p>
          <a:p>
            <a:pPr lvl="1"/>
            <a:r>
              <a:rPr lang="en-US" altLang="zh-CN" dirty="0"/>
              <a:t>Issuance of central bank bills/papers</a:t>
            </a:r>
          </a:p>
          <a:p>
            <a:pPr lvl="1"/>
            <a:r>
              <a:rPr lang="en-US" altLang="zh-CN" dirty="0" smtClean="0"/>
              <a:t>Repo and reverse repo</a:t>
            </a:r>
          </a:p>
        </p:txBody>
      </p:sp>
    </p:spTree>
    <p:extLst>
      <p:ext uri="{BB962C8B-B14F-4D97-AF65-F5344CB8AC3E}">
        <p14:creationId xmlns:p14="http://schemas.microsoft.com/office/powerpoint/2010/main" val="1450687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Central Banking Before The Reform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Credit and cash plans were part of the central economic planning. </a:t>
            </a:r>
          </a:p>
          <a:p>
            <a:r>
              <a:rPr lang="en-US" altLang="zh-CN" dirty="0" smtClean="0"/>
              <a:t>The planner controlled how much credit and cash should be issued and who should receive them. </a:t>
            </a:r>
          </a:p>
          <a:p>
            <a:r>
              <a:rPr lang="en-US" altLang="zh-CN" dirty="0" smtClean="0"/>
              <a:t>With virtually no financial market, the planner easily controlled money supply.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5607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Birth of The Chinese </a:t>
            </a:r>
            <a:r>
              <a:rPr lang="en-US" altLang="zh-CN" dirty="0"/>
              <a:t>C</a:t>
            </a:r>
            <a:r>
              <a:rPr lang="en-US" altLang="zh-CN" dirty="0" smtClean="0"/>
              <a:t>entral </a:t>
            </a:r>
            <a:r>
              <a:rPr lang="en-US" altLang="zh-CN" dirty="0"/>
              <a:t>B</a:t>
            </a:r>
            <a:r>
              <a:rPr lang="en-US" altLang="zh-CN" dirty="0" smtClean="0"/>
              <a:t>ank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Before the reform, PBC was a </a:t>
            </a:r>
            <a:r>
              <a:rPr lang="en-US" altLang="zh-CN" dirty="0"/>
              <a:t>bureau under the Ministry of Finance in charge of monetary matters for economic planning. </a:t>
            </a:r>
            <a:endParaRPr lang="en-US" altLang="zh-CN" dirty="0" smtClean="0"/>
          </a:p>
          <a:p>
            <a:r>
              <a:rPr lang="en-US" altLang="zh-CN" dirty="0" smtClean="0"/>
              <a:t>The Agricultural Bank of China (ABC) was formed in Jan 1979 and was in charge of banking for the rural sector. </a:t>
            </a:r>
          </a:p>
          <a:p>
            <a:r>
              <a:rPr lang="en-US" altLang="zh-CN" dirty="0" smtClean="0"/>
              <a:t>Bank of China was spun off in March 1979 and specialized in foreign currency management. </a:t>
            </a:r>
          </a:p>
          <a:p>
            <a:r>
              <a:rPr lang="en-US" altLang="zh-CN" dirty="0" smtClean="0"/>
              <a:t>On Sep 17 of 1983, the </a:t>
            </a:r>
            <a:r>
              <a:rPr lang="en-US" altLang="zh-CN" dirty="0"/>
              <a:t>S</a:t>
            </a:r>
            <a:r>
              <a:rPr lang="en-US" altLang="zh-CN" dirty="0" smtClean="0"/>
              <a:t>tate </a:t>
            </a:r>
            <a:r>
              <a:rPr lang="en-US" altLang="zh-CN" dirty="0"/>
              <a:t>C</a:t>
            </a:r>
            <a:r>
              <a:rPr lang="en-US" altLang="zh-CN" dirty="0" smtClean="0"/>
              <a:t>ouncil decided to transform PBC into a central bank in charge of monetary policy. Mechanism for reserve requirements </a:t>
            </a:r>
            <a:r>
              <a:rPr lang="en-US" altLang="zh-CN" dirty="0"/>
              <a:t>and lending to  </a:t>
            </a:r>
            <a:r>
              <a:rPr lang="en-US" altLang="zh-CN" dirty="0" smtClean="0"/>
              <a:t>commercial (special) banks was established. </a:t>
            </a:r>
          </a:p>
          <a:p>
            <a:r>
              <a:rPr lang="en-US" altLang="zh-CN" dirty="0" smtClean="0"/>
              <a:t>The Industrial and Commercial Bank of China was formed in Jan 1984 and took away the industrial and commercial banking business of PBC.</a:t>
            </a:r>
          </a:p>
          <a:p>
            <a:r>
              <a:rPr lang="en-US" altLang="zh-CN" dirty="0" smtClean="0"/>
              <a:t>By 1984, PBC became </a:t>
            </a:r>
            <a:r>
              <a:rPr lang="en-US" altLang="zh-CN" dirty="0"/>
              <a:t>a de facto sole-purpose central </a:t>
            </a:r>
            <a:r>
              <a:rPr lang="en-US" altLang="zh-CN" dirty="0" smtClean="0"/>
              <a:t>bank. </a:t>
            </a:r>
          </a:p>
          <a:p>
            <a:r>
              <a:rPr lang="en-US" altLang="zh-CN" dirty="0" smtClean="0"/>
              <a:t>In 1995</a:t>
            </a:r>
            <a:r>
              <a:rPr lang="en-US" altLang="zh-CN" dirty="0"/>
              <a:t>, </a:t>
            </a:r>
            <a:r>
              <a:rPr lang="en-US" altLang="zh-CN" dirty="0" smtClean="0"/>
              <a:t>the </a:t>
            </a:r>
            <a:r>
              <a:rPr lang="en-US" altLang="zh-CN" dirty="0"/>
              <a:t>Law of People’s Bank of China was </a:t>
            </a:r>
            <a:r>
              <a:rPr lang="en-US" altLang="zh-CN" dirty="0" smtClean="0"/>
              <a:t>passed, PBC became the central bank of China formally. 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277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General Trends of Chinese Central Banking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More and more independent, from the Ministry of Finance, from the local governments, and in the future, from the State Council. </a:t>
            </a:r>
          </a:p>
          <a:p>
            <a:pPr lvl="1"/>
            <a:r>
              <a:rPr lang="en-US" altLang="zh-CN" dirty="0" smtClean="0"/>
              <a:t>In 1995, overdraft by MF was forbidden.</a:t>
            </a:r>
          </a:p>
          <a:p>
            <a:pPr lvl="1"/>
            <a:r>
              <a:rPr lang="en-US" altLang="zh-CN" dirty="0" smtClean="0"/>
              <a:t>In 1998</a:t>
            </a:r>
            <a:r>
              <a:rPr lang="en-US" altLang="zh-CN" dirty="0"/>
              <a:t>, </a:t>
            </a:r>
            <a:r>
              <a:rPr lang="en-US" altLang="zh-CN" dirty="0" smtClean="0"/>
              <a:t>nine big branches </a:t>
            </a:r>
            <a:r>
              <a:rPr lang="en-US" altLang="zh-CN" dirty="0"/>
              <a:t>replaced the old 31 provincial branches.  </a:t>
            </a:r>
            <a:endParaRPr lang="en-US" altLang="zh-CN" dirty="0" smtClean="0"/>
          </a:p>
          <a:p>
            <a:r>
              <a:rPr lang="en-US" altLang="zh-CN" dirty="0" smtClean="0"/>
              <a:t>Rely less and less on command, and more and more on indirect control through market-based instruments.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17576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2255</Words>
  <Application>Microsoft Office PowerPoint</Application>
  <PresentationFormat>宽屏</PresentationFormat>
  <Paragraphs>246</Paragraphs>
  <Slides>41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48" baseType="lpstr">
      <vt:lpstr>宋体</vt:lpstr>
      <vt:lpstr>Arial</vt:lpstr>
      <vt:lpstr>Calibri</vt:lpstr>
      <vt:lpstr>Calibri Light</vt:lpstr>
      <vt:lpstr>Courier New</vt:lpstr>
      <vt:lpstr>Times New Roman</vt:lpstr>
      <vt:lpstr>Office 主题</vt:lpstr>
      <vt:lpstr>Monetary Policy</vt:lpstr>
      <vt:lpstr>Content</vt:lpstr>
      <vt:lpstr>Functions of A Modern Central B ank</vt:lpstr>
      <vt:lpstr>Objectives of Monetary Policy</vt:lpstr>
      <vt:lpstr>Intermediate Objectives of Monetary Policy</vt:lpstr>
      <vt:lpstr>Usual Instruments of Monetary Policy </vt:lpstr>
      <vt:lpstr>Central Banking Before The Reform</vt:lpstr>
      <vt:lpstr>The Birth of The Chinese Central Bank</vt:lpstr>
      <vt:lpstr>General Trends of Chinese Central Banking</vt:lpstr>
      <vt:lpstr>The Case for Targeting Money Growth (M2) </vt:lpstr>
      <vt:lpstr>Content</vt:lpstr>
      <vt:lpstr>Reserve Requirement</vt:lpstr>
      <vt:lpstr>Required Reserve Ratio (1985-2018)</vt:lpstr>
      <vt:lpstr>Central Bank Loans</vt:lpstr>
      <vt:lpstr>Rediscounting</vt:lpstr>
      <vt:lpstr>Interest Rate Policy</vt:lpstr>
      <vt:lpstr>Liberalization of Interest Rates on Deposits and Loans</vt:lpstr>
      <vt:lpstr>Benchmark Interest Rates</vt:lpstr>
      <vt:lpstr>Exchange Rate Policy</vt:lpstr>
      <vt:lpstr>The Reform of the RMB Exchange Rate (since 2005)</vt:lpstr>
      <vt:lpstr>RMB/USD Exchange Rate (Annual)</vt:lpstr>
      <vt:lpstr>Sterilized Intervention</vt:lpstr>
      <vt:lpstr>Foreign Reserve and the Issuance of Central Bank Bills</vt:lpstr>
      <vt:lpstr>Foreign Reserve and Required Reserve Ratio</vt:lpstr>
      <vt:lpstr>Open Market Operations</vt:lpstr>
      <vt:lpstr>Credit Policy and Window Guidance</vt:lpstr>
      <vt:lpstr>Content</vt:lpstr>
      <vt:lpstr>Macroprudential Regulation</vt:lpstr>
      <vt:lpstr>The Policy Instruments for Macroprudential Regulation</vt:lpstr>
      <vt:lpstr>Event Study: 2013 Liquidity Panic</vt:lpstr>
      <vt:lpstr>2013 Liquidity Panic</vt:lpstr>
      <vt:lpstr>The Lessons of the 2013 Liquidity Panic</vt:lpstr>
      <vt:lpstr>The Recent Regulatory Reform</vt:lpstr>
      <vt:lpstr>Content</vt:lpstr>
      <vt:lpstr>Recent Trends</vt:lpstr>
      <vt:lpstr>More Balanced Trade</vt:lpstr>
      <vt:lpstr>The Central Bank Lending Facilities</vt:lpstr>
      <vt:lpstr>The Phasing-out of the M2 Target</vt:lpstr>
      <vt:lpstr>Market Interest Rate</vt:lpstr>
      <vt:lpstr>Synchronization of the Chinese and the US Interest Rate</vt:lpstr>
      <vt:lpstr>Convergence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Monetary Policy</dc:title>
  <dc:creator>Junhui Qian</dc:creator>
  <cp:lastModifiedBy>Windows 用户</cp:lastModifiedBy>
  <cp:revision>65</cp:revision>
  <dcterms:created xsi:type="dcterms:W3CDTF">2013-11-09T00:37:51Z</dcterms:created>
  <dcterms:modified xsi:type="dcterms:W3CDTF">2018-05-07T08:42:57Z</dcterms:modified>
</cp:coreProperties>
</file>