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82" r:id="rId4"/>
    <p:sldId id="283" r:id="rId5"/>
    <p:sldId id="286" r:id="rId6"/>
    <p:sldId id="287" r:id="rId7"/>
    <p:sldId id="279" r:id="rId8"/>
    <p:sldId id="284" r:id="rId9"/>
    <p:sldId id="260" r:id="rId10"/>
    <p:sldId id="261" r:id="rId11"/>
    <p:sldId id="262" r:id="rId12"/>
    <p:sldId id="271" r:id="rId13"/>
    <p:sldId id="263" r:id="rId14"/>
    <p:sldId id="285" r:id="rId15"/>
    <p:sldId id="270" r:id="rId16"/>
    <p:sldId id="272" r:id="rId17"/>
    <p:sldId id="280" r:id="rId18"/>
    <p:sldId id="288" r:id="rId19"/>
    <p:sldId id="290" r:id="rId20"/>
    <p:sldId id="289" r:id="rId21"/>
    <p:sldId id="291" r:id="rId22"/>
    <p:sldId id="292" r:id="rId23"/>
    <p:sldId id="293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83729" autoAdjust="0"/>
  </p:normalViewPr>
  <p:slideViewPr>
    <p:cSldViewPr snapToGrid="0">
      <p:cViewPr varScale="1">
        <p:scale>
          <a:sx n="99" d="100"/>
          <a:sy n="99" d="100"/>
        </p:scale>
        <p:origin x="1061" y="77"/>
      </p:cViewPr>
      <p:guideLst/>
    </p:cSldViewPr>
  </p:slideViewPr>
  <p:outlineViewPr>
    <p:cViewPr>
      <p:scale>
        <a:sx n="33" d="100"/>
        <a:sy n="33" d="100"/>
      </p:scale>
      <p:origin x="0" y="-10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unhui%20Qian\Documents\courses\China_economy\2018\china\Lecture08\non-tradable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08\&#19978;&#24066;&#20844;&#21496;&#25968;&#37327;_&#22269;&#23478;&#32479;&#35745;&#23616;&#24180;&#24230;&#25968;&#25454;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unhui%20Qian\Documents\publish\StockMarket\data\Workboo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2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ind\Wind.NET.Client\WindNET\users\W4786999060\export\&#22269;&#20869;&#20027;&#35201;&#32929;&#31080;&#25351;&#25968;&#20132;&#26131;&#34892;&#24773;&#25910;&#30424;(&#26085;)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08\non-tradable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Sheet1!$L$2</c:f>
              <c:strCache>
                <c:ptCount val="1"/>
                <c:pt idx="0">
                  <c:v>Ratio of Tradable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Sheet1!$A$6:$A$275</c:f>
              <c:numCache>
                <c:formatCode>yyyy\-mm;@</c:formatCode>
                <c:ptCount val="270"/>
                <c:pt idx="0">
                  <c:v>43131</c:v>
                </c:pt>
                <c:pt idx="1">
                  <c:v>43100</c:v>
                </c:pt>
                <c:pt idx="2">
                  <c:v>43069</c:v>
                </c:pt>
                <c:pt idx="3">
                  <c:v>43039</c:v>
                </c:pt>
                <c:pt idx="4">
                  <c:v>43008</c:v>
                </c:pt>
                <c:pt idx="5">
                  <c:v>42978</c:v>
                </c:pt>
                <c:pt idx="6">
                  <c:v>42947</c:v>
                </c:pt>
                <c:pt idx="7">
                  <c:v>42916</c:v>
                </c:pt>
                <c:pt idx="8">
                  <c:v>42886</c:v>
                </c:pt>
                <c:pt idx="9">
                  <c:v>42855</c:v>
                </c:pt>
                <c:pt idx="10">
                  <c:v>42825</c:v>
                </c:pt>
                <c:pt idx="11">
                  <c:v>42794</c:v>
                </c:pt>
                <c:pt idx="12">
                  <c:v>42766</c:v>
                </c:pt>
                <c:pt idx="13">
                  <c:v>42735</c:v>
                </c:pt>
                <c:pt idx="14">
                  <c:v>42704</c:v>
                </c:pt>
                <c:pt idx="15">
                  <c:v>42674</c:v>
                </c:pt>
                <c:pt idx="16">
                  <c:v>42643</c:v>
                </c:pt>
                <c:pt idx="17">
                  <c:v>42613</c:v>
                </c:pt>
                <c:pt idx="18">
                  <c:v>42582</c:v>
                </c:pt>
                <c:pt idx="19">
                  <c:v>42551</c:v>
                </c:pt>
                <c:pt idx="20">
                  <c:v>42521</c:v>
                </c:pt>
                <c:pt idx="21">
                  <c:v>42490</c:v>
                </c:pt>
                <c:pt idx="22">
                  <c:v>42460</c:v>
                </c:pt>
                <c:pt idx="23">
                  <c:v>42429</c:v>
                </c:pt>
                <c:pt idx="24">
                  <c:v>42400</c:v>
                </c:pt>
                <c:pt idx="25">
                  <c:v>42369</c:v>
                </c:pt>
                <c:pt idx="26">
                  <c:v>42338</c:v>
                </c:pt>
                <c:pt idx="27">
                  <c:v>42308</c:v>
                </c:pt>
                <c:pt idx="28">
                  <c:v>42277</c:v>
                </c:pt>
                <c:pt idx="29">
                  <c:v>42247</c:v>
                </c:pt>
                <c:pt idx="30">
                  <c:v>42216</c:v>
                </c:pt>
                <c:pt idx="31">
                  <c:v>42185</c:v>
                </c:pt>
                <c:pt idx="32">
                  <c:v>42155</c:v>
                </c:pt>
                <c:pt idx="33">
                  <c:v>42124</c:v>
                </c:pt>
                <c:pt idx="34">
                  <c:v>42094</c:v>
                </c:pt>
                <c:pt idx="35">
                  <c:v>42063</c:v>
                </c:pt>
                <c:pt idx="36">
                  <c:v>42035</c:v>
                </c:pt>
                <c:pt idx="37">
                  <c:v>42004</c:v>
                </c:pt>
                <c:pt idx="38">
                  <c:v>41973</c:v>
                </c:pt>
                <c:pt idx="39">
                  <c:v>41943</c:v>
                </c:pt>
                <c:pt idx="40">
                  <c:v>41912</c:v>
                </c:pt>
                <c:pt idx="41">
                  <c:v>41882</c:v>
                </c:pt>
                <c:pt idx="42">
                  <c:v>41851</c:v>
                </c:pt>
                <c:pt idx="43">
                  <c:v>41820</c:v>
                </c:pt>
                <c:pt idx="44">
                  <c:v>41790</c:v>
                </c:pt>
                <c:pt idx="45">
                  <c:v>41759</c:v>
                </c:pt>
                <c:pt idx="46">
                  <c:v>41729</c:v>
                </c:pt>
                <c:pt idx="47">
                  <c:v>41698</c:v>
                </c:pt>
                <c:pt idx="48">
                  <c:v>41670</c:v>
                </c:pt>
                <c:pt idx="49">
                  <c:v>41639</c:v>
                </c:pt>
                <c:pt idx="50">
                  <c:v>41608</c:v>
                </c:pt>
                <c:pt idx="51">
                  <c:v>41578</c:v>
                </c:pt>
                <c:pt idx="52">
                  <c:v>41547</c:v>
                </c:pt>
                <c:pt idx="53">
                  <c:v>41517</c:v>
                </c:pt>
                <c:pt idx="54">
                  <c:v>41486</c:v>
                </c:pt>
                <c:pt idx="55">
                  <c:v>41455</c:v>
                </c:pt>
                <c:pt idx="56">
                  <c:v>41425</c:v>
                </c:pt>
                <c:pt idx="57">
                  <c:v>41394</c:v>
                </c:pt>
                <c:pt idx="58">
                  <c:v>41364</c:v>
                </c:pt>
                <c:pt idx="59">
                  <c:v>41333</c:v>
                </c:pt>
                <c:pt idx="60">
                  <c:v>41305</c:v>
                </c:pt>
                <c:pt idx="61">
                  <c:v>41274</c:v>
                </c:pt>
                <c:pt idx="62">
                  <c:v>41243</c:v>
                </c:pt>
                <c:pt idx="63">
                  <c:v>41213</c:v>
                </c:pt>
                <c:pt idx="64">
                  <c:v>41182</c:v>
                </c:pt>
                <c:pt idx="65">
                  <c:v>41152</c:v>
                </c:pt>
                <c:pt idx="66">
                  <c:v>41121</c:v>
                </c:pt>
                <c:pt idx="67">
                  <c:v>41090</c:v>
                </c:pt>
                <c:pt idx="68">
                  <c:v>41060</c:v>
                </c:pt>
                <c:pt idx="69">
                  <c:v>41029</c:v>
                </c:pt>
                <c:pt idx="70">
                  <c:v>40999</c:v>
                </c:pt>
                <c:pt idx="71">
                  <c:v>40968</c:v>
                </c:pt>
                <c:pt idx="72">
                  <c:v>40939</c:v>
                </c:pt>
                <c:pt idx="73">
                  <c:v>40908</c:v>
                </c:pt>
                <c:pt idx="74">
                  <c:v>40877</c:v>
                </c:pt>
                <c:pt idx="75">
                  <c:v>40847</c:v>
                </c:pt>
                <c:pt idx="76">
                  <c:v>40816</c:v>
                </c:pt>
                <c:pt idx="77">
                  <c:v>40786</c:v>
                </c:pt>
                <c:pt idx="78">
                  <c:v>40755</c:v>
                </c:pt>
                <c:pt idx="79">
                  <c:v>40724</c:v>
                </c:pt>
                <c:pt idx="80">
                  <c:v>40694</c:v>
                </c:pt>
                <c:pt idx="81">
                  <c:v>40663</c:v>
                </c:pt>
                <c:pt idx="82">
                  <c:v>40633</c:v>
                </c:pt>
                <c:pt idx="83">
                  <c:v>40602</c:v>
                </c:pt>
                <c:pt idx="84">
                  <c:v>40574</c:v>
                </c:pt>
                <c:pt idx="85">
                  <c:v>40543</c:v>
                </c:pt>
                <c:pt idx="86">
                  <c:v>40512</c:v>
                </c:pt>
                <c:pt idx="87">
                  <c:v>40482</c:v>
                </c:pt>
                <c:pt idx="88">
                  <c:v>40451</c:v>
                </c:pt>
                <c:pt idx="89">
                  <c:v>40421</c:v>
                </c:pt>
                <c:pt idx="90">
                  <c:v>40390</c:v>
                </c:pt>
                <c:pt idx="91">
                  <c:v>40359</c:v>
                </c:pt>
                <c:pt idx="92">
                  <c:v>40329</c:v>
                </c:pt>
                <c:pt idx="93">
                  <c:v>40298</c:v>
                </c:pt>
                <c:pt idx="94">
                  <c:v>40268</c:v>
                </c:pt>
                <c:pt idx="95">
                  <c:v>40237</c:v>
                </c:pt>
                <c:pt idx="96">
                  <c:v>40209</c:v>
                </c:pt>
                <c:pt idx="97">
                  <c:v>40178</c:v>
                </c:pt>
                <c:pt idx="98">
                  <c:v>40147</c:v>
                </c:pt>
                <c:pt idx="99">
                  <c:v>40117</c:v>
                </c:pt>
                <c:pt idx="100">
                  <c:v>40086</c:v>
                </c:pt>
                <c:pt idx="101">
                  <c:v>40056</c:v>
                </c:pt>
                <c:pt idx="102">
                  <c:v>40025</c:v>
                </c:pt>
                <c:pt idx="103">
                  <c:v>39994</c:v>
                </c:pt>
                <c:pt idx="104">
                  <c:v>39964</c:v>
                </c:pt>
                <c:pt idx="105">
                  <c:v>39933</c:v>
                </c:pt>
                <c:pt idx="106">
                  <c:v>39903</c:v>
                </c:pt>
                <c:pt idx="107">
                  <c:v>39872</c:v>
                </c:pt>
                <c:pt idx="108">
                  <c:v>39844</c:v>
                </c:pt>
                <c:pt idx="109">
                  <c:v>39813</c:v>
                </c:pt>
                <c:pt idx="110">
                  <c:v>39782</c:v>
                </c:pt>
                <c:pt idx="111">
                  <c:v>39752</c:v>
                </c:pt>
                <c:pt idx="112">
                  <c:v>39721</c:v>
                </c:pt>
                <c:pt idx="113">
                  <c:v>39691</c:v>
                </c:pt>
                <c:pt idx="114">
                  <c:v>39660</c:v>
                </c:pt>
                <c:pt idx="115">
                  <c:v>39629</c:v>
                </c:pt>
                <c:pt idx="116">
                  <c:v>39599</c:v>
                </c:pt>
                <c:pt idx="117">
                  <c:v>39568</c:v>
                </c:pt>
                <c:pt idx="118">
                  <c:v>39538</c:v>
                </c:pt>
                <c:pt idx="119">
                  <c:v>39507</c:v>
                </c:pt>
                <c:pt idx="120">
                  <c:v>39478</c:v>
                </c:pt>
                <c:pt idx="121">
                  <c:v>39447</c:v>
                </c:pt>
                <c:pt idx="122">
                  <c:v>39416</c:v>
                </c:pt>
                <c:pt idx="123">
                  <c:v>39386</c:v>
                </c:pt>
                <c:pt idx="124">
                  <c:v>39355</c:v>
                </c:pt>
                <c:pt idx="125">
                  <c:v>39325</c:v>
                </c:pt>
                <c:pt idx="126">
                  <c:v>39294</c:v>
                </c:pt>
                <c:pt idx="127">
                  <c:v>39263</c:v>
                </c:pt>
                <c:pt idx="128">
                  <c:v>39233</c:v>
                </c:pt>
                <c:pt idx="129">
                  <c:v>39202</c:v>
                </c:pt>
                <c:pt idx="130">
                  <c:v>39172</c:v>
                </c:pt>
                <c:pt idx="131">
                  <c:v>39141</c:v>
                </c:pt>
                <c:pt idx="132">
                  <c:v>39113</c:v>
                </c:pt>
                <c:pt idx="133">
                  <c:v>39082</c:v>
                </c:pt>
                <c:pt idx="134">
                  <c:v>39051</c:v>
                </c:pt>
                <c:pt idx="135">
                  <c:v>39021</c:v>
                </c:pt>
                <c:pt idx="136">
                  <c:v>38990</c:v>
                </c:pt>
                <c:pt idx="137">
                  <c:v>38960</c:v>
                </c:pt>
                <c:pt idx="138">
                  <c:v>38929</c:v>
                </c:pt>
                <c:pt idx="139">
                  <c:v>38898</c:v>
                </c:pt>
                <c:pt idx="140">
                  <c:v>38868</c:v>
                </c:pt>
                <c:pt idx="141">
                  <c:v>38837</c:v>
                </c:pt>
                <c:pt idx="142">
                  <c:v>38807</c:v>
                </c:pt>
                <c:pt idx="143">
                  <c:v>38776</c:v>
                </c:pt>
                <c:pt idx="144">
                  <c:v>38748</c:v>
                </c:pt>
                <c:pt idx="145">
                  <c:v>38717</c:v>
                </c:pt>
                <c:pt idx="146">
                  <c:v>38686</c:v>
                </c:pt>
                <c:pt idx="147">
                  <c:v>38656</c:v>
                </c:pt>
                <c:pt idx="148">
                  <c:v>38625</c:v>
                </c:pt>
                <c:pt idx="149">
                  <c:v>38595</c:v>
                </c:pt>
                <c:pt idx="150">
                  <c:v>38564</c:v>
                </c:pt>
                <c:pt idx="151">
                  <c:v>38533</c:v>
                </c:pt>
                <c:pt idx="152">
                  <c:v>38503</c:v>
                </c:pt>
                <c:pt idx="153">
                  <c:v>38472</c:v>
                </c:pt>
                <c:pt idx="154">
                  <c:v>38442</c:v>
                </c:pt>
                <c:pt idx="155">
                  <c:v>38411</c:v>
                </c:pt>
                <c:pt idx="156">
                  <c:v>38383</c:v>
                </c:pt>
                <c:pt idx="157">
                  <c:v>38352</c:v>
                </c:pt>
                <c:pt idx="158">
                  <c:v>38321</c:v>
                </c:pt>
                <c:pt idx="159">
                  <c:v>38291</c:v>
                </c:pt>
                <c:pt idx="160">
                  <c:v>38260</c:v>
                </c:pt>
                <c:pt idx="161">
                  <c:v>38230</c:v>
                </c:pt>
                <c:pt idx="162">
                  <c:v>38199</c:v>
                </c:pt>
                <c:pt idx="163">
                  <c:v>38168</c:v>
                </c:pt>
                <c:pt idx="164">
                  <c:v>38138</c:v>
                </c:pt>
                <c:pt idx="165">
                  <c:v>38107</c:v>
                </c:pt>
                <c:pt idx="166">
                  <c:v>38077</c:v>
                </c:pt>
                <c:pt idx="167">
                  <c:v>38046</c:v>
                </c:pt>
                <c:pt idx="168">
                  <c:v>38017</c:v>
                </c:pt>
                <c:pt idx="169">
                  <c:v>37986</c:v>
                </c:pt>
                <c:pt idx="170">
                  <c:v>37955</c:v>
                </c:pt>
                <c:pt idx="171">
                  <c:v>37925</c:v>
                </c:pt>
                <c:pt idx="172">
                  <c:v>37894</c:v>
                </c:pt>
                <c:pt idx="173">
                  <c:v>37864</c:v>
                </c:pt>
                <c:pt idx="174">
                  <c:v>37833</c:v>
                </c:pt>
                <c:pt idx="175">
                  <c:v>37802</c:v>
                </c:pt>
                <c:pt idx="176">
                  <c:v>37772</c:v>
                </c:pt>
                <c:pt idx="177">
                  <c:v>37741</c:v>
                </c:pt>
                <c:pt idx="178">
                  <c:v>37711</c:v>
                </c:pt>
                <c:pt idx="179">
                  <c:v>37680</c:v>
                </c:pt>
                <c:pt idx="180">
                  <c:v>37652</c:v>
                </c:pt>
                <c:pt idx="181">
                  <c:v>37621</c:v>
                </c:pt>
                <c:pt idx="182">
                  <c:v>37590</c:v>
                </c:pt>
                <c:pt idx="183">
                  <c:v>37560</c:v>
                </c:pt>
                <c:pt idx="184">
                  <c:v>37529</c:v>
                </c:pt>
                <c:pt idx="185">
                  <c:v>37499</c:v>
                </c:pt>
                <c:pt idx="186">
                  <c:v>37468</c:v>
                </c:pt>
                <c:pt idx="187">
                  <c:v>37437</c:v>
                </c:pt>
                <c:pt idx="188">
                  <c:v>37407</c:v>
                </c:pt>
                <c:pt idx="189">
                  <c:v>37376</c:v>
                </c:pt>
                <c:pt idx="190">
                  <c:v>37346</c:v>
                </c:pt>
                <c:pt idx="191">
                  <c:v>37315</c:v>
                </c:pt>
                <c:pt idx="192">
                  <c:v>37287</c:v>
                </c:pt>
                <c:pt idx="193">
                  <c:v>37256</c:v>
                </c:pt>
                <c:pt idx="194">
                  <c:v>37225</c:v>
                </c:pt>
                <c:pt idx="195">
                  <c:v>37195</c:v>
                </c:pt>
                <c:pt idx="196">
                  <c:v>37164</c:v>
                </c:pt>
                <c:pt idx="197">
                  <c:v>37134</c:v>
                </c:pt>
                <c:pt idx="198">
                  <c:v>37103</c:v>
                </c:pt>
                <c:pt idx="199">
                  <c:v>37072</c:v>
                </c:pt>
                <c:pt idx="200">
                  <c:v>37042</c:v>
                </c:pt>
                <c:pt idx="201">
                  <c:v>37011</c:v>
                </c:pt>
                <c:pt idx="202">
                  <c:v>36981</c:v>
                </c:pt>
                <c:pt idx="203">
                  <c:v>36950</c:v>
                </c:pt>
                <c:pt idx="204">
                  <c:v>36922</c:v>
                </c:pt>
                <c:pt idx="205">
                  <c:v>36891</c:v>
                </c:pt>
                <c:pt idx="206">
                  <c:v>36860</c:v>
                </c:pt>
                <c:pt idx="207">
                  <c:v>36830</c:v>
                </c:pt>
                <c:pt idx="208">
                  <c:v>36799</c:v>
                </c:pt>
                <c:pt idx="209">
                  <c:v>36769</c:v>
                </c:pt>
                <c:pt idx="210">
                  <c:v>36738</c:v>
                </c:pt>
                <c:pt idx="211">
                  <c:v>36707</c:v>
                </c:pt>
                <c:pt idx="212">
                  <c:v>36677</c:v>
                </c:pt>
                <c:pt idx="213">
                  <c:v>36646</c:v>
                </c:pt>
                <c:pt idx="214">
                  <c:v>36616</c:v>
                </c:pt>
                <c:pt idx="215">
                  <c:v>36585</c:v>
                </c:pt>
                <c:pt idx="216">
                  <c:v>36556</c:v>
                </c:pt>
                <c:pt idx="217">
                  <c:v>36525</c:v>
                </c:pt>
                <c:pt idx="218">
                  <c:v>36494</c:v>
                </c:pt>
                <c:pt idx="219">
                  <c:v>36464</c:v>
                </c:pt>
                <c:pt idx="220">
                  <c:v>36433</c:v>
                </c:pt>
                <c:pt idx="221">
                  <c:v>36403</c:v>
                </c:pt>
                <c:pt idx="222">
                  <c:v>36372</c:v>
                </c:pt>
                <c:pt idx="223">
                  <c:v>36341</c:v>
                </c:pt>
                <c:pt idx="224">
                  <c:v>36311</c:v>
                </c:pt>
                <c:pt idx="225">
                  <c:v>36280</c:v>
                </c:pt>
                <c:pt idx="226">
                  <c:v>36250</c:v>
                </c:pt>
                <c:pt idx="227">
                  <c:v>36219</c:v>
                </c:pt>
                <c:pt idx="228">
                  <c:v>36191</c:v>
                </c:pt>
                <c:pt idx="229">
                  <c:v>36160</c:v>
                </c:pt>
                <c:pt idx="230">
                  <c:v>36129</c:v>
                </c:pt>
                <c:pt idx="231">
                  <c:v>36099</c:v>
                </c:pt>
                <c:pt idx="232">
                  <c:v>36068</c:v>
                </c:pt>
                <c:pt idx="233">
                  <c:v>36038</c:v>
                </c:pt>
                <c:pt idx="234">
                  <c:v>36007</c:v>
                </c:pt>
                <c:pt idx="235">
                  <c:v>35976</c:v>
                </c:pt>
                <c:pt idx="236">
                  <c:v>35946</c:v>
                </c:pt>
                <c:pt idx="237">
                  <c:v>35915</c:v>
                </c:pt>
                <c:pt idx="238">
                  <c:v>35885</c:v>
                </c:pt>
                <c:pt idx="239">
                  <c:v>35854</c:v>
                </c:pt>
                <c:pt idx="240">
                  <c:v>35826</c:v>
                </c:pt>
                <c:pt idx="241">
                  <c:v>35795</c:v>
                </c:pt>
                <c:pt idx="242">
                  <c:v>35764</c:v>
                </c:pt>
                <c:pt idx="243">
                  <c:v>35734</c:v>
                </c:pt>
                <c:pt idx="244">
                  <c:v>35703</c:v>
                </c:pt>
                <c:pt idx="245">
                  <c:v>35673</c:v>
                </c:pt>
                <c:pt idx="246">
                  <c:v>35642</c:v>
                </c:pt>
                <c:pt idx="247">
                  <c:v>35611</c:v>
                </c:pt>
                <c:pt idx="248">
                  <c:v>35581</c:v>
                </c:pt>
                <c:pt idx="249">
                  <c:v>35369</c:v>
                </c:pt>
                <c:pt idx="250">
                  <c:v>35308</c:v>
                </c:pt>
                <c:pt idx="251">
                  <c:v>35277</c:v>
                </c:pt>
                <c:pt idx="252">
                  <c:v>35246</c:v>
                </c:pt>
                <c:pt idx="253">
                  <c:v>35216</c:v>
                </c:pt>
                <c:pt idx="254">
                  <c:v>35185</c:v>
                </c:pt>
                <c:pt idx="255">
                  <c:v>35155</c:v>
                </c:pt>
                <c:pt idx="256">
                  <c:v>35124</c:v>
                </c:pt>
                <c:pt idx="257">
                  <c:v>35095</c:v>
                </c:pt>
                <c:pt idx="258">
                  <c:v>35064</c:v>
                </c:pt>
                <c:pt idx="259">
                  <c:v>35033</c:v>
                </c:pt>
                <c:pt idx="260">
                  <c:v>35003</c:v>
                </c:pt>
                <c:pt idx="261">
                  <c:v>34972</c:v>
                </c:pt>
                <c:pt idx="262">
                  <c:v>34942</c:v>
                </c:pt>
                <c:pt idx="263">
                  <c:v>34911</c:v>
                </c:pt>
                <c:pt idx="264">
                  <c:v>34880</c:v>
                </c:pt>
                <c:pt idx="265">
                  <c:v>34850</c:v>
                </c:pt>
                <c:pt idx="266">
                  <c:v>34819</c:v>
                </c:pt>
                <c:pt idx="267">
                  <c:v>34789</c:v>
                </c:pt>
                <c:pt idx="268">
                  <c:v>34758</c:v>
                </c:pt>
                <c:pt idx="269">
                  <c:v>34730</c:v>
                </c:pt>
              </c:numCache>
            </c:numRef>
          </c:cat>
          <c:val>
            <c:numRef>
              <c:f>Sheet1!$L$6:$L$275</c:f>
              <c:numCache>
                <c:formatCode>General</c:formatCode>
                <c:ptCount val="270"/>
                <c:pt idx="0">
                  <c:v>80.460150226588695</c:v>
                </c:pt>
                <c:pt idx="1">
                  <c:v>79.14093434574967</c:v>
                </c:pt>
                <c:pt idx="2">
                  <c:v>79.038850833612813</c:v>
                </c:pt>
                <c:pt idx="3">
                  <c:v>78.520828214371392</c:v>
                </c:pt>
                <c:pt idx="4">
                  <c:v>78.267851567527956</c:v>
                </c:pt>
                <c:pt idx="5">
                  <c:v>78.20646736313924</c:v>
                </c:pt>
                <c:pt idx="6">
                  <c:v>78.527351805064498</c:v>
                </c:pt>
                <c:pt idx="7">
                  <c:v>77.817913918023933</c:v>
                </c:pt>
                <c:pt idx="8">
                  <c:v>77.678043444622759</c:v>
                </c:pt>
                <c:pt idx="9">
                  <c:v>76.928731927982554</c:v>
                </c:pt>
                <c:pt idx="10">
                  <c:v>76.711576760384958</c:v>
                </c:pt>
                <c:pt idx="11">
                  <c:v>76.815981905441134</c:v>
                </c:pt>
                <c:pt idx="12">
                  <c:v>77.335643632523201</c:v>
                </c:pt>
                <c:pt idx="13">
                  <c:v>77.377287069614482</c:v>
                </c:pt>
                <c:pt idx="14">
                  <c:v>77.054799631368695</c:v>
                </c:pt>
                <c:pt idx="15">
                  <c:v>77.207855090095293</c:v>
                </c:pt>
                <c:pt idx="16">
                  <c:v>77.76775857714378</c:v>
                </c:pt>
                <c:pt idx="17">
                  <c:v>77.928711110058757</c:v>
                </c:pt>
                <c:pt idx="18">
                  <c:v>78.576306644647786</c:v>
                </c:pt>
                <c:pt idx="19">
                  <c:v>78.44407696153624</c:v>
                </c:pt>
                <c:pt idx="20">
                  <c:v>78.900006819795436</c:v>
                </c:pt>
                <c:pt idx="21">
                  <c:v>79.04486573073369</c:v>
                </c:pt>
                <c:pt idx="22">
                  <c:v>79.238110163367509</c:v>
                </c:pt>
                <c:pt idx="23">
                  <c:v>79.545052467436093</c:v>
                </c:pt>
                <c:pt idx="24">
                  <c:v>79.452031123382895</c:v>
                </c:pt>
                <c:pt idx="25">
                  <c:v>78.660285388295463</c:v>
                </c:pt>
                <c:pt idx="26">
                  <c:v>79.315949448189954</c:v>
                </c:pt>
                <c:pt idx="27">
                  <c:v>80.651145744378312</c:v>
                </c:pt>
                <c:pt idx="28">
                  <c:v>80.879905654009022</c:v>
                </c:pt>
                <c:pt idx="29">
                  <c:v>80.979404063464727</c:v>
                </c:pt>
                <c:pt idx="30">
                  <c:v>80.268281607819759</c:v>
                </c:pt>
                <c:pt idx="31">
                  <c:v>80.350127353990274</c:v>
                </c:pt>
                <c:pt idx="32">
                  <c:v>80.431973100160775</c:v>
                </c:pt>
                <c:pt idx="33">
                  <c:v>82.915435754522875</c:v>
                </c:pt>
                <c:pt idx="34">
                  <c:v>82.823961729758082</c:v>
                </c:pt>
                <c:pt idx="35">
                  <c:v>83.050400143339175</c:v>
                </c:pt>
                <c:pt idx="36">
                  <c:v>83.663592768051728</c:v>
                </c:pt>
                <c:pt idx="37">
                  <c:v>84.720677897895072</c:v>
                </c:pt>
                <c:pt idx="38">
                  <c:v>83.162764155023154</c:v>
                </c:pt>
                <c:pt idx="39">
                  <c:v>82.922573002076035</c:v>
                </c:pt>
                <c:pt idx="40">
                  <c:v>82.937093424905356</c:v>
                </c:pt>
                <c:pt idx="41">
                  <c:v>83.35972690026982</c:v>
                </c:pt>
                <c:pt idx="42">
                  <c:v>83.597156923793804</c:v>
                </c:pt>
                <c:pt idx="43">
                  <c:v>83.160924274382538</c:v>
                </c:pt>
                <c:pt idx="44">
                  <c:v>83.219479299514973</c:v>
                </c:pt>
                <c:pt idx="45">
                  <c:v>83.219264613330949</c:v>
                </c:pt>
                <c:pt idx="46">
                  <c:v>83.234362412839957</c:v>
                </c:pt>
                <c:pt idx="47">
                  <c:v>82.722785415270053</c:v>
                </c:pt>
                <c:pt idx="48">
                  <c:v>82.682770001961089</c:v>
                </c:pt>
                <c:pt idx="49">
                  <c:v>86.406601448394099</c:v>
                </c:pt>
                <c:pt idx="50">
                  <c:v>83.38568552967422</c:v>
                </c:pt>
                <c:pt idx="51">
                  <c:v>83.390117746597909</c:v>
                </c:pt>
                <c:pt idx="52">
                  <c:v>82.779581195709042</c:v>
                </c:pt>
                <c:pt idx="53">
                  <c:v>82.740720348755659</c:v>
                </c:pt>
                <c:pt idx="54">
                  <c:v>82.190296946673627</c:v>
                </c:pt>
                <c:pt idx="55">
                  <c:v>79.422588628547558</c:v>
                </c:pt>
                <c:pt idx="56">
                  <c:v>79.244446372874791</c:v>
                </c:pt>
                <c:pt idx="57">
                  <c:v>79.368089548245081</c:v>
                </c:pt>
                <c:pt idx="58">
                  <c:v>79.235408250688948</c:v>
                </c:pt>
                <c:pt idx="59">
                  <c:v>79.162887893924079</c:v>
                </c:pt>
                <c:pt idx="60">
                  <c:v>78.958418303798467</c:v>
                </c:pt>
                <c:pt idx="61">
                  <c:v>78.859236347380218</c:v>
                </c:pt>
                <c:pt idx="62">
                  <c:v>78.367476504939773</c:v>
                </c:pt>
                <c:pt idx="63">
                  <c:v>77.559106887735922</c:v>
                </c:pt>
                <c:pt idx="64">
                  <c:v>77.451492979254994</c:v>
                </c:pt>
                <c:pt idx="65">
                  <c:v>77.100856937152102</c:v>
                </c:pt>
                <c:pt idx="66">
                  <c:v>77.187175072836922</c:v>
                </c:pt>
                <c:pt idx="67">
                  <c:v>76.522647523567557</c:v>
                </c:pt>
                <c:pt idx="68">
                  <c:v>76.781215675778569</c:v>
                </c:pt>
                <c:pt idx="69">
                  <c:v>77.103898753339578</c:v>
                </c:pt>
                <c:pt idx="70">
                  <c:v>76.827505764226771</c:v>
                </c:pt>
                <c:pt idx="71">
                  <c:v>77.268321345307584</c:v>
                </c:pt>
                <c:pt idx="72">
                  <c:v>77.490606523794568</c:v>
                </c:pt>
                <c:pt idx="73">
                  <c:v>76.793983556382727</c:v>
                </c:pt>
                <c:pt idx="74">
                  <c:v>76.020899947914572</c:v>
                </c:pt>
                <c:pt idx="75">
                  <c:v>75.977311491688397</c:v>
                </c:pt>
                <c:pt idx="76">
                  <c:v>76.039303223665911</c:v>
                </c:pt>
                <c:pt idx="77">
                  <c:v>75.830057827986479</c:v>
                </c:pt>
                <c:pt idx="78">
                  <c:v>75.9446298056247</c:v>
                </c:pt>
                <c:pt idx="79">
                  <c:v>76.023424769450429</c:v>
                </c:pt>
                <c:pt idx="80">
                  <c:v>76.249508262030602</c:v>
                </c:pt>
                <c:pt idx="81">
                  <c:v>75.559138219245256</c:v>
                </c:pt>
                <c:pt idx="82">
                  <c:v>74.853157891362812</c:v>
                </c:pt>
                <c:pt idx="83">
                  <c:v>73.996394249002719</c:v>
                </c:pt>
                <c:pt idx="84">
                  <c:v>73.615924996703853</c:v>
                </c:pt>
                <c:pt idx="85">
                  <c:v>72.755830617130215</c:v>
                </c:pt>
                <c:pt idx="86">
                  <c:v>71.912219476430408</c:v>
                </c:pt>
                <c:pt idx="87">
                  <c:v>65.147344319527221</c:v>
                </c:pt>
                <c:pt idx="88">
                  <c:v>63.840525330530632</c:v>
                </c:pt>
                <c:pt idx="89">
                  <c:v>63.26534092861661</c:v>
                </c:pt>
                <c:pt idx="90">
                  <c:v>63.346769383510825</c:v>
                </c:pt>
                <c:pt idx="91">
                  <c:v>64.959698159355654</c:v>
                </c:pt>
                <c:pt idx="92">
                  <c:v>65.051092726210896</c:v>
                </c:pt>
                <c:pt idx="93">
                  <c:v>64.635715241624268</c:v>
                </c:pt>
                <c:pt idx="94">
                  <c:v>63.933015116640135</c:v>
                </c:pt>
                <c:pt idx="95">
                  <c:v>63.605937522453793</c:v>
                </c:pt>
                <c:pt idx="96">
                  <c:v>64.021285940611307</c:v>
                </c:pt>
                <c:pt idx="97">
                  <c:v>62.006721185187516</c:v>
                </c:pt>
                <c:pt idx="98">
                  <c:v>59.926266489143522</c:v>
                </c:pt>
                <c:pt idx="99">
                  <c:v>60.641493865382046</c:v>
                </c:pt>
                <c:pt idx="100">
                  <c:v>51.166102231016907</c:v>
                </c:pt>
                <c:pt idx="101">
                  <c:v>50.553108200415394</c:v>
                </c:pt>
                <c:pt idx="102">
                  <c:v>49.503478082002395</c:v>
                </c:pt>
                <c:pt idx="103">
                  <c:v>45.256866707974261</c:v>
                </c:pt>
                <c:pt idx="104">
                  <c:v>44.575670361268223</c:v>
                </c:pt>
                <c:pt idx="105">
                  <c:v>43.396640219325697</c:v>
                </c:pt>
                <c:pt idx="106">
                  <c:v>42.195491986833325</c:v>
                </c:pt>
                <c:pt idx="107">
                  <c:v>39.601771361329781</c:v>
                </c:pt>
                <c:pt idx="108">
                  <c:v>38.953829314577078</c:v>
                </c:pt>
                <c:pt idx="109">
                  <c:v>37.254038266262071</c:v>
                </c:pt>
                <c:pt idx="110">
                  <c:v>35.062404763257703</c:v>
                </c:pt>
                <c:pt idx="111">
                  <c:v>33.645748377321588</c:v>
                </c:pt>
                <c:pt idx="112">
                  <c:v>33.757619934666991</c:v>
                </c:pt>
                <c:pt idx="113">
                  <c:v>34.191579016579823</c:v>
                </c:pt>
                <c:pt idx="114">
                  <c:v>34.057715716448776</c:v>
                </c:pt>
                <c:pt idx="115">
                  <c:v>33.49083972767167</c:v>
                </c:pt>
                <c:pt idx="116">
                  <c:v>33.758528941813083</c:v>
                </c:pt>
                <c:pt idx="117">
                  <c:v>33.076558544065051</c:v>
                </c:pt>
                <c:pt idx="118">
                  <c:v>33.709643239530777</c:v>
                </c:pt>
                <c:pt idx="119">
                  <c:v>32.21932570264665</c:v>
                </c:pt>
                <c:pt idx="120">
                  <c:v>30.364544332900184</c:v>
                </c:pt>
                <c:pt idx="121">
                  <c:v>28.447788963342369</c:v>
                </c:pt>
                <c:pt idx="122">
                  <c:v>27.08755448246928</c:v>
                </c:pt>
                <c:pt idx="123">
                  <c:v>31.809503731181639</c:v>
                </c:pt>
                <c:pt idx="124">
                  <c:v>33.795522146336069</c:v>
                </c:pt>
                <c:pt idx="125">
                  <c:v>34.037160267064081</c:v>
                </c:pt>
                <c:pt idx="126">
                  <c:v>33.828123497833815</c:v>
                </c:pt>
                <c:pt idx="127">
                  <c:v>33.430714842721457</c:v>
                </c:pt>
                <c:pt idx="128">
                  <c:v>33.418491668987478</c:v>
                </c:pt>
                <c:pt idx="129">
                  <c:v>32.396136545703598</c:v>
                </c:pt>
                <c:pt idx="130">
                  <c:v>30.439324563535624</c:v>
                </c:pt>
                <c:pt idx="131">
                  <c:v>30.155002469202302</c:v>
                </c:pt>
                <c:pt idx="132">
                  <c:v>28.783302933915365</c:v>
                </c:pt>
                <c:pt idx="133">
                  <c:v>27.967057365506427</c:v>
                </c:pt>
                <c:pt idx="134">
                  <c:v>30.328928194137568</c:v>
                </c:pt>
                <c:pt idx="135">
                  <c:v>30.449050885511834</c:v>
                </c:pt>
                <c:pt idx="136">
                  <c:v>34.417386677336843</c:v>
                </c:pt>
                <c:pt idx="137">
                  <c:v>34.309543645246393</c:v>
                </c:pt>
                <c:pt idx="138">
                  <c:v>33.728440646881729</c:v>
                </c:pt>
                <c:pt idx="139">
                  <c:v>37.893146253720808</c:v>
                </c:pt>
                <c:pt idx="140">
                  <c:v>37.404918811287267</c:v>
                </c:pt>
                <c:pt idx="141">
                  <c:v>36.101399318861013</c:v>
                </c:pt>
                <c:pt idx="142">
                  <c:v>35.18295929968361</c:v>
                </c:pt>
                <c:pt idx="143">
                  <c:v>34.108931998931958</c:v>
                </c:pt>
                <c:pt idx="144">
                  <c:v>33.647572966173648</c:v>
                </c:pt>
                <c:pt idx="145">
                  <c:v>32.779612140259047</c:v>
                </c:pt>
                <c:pt idx="146">
                  <c:v>32.595748019949092</c:v>
                </c:pt>
                <c:pt idx="147">
                  <c:v>32.295387334022244</c:v>
                </c:pt>
                <c:pt idx="148">
                  <c:v>32.045337393159834</c:v>
                </c:pt>
                <c:pt idx="149">
                  <c:v>31.793918544167681</c:v>
                </c:pt>
                <c:pt idx="150">
                  <c:v>31.260132227761972</c:v>
                </c:pt>
                <c:pt idx="151">
                  <c:v>31.668894163409831</c:v>
                </c:pt>
                <c:pt idx="152">
                  <c:v>31.883375667164799</c:v>
                </c:pt>
                <c:pt idx="153">
                  <c:v>31.469294749385018</c:v>
                </c:pt>
                <c:pt idx="154">
                  <c:v>31.596725773157956</c:v>
                </c:pt>
                <c:pt idx="155">
                  <c:v>31.634216993834009</c:v>
                </c:pt>
                <c:pt idx="156">
                  <c:v>31.733157250982146</c:v>
                </c:pt>
                <c:pt idx="157">
                  <c:v>31.543543926054841</c:v>
                </c:pt>
                <c:pt idx="158">
                  <c:v>31.760644477198589</c:v>
                </c:pt>
                <c:pt idx="159">
                  <c:v>31.572009412036795</c:v>
                </c:pt>
                <c:pt idx="160">
                  <c:v>31.535324556587675</c:v>
                </c:pt>
                <c:pt idx="161">
                  <c:v>31.31769070996447</c:v>
                </c:pt>
                <c:pt idx="162">
                  <c:v>31.497115079083017</c:v>
                </c:pt>
                <c:pt idx="163">
                  <c:v>31.19266463720508</c:v>
                </c:pt>
                <c:pt idx="164">
                  <c:v>31.557711292340212</c:v>
                </c:pt>
                <c:pt idx="165">
                  <c:v>31.367083390095747</c:v>
                </c:pt>
                <c:pt idx="166">
                  <c:v>31.449328426563678</c:v>
                </c:pt>
                <c:pt idx="167">
                  <c:v>31.627565062223738</c:v>
                </c:pt>
                <c:pt idx="168">
                  <c:v>31.461806985494693</c:v>
                </c:pt>
                <c:pt idx="169">
                  <c:v>31.03916815108493</c:v>
                </c:pt>
                <c:pt idx="170">
                  <c:v>31.847571568472976</c:v>
                </c:pt>
                <c:pt idx="171">
                  <c:v>32.134640240212796</c:v>
                </c:pt>
                <c:pt idx="172">
                  <c:v>32.403950892497306</c:v>
                </c:pt>
                <c:pt idx="173">
                  <c:v>32.410419573618412</c:v>
                </c:pt>
                <c:pt idx="174">
                  <c:v>32.360757475284863</c:v>
                </c:pt>
                <c:pt idx="175">
                  <c:v>32.319317561356087</c:v>
                </c:pt>
                <c:pt idx="176">
                  <c:v>32.411752765586535</c:v>
                </c:pt>
                <c:pt idx="177">
                  <c:v>32.390173177456752</c:v>
                </c:pt>
                <c:pt idx="178">
                  <c:v>32.313880483875991</c:v>
                </c:pt>
                <c:pt idx="179">
                  <c:v>32.50122677997215</c:v>
                </c:pt>
                <c:pt idx="180">
                  <c:v>32.505942210372943</c:v>
                </c:pt>
                <c:pt idx="181">
                  <c:v>32.571988980704752</c:v>
                </c:pt>
                <c:pt idx="182">
                  <c:v>32.404163567520165</c:v>
                </c:pt>
                <c:pt idx="183">
                  <c:v>32.551093006971541</c:v>
                </c:pt>
                <c:pt idx="184">
                  <c:v>32.904584272832309</c:v>
                </c:pt>
                <c:pt idx="185">
                  <c:v>32.857163746399756</c:v>
                </c:pt>
                <c:pt idx="186">
                  <c:v>32.894480260346413</c:v>
                </c:pt>
                <c:pt idx="187">
                  <c:v>32.576420622727362</c:v>
                </c:pt>
                <c:pt idx="188">
                  <c:v>32.81232302910243</c:v>
                </c:pt>
                <c:pt idx="189">
                  <c:v>32.736163624177692</c:v>
                </c:pt>
                <c:pt idx="190">
                  <c:v>33.133862401293364</c:v>
                </c:pt>
                <c:pt idx="191">
                  <c:v>32.961887519663939</c:v>
                </c:pt>
                <c:pt idx="192">
                  <c:v>32.905112526500204</c:v>
                </c:pt>
                <c:pt idx="193">
                  <c:v>33.231707036868542</c:v>
                </c:pt>
                <c:pt idx="194">
                  <c:v>33.477983051000422</c:v>
                </c:pt>
                <c:pt idx="195">
                  <c:v>33.286345844076216</c:v>
                </c:pt>
                <c:pt idx="196">
                  <c:v>33.117411309636019</c:v>
                </c:pt>
                <c:pt idx="197">
                  <c:v>33.165690798160348</c:v>
                </c:pt>
                <c:pt idx="198">
                  <c:v>35.038327265038113</c:v>
                </c:pt>
                <c:pt idx="199">
                  <c:v>35.178362792272615</c:v>
                </c:pt>
                <c:pt idx="200">
                  <c:v>35.419483966786139</c:v>
                </c:pt>
                <c:pt idx="201">
                  <c:v>35.077901225128365</c:v>
                </c:pt>
                <c:pt idx="202">
                  <c:v>34.693913229319143</c:v>
                </c:pt>
                <c:pt idx="203">
                  <c:v>33.568006922099343</c:v>
                </c:pt>
                <c:pt idx="204">
                  <c:v>33.414374492633613</c:v>
                </c:pt>
                <c:pt idx="205">
                  <c:v>33.452288518377884</c:v>
                </c:pt>
                <c:pt idx="206">
                  <c:v>33.634153955839309</c:v>
                </c:pt>
                <c:pt idx="207">
                  <c:v>33.480235491230921</c:v>
                </c:pt>
                <c:pt idx="208">
                  <c:v>33.178499998805236</c:v>
                </c:pt>
                <c:pt idx="209">
                  <c:v>32.818742688755826</c:v>
                </c:pt>
                <c:pt idx="210">
                  <c:v>32.445024457541912</c:v>
                </c:pt>
                <c:pt idx="211">
                  <c:v>32.511894814450727</c:v>
                </c:pt>
                <c:pt idx="212">
                  <c:v>32.221767505206309</c:v>
                </c:pt>
                <c:pt idx="213">
                  <c:v>32.099051522023423</c:v>
                </c:pt>
                <c:pt idx="214">
                  <c:v>31.841071564346318</c:v>
                </c:pt>
                <c:pt idx="215">
                  <c:v>31.926072536674198</c:v>
                </c:pt>
                <c:pt idx="216">
                  <c:v>31.639516789503325</c:v>
                </c:pt>
                <c:pt idx="217">
                  <c:v>31.029871365715984</c:v>
                </c:pt>
                <c:pt idx="218">
                  <c:v>30.495372498130081</c:v>
                </c:pt>
                <c:pt idx="219">
                  <c:v>30.750680869394724</c:v>
                </c:pt>
                <c:pt idx="220">
                  <c:v>30.751123901419401</c:v>
                </c:pt>
                <c:pt idx="221">
                  <c:v>30.391793863269719</c:v>
                </c:pt>
                <c:pt idx="222">
                  <c:v>30.356087161220447</c:v>
                </c:pt>
                <c:pt idx="223">
                  <c:v>30.782992634527023</c:v>
                </c:pt>
                <c:pt idx="224">
                  <c:v>30.012890721835351</c:v>
                </c:pt>
                <c:pt idx="225">
                  <c:v>29.844594450368113</c:v>
                </c:pt>
                <c:pt idx="226">
                  <c:v>29.720323902769707</c:v>
                </c:pt>
                <c:pt idx="227">
                  <c:v>29.654109881659334</c:v>
                </c:pt>
                <c:pt idx="228">
                  <c:v>29.606510620195177</c:v>
                </c:pt>
                <c:pt idx="229">
                  <c:v>29.45613194125804</c:v>
                </c:pt>
                <c:pt idx="230">
                  <c:v>29.405188344533705</c:v>
                </c:pt>
                <c:pt idx="231">
                  <c:v>29.318800663821904</c:v>
                </c:pt>
                <c:pt idx="232">
                  <c:v>29.20987217298109</c:v>
                </c:pt>
                <c:pt idx="233">
                  <c:v>29.146379294787017</c:v>
                </c:pt>
                <c:pt idx="234">
                  <c:v>28.793745539174004</c:v>
                </c:pt>
                <c:pt idx="235">
                  <c:v>29.012433606558524</c:v>
                </c:pt>
                <c:pt idx="236">
                  <c:v>29.148672691570354</c:v>
                </c:pt>
                <c:pt idx="237">
                  <c:v>29.326904823352944</c:v>
                </c:pt>
                <c:pt idx="238">
                  <c:v>29.577077978706946</c:v>
                </c:pt>
                <c:pt idx="239">
                  <c:v>29.705267402646545</c:v>
                </c:pt>
                <c:pt idx="240">
                  <c:v>29.503241068199888</c:v>
                </c:pt>
                <c:pt idx="241">
                  <c:v>29.690009201773272</c:v>
                </c:pt>
                <c:pt idx="242">
                  <c:v>29.337161585298361</c:v>
                </c:pt>
                <c:pt idx="243">
                  <c:v>29.825188160208675</c:v>
                </c:pt>
                <c:pt idx="244">
                  <c:v>30.151573433837243</c:v>
                </c:pt>
                <c:pt idx="245">
                  <c:v>30.13795326606024</c:v>
                </c:pt>
                <c:pt idx="246">
                  <c:v>30.003699045646226</c:v>
                </c:pt>
                <c:pt idx="247">
                  <c:v>30.313416983204018</c:v>
                </c:pt>
                <c:pt idx="248">
                  <c:v>30.136511398371901</c:v>
                </c:pt>
                <c:pt idx="249">
                  <c:v>27.47427209208697</c:v>
                </c:pt>
                <c:pt idx="250">
                  <c:v>28.957725022216579</c:v>
                </c:pt>
                <c:pt idx="251">
                  <c:v>28.667593936403868</c:v>
                </c:pt>
                <c:pt idx="252">
                  <c:v>27.830070943370938</c:v>
                </c:pt>
                <c:pt idx="253">
                  <c:v>28.467022869588892</c:v>
                </c:pt>
                <c:pt idx="254">
                  <c:v>27.733005528532345</c:v>
                </c:pt>
                <c:pt idx="255">
                  <c:v>27.407796422726278</c:v>
                </c:pt>
                <c:pt idx="256">
                  <c:v>27.265902636048356</c:v>
                </c:pt>
                <c:pt idx="257">
                  <c:v>27.20940061059046</c:v>
                </c:pt>
                <c:pt idx="258">
                  <c:v>26.825779228442233</c:v>
                </c:pt>
                <c:pt idx="259">
                  <c:v>26.56427744210113</c:v>
                </c:pt>
                <c:pt idx="260">
                  <c:v>26.108358180199108</c:v>
                </c:pt>
                <c:pt idx="261">
                  <c:v>26.24701810644871</c:v>
                </c:pt>
                <c:pt idx="262">
                  <c:v>28.458696501216558</c:v>
                </c:pt>
                <c:pt idx="263">
                  <c:v>25.367484029870035</c:v>
                </c:pt>
                <c:pt idx="264">
                  <c:v>25.076939317412243</c:v>
                </c:pt>
                <c:pt idx="265">
                  <c:v>24.449241771833911</c:v>
                </c:pt>
                <c:pt idx="266">
                  <c:v>24.449241771833911</c:v>
                </c:pt>
                <c:pt idx="267">
                  <c:v>24.935629308895244</c:v>
                </c:pt>
                <c:pt idx="268">
                  <c:v>26.521322770405558</c:v>
                </c:pt>
                <c:pt idx="269">
                  <c:v>26.382388468228008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655934736"/>
        <c:axId val="-655941264"/>
      </c:lineChart>
      <c:dateAx>
        <c:axId val="-655934736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655941264"/>
        <c:crosses val="autoZero"/>
        <c:auto val="1"/>
        <c:lblOffset val="100"/>
        <c:baseTimeUnit val="months"/>
      </c:dateAx>
      <c:valAx>
        <c:axId val="-65594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6559347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Number of Listed Companies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[上市公司数量_国家统计局年度数据.xls]年度数据!$B$5</c:f>
              <c:strCache>
                <c:ptCount val="1"/>
                <c:pt idx="0">
                  <c:v>Shanghai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[上市公司数量_国家统计局年度数据.xls]年度数据!$C$3:$AC$3</c:f>
              <c:numCache>
                <c:formatCode>yyyy</c:formatCode>
                <c:ptCount val="27"/>
                <c:pt idx="0">
                  <c:v>42705</c:v>
                </c:pt>
                <c:pt idx="1">
                  <c:v>42339</c:v>
                </c:pt>
                <c:pt idx="2">
                  <c:v>41974</c:v>
                </c:pt>
                <c:pt idx="3">
                  <c:v>41609</c:v>
                </c:pt>
                <c:pt idx="4">
                  <c:v>41244</c:v>
                </c:pt>
                <c:pt idx="5">
                  <c:v>40878</c:v>
                </c:pt>
                <c:pt idx="6">
                  <c:v>40513</c:v>
                </c:pt>
                <c:pt idx="7">
                  <c:v>40148</c:v>
                </c:pt>
                <c:pt idx="8">
                  <c:v>39783</c:v>
                </c:pt>
                <c:pt idx="9">
                  <c:v>39417</c:v>
                </c:pt>
                <c:pt idx="10">
                  <c:v>39052</c:v>
                </c:pt>
                <c:pt idx="11">
                  <c:v>38687</c:v>
                </c:pt>
                <c:pt idx="12">
                  <c:v>38322</c:v>
                </c:pt>
                <c:pt idx="13">
                  <c:v>37956</c:v>
                </c:pt>
                <c:pt idx="14">
                  <c:v>37591</c:v>
                </c:pt>
                <c:pt idx="15">
                  <c:v>37226</c:v>
                </c:pt>
                <c:pt idx="16">
                  <c:v>36861</c:v>
                </c:pt>
                <c:pt idx="17">
                  <c:v>36495</c:v>
                </c:pt>
                <c:pt idx="18">
                  <c:v>36130</c:v>
                </c:pt>
                <c:pt idx="19">
                  <c:v>35765</c:v>
                </c:pt>
                <c:pt idx="20">
                  <c:v>35400</c:v>
                </c:pt>
                <c:pt idx="21">
                  <c:v>35034</c:v>
                </c:pt>
                <c:pt idx="22">
                  <c:v>34669</c:v>
                </c:pt>
                <c:pt idx="23">
                  <c:v>34304</c:v>
                </c:pt>
                <c:pt idx="24">
                  <c:v>33939</c:v>
                </c:pt>
                <c:pt idx="25">
                  <c:v>33573</c:v>
                </c:pt>
                <c:pt idx="26">
                  <c:v>33208</c:v>
                </c:pt>
              </c:numCache>
            </c:numRef>
          </c:cat>
          <c:val>
            <c:numRef>
              <c:f>[上市公司数量_国家统计局年度数据.xls]年度数据!$C$5:$AC$5</c:f>
              <c:numCache>
                <c:formatCode>General</c:formatCode>
                <c:ptCount val="27"/>
                <c:pt idx="0">
                  <c:v>1182</c:v>
                </c:pt>
                <c:pt idx="1">
                  <c:v>1081</c:v>
                </c:pt>
                <c:pt idx="2">
                  <c:v>995</c:v>
                </c:pt>
                <c:pt idx="3">
                  <c:v>953</c:v>
                </c:pt>
                <c:pt idx="4">
                  <c:v>954</c:v>
                </c:pt>
                <c:pt idx="5">
                  <c:v>931</c:v>
                </c:pt>
                <c:pt idx="6">
                  <c:v>894</c:v>
                </c:pt>
                <c:pt idx="7">
                  <c:v>870</c:v>
                </c:pt>
                <c:pt idx="8">
                  <c:v>864</c:v>
                </c:pt>
                <c:pt idx="9">
                  <c:v>860</c:v>
                </c:pt>
                <c:pt idx="10">
                  <c:v>842</c:v>
                </c:pt>
                <c:pt idx="11">
                  <c:v>834</c:v>
                </c:pt>
                <c:pt idx="12">
                  <c:v>837</c:v>
                </c:pt>
                <c:pt idx="13">
                  <c:v>780</c:v>
                </c:pt>
                <c:pt idx="14">
                  <c:v>715</c:v>
                </c:pt>
                <c:pt idx="15">
                  <c:v>646</c:v>
                </c:pt>
                <c:pt idx="16">
                  <c:v>572</c:v>
                </c:pt>
                <c:pt idx="17">
                  <c:v>484</c:v>
                </c:pt>
                <c:pt idx="18">
                  <c:v>438</c:v>
                </c:pt>
                <c:pt idx="19">
                  <c:v>383</c:v>
                </c:pt>
                <c:pt idx="20">
                  <c:v>293</c:v>
                </c:pt>
                <c:pt idx="21">
                  <c:v>188</c:v>
                </c:pt>
                <c:pt idx="22">
                  <c:v>171</c:v>
                </c:pt>
                <c:pt idx="23">
                  <c:v>106</c:v>
                </c:pt>
                <c:pt idx="24">
                  <c:v>29</c:v>
                </c:pt>
                <c:pt idx="25">
                  <c:v>8</c:v>
                </c:pt>
                <c:pt idx="26">
                  <c:v>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[上市公司数量_国家统计局年度数据.xls]年度数据!$B$6</c:f>
              <c:strCache>
                <c:ptCount val="1"/>
                <c:pt idx="0">
                  <c:v>Shenzhen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[上市公司数量_国家统计局年度数据.xls]年度数据!$C$3:$AC$3</c:f>
              <c:numCache>
                <c:formatCode>yyyy</c:formatCode>
                <c:ptCount val="27"/>
                <c:pt idx="0">
                  <c:v>42705</c:v>
                </c:pt>
                <c:pt idx="1">
                  <c:v>42339</c:v>
                </c:pt>
                <c:pt idx="2">
                  <c:v>41974</c:v>
                </c:pt>
                <c:pt idx="3">
                  <c:v>41609</c:v>
                </c:pt>
                <c:pt idx="4">
                  <c:v>41244</c:v>
                </c:pt>
                <c:pt idx="5">
                  <c:v>40878</c:v>
                </c:pt>
                <c:pt idx="6">
                  <c:v>40513</c:v>
                </c:pt>
                <c:pt idx="7">
                  <c:v>40148</c:v>
                </c:pt>
                <c:pt idx="8">
                  <c:v>39783</c:v>
                </c:pt>
                <c:pt idx="9">
                  <c:v>39417</c:v>
                </c:pt>
                <c:pt idx="10">
                  <c:v>39052</c:v>
                </c:pt>
                <c:pt idx="11">
                  <c:v>38687</c:v>
                </c:pt>
                <c:pt idx="12">
                  <c:v>38322</c:v>
                </c:pt>
                <c:pt idx="13">
                  <c:v>37956</c:v>
                </c:pt>
                <c:pt idx="14">
                  <c:v>37591</c:v>
                </c:pt>
                <c:pt idx="15">
                  <c:v>37226</c:v>
                </c:pt>
                <c:pt idx="16">
                  <c:v>36861</c:v>
                </c:pt>
                <c:pt idx="17">
                  <c:v>36495</c:v>
                </c:pt>
                <c:pt idx="18">
                  <c:v>36130</c:v>
                </c:pt>
                <c:pt idx="19">
                  <c:v>35765</c:v>
                </c:pt>
                <c:pt idx="20">
                  <c:v>35400</c:v>
                </c:pt>
                <c:pt idx="21">
                  <c:v>35034</c:v>
                </c:pt>
                <c:pt idx="22">
                  <c:v>34669</c:v>
                </c:pt>
                <c:pt idx="23">
                  <c:v>34304</c:v>
                </c:pt>
                <c:pt idx="24">
                  <c:v>33939</c:v>
                </c:pt>
                <c:pt idx="25">
                  <c:v>33573</c:v>
                </c:pt>
                <c:pt idx="26">
                  <c:v>33208</c:v>
                </c:pt>
              </c:numCache>
            </c:numRef>
          </c:cat>
          <c:val>
            <c:numRef>
              <c:f>[上市公司数量_国家统计局年度数据.xls]年度数据!$C$6:$AC$6</c:f>
              <c:numCache>
                <c:formatCode>General</c:formatCode>
                <c:ptCount val="27"/>
                <c:pt idx="0">
                  <c:v>1870</c:v>
                </c:pt>
                <c:pt idx="1">
                  <c:v>1746</c:v>
                </c:pt>
                <c:pt idx="2">
                  <c:v>1618</c:v>
                </c:pt>
                <c:pt idx="3">
                  <c:v>1536</c:v>
                </c:pt>
                <c:pt idx="4">
                  <c:v>1540</c:v>
                </c:pt>
                <c:pt idx="5">
                  <c:v>1411</c:v>
                </c:pt>
                <c:pt idx="6">
                  <c:v>1169</c:v>
                </c:pt>
                <c:pt idx="7">
                  <c:v>848</c:v>
                </c:pt>
                <c:pt idx="8">
                  <c:v>761</c:v>
                </c:pt>
                <c:pt idx="9">
                  <c:v>690</c:v>
                </c:pt>
                <c:pt idx="10">
                  <c:v>592</c:v>
                </c:pt>
                <c:pt idx="11">
                  <c:v>547</c:v>
                </c:pt>
                <c:pt idx="12">
                  <c:v>540</c:v>
                </c:pt>
                <c:pt idx="13">
                  <c:v>507</c:v>
                </c:pt>
                <c:pt idx="14">
                  <c:v>509</c:v>
                </c:pt>
                <c:pt idx="15">
                  <c:v>514</c:v>
                </c:pt>
                <c:pt idx="16">
                  <c:v>516</c:v>
                </c:pt>
                <c:pt idx="17">
                  <c:v>465</c:v>
                </c:pt>
                <c:pt idx="18">
                  <c:v>413</c:v>
                </c:pt>
                <c:pt idx="19">
                  <c:v>362</c:v>
                </c:pt>
                <c:pt idx="20">
                  <c:v>237</c:v>
                </c:pt>
                <c:pt idx="21">
                  <c:v>135</c:v>
                </c:pt>
                <c:pt idx="22">
                  <c:v>120</c:v>
                </c:pt>
                <c:pt idx="23">
                  <c:v>77</c:v>
                </c:pt>
                <c:pt idx="24">
                  <c:v>24</c:v>
                </c:pt>
                <c:pt idx="25">
                  <c:v>6</c:v>
                </c:pt>
                <c:pt idx="26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655930928"/>
        <c:axId val="-655952688"/>
      </c:lineChart>
      <c:dateAx>
        <c:axId val="-655930928"/>
        <c:scaling>
          <c:orientation val="minMax"/>
        </c:scaling>
        <c:delete val="0"/>
        <c:axPos val="b"/>
        <c:numFmt formatCode="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655952688"/>
        <c:crosses val="autoZero"/>
        <c:auto val="1"/>
        <c:lblOffset val="100"/>
        <c:baseTimeUnit val="years"/>
      </c:dateAx>
      <c:valAx>
        <c:axId val="-655952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655930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zh-CN"/>
              <a:t>HSCAHP (2006-2015)</a:t>
            </a:r>
            <a:endParaRPr lang="zh-CN" alt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'08AHPremium'!$F$2</c:f>
              <c:strCache>
                <c:ptCount val="1"/>
                <c:pt idx="0">
                  <c:v>HSCAHP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'08AHPremium'!$E$3:$E$513</c:f>
              <c:numCache>
                <c:formatCode>yyyy\-mm\-dd</c:formatCode>
                <c:ptCount val="511"/>
                <c:pt idx="0">
                  <c:v>38723</c:v>
                </c:pt>
                <c:pt idx="1">
                  <c:v>38730</c:v>
                </c:pt>
                <c:pt idx="2">
                  <c:v>38737</c:v>
                </c:pt>
                <c:pt idx="3">
                  <c:v>38744</c:v>
                </c:pt>
                <c:pt idx="4">
                  <c:v>38751</c:v>
                </c:pt>
                <c:pt idx="5">
                  <c:v>38758</c:v>
                </c:pt>
                <c:pt idx="6">
                  <c:v>38765</c:v>
                </c:pt>
                <c:pt idx="7">
                  <c:v>38772</c:v>
                </c:pt>
                <c:pt idx="8">
                  <c:v>38779</c:v>
                </c:pt>
                <c:pt idx="9">
                  <c:v>38786</c:v>
                </c:pt>
                <c:pt idx="10">
                  <c:v>38793</c:v>
                </c:pt>
                <c:pt idx="11">
                  <c:v>38800</c:v>
                </c:pt>
                <c:pt idx="12">
                  <c:v>38807</c:v>
                </c:pt>
                <c:pt idx="13">
                  <c:v>38814</c:v>
                </c:pt>
                <c:pt idx="14">
                  <c:v>38821</c:v>
                </c:pt>
                <c:pt idx="15">
                  <c:v>38828</c:v>
                </c:pt>
                <c:pt idx="16">
                  <c:v>38835</c:v>
                </c:pt>
                <c:pt idx="17">
                  <c:v>38842</c:v>
                </c:pt>
                <c:pt idx="18">
                  <c:v>38849</c:v>
                </c:pt>
                <c:pt idx="19">
                  <c:v>38856</c:v>
                </c:pt>
                <c:pt idx="20">
                  <c:v>38863</c:v>
                </c:pt>
                <c:pt idx="21">
                  <c:v>38870</c:v>
                </c:pt>
                <c:pt idx="22">
                  <c:v>38877</c:v>
                </c:pt>
                <c:pt idx="23">
                  <c:v>38884</c:v>
                </c:pt>
                <c:pt idx="24">
                  <c:v>38891</c:v>
                </c:pt>
                <c:pt idx="25">
                  <c:v>38898</c:v>
                </c:pt>
                <c:pt idx="26">
                  <c:v>38905</c:v>
                </c:pt>
                <c:pt idx="27">
                  <c:v>38912</c:v>
                </c:pt>
                <c:pt idx="28">
                  <c:v>38919</c:v>
                </c:pt>
                <c:pt idx="29">
                  <c:v>38926</c:v>
                </c:pt>
                <c:pt idx="30">
                  <c:v>38933</c:v>
                </c:pt>
                <c:pt idx="31">
                  <c:v>38940</c:v>
                </c:pt>
                <c:pt idx="32">
                  <c:v>38947</c:v>
                </c:pt>
                <c:pt idx="33">
                  <c:v>38954</c:v>
                </c:pt>
                <c:pt idx="34">
                  <c:v>38961</c:v>
                </c:pt>
                <c:pt idx="35">
                  <c:v>38968</c:v>
                </c:pt>
                <c:pt idx="36">
                  <c:v>38975</c:v>
                </c:pt>
                <c:pt idx="37">
                  <c:v>38982</c:v>
                </c:pt>
                <c:pt idx="38">
                  <c:v>38989</c:v>
                </c:pt>
                <c:pt idx="39">
                  <c:v>38996</c:v>
                </c:pt>
                <c:pt idx="40">
                  <c:v>39003</c:v>
                </c:pt>
                <c:pt idx="41">
                  <c:v>39010</c:v>
                </c:pt>
                <c:pt idx="42">
                  <c:v>39017</c:v>
                </c:pt>
                <c:pt idx="43">
                  <c:v>39024</c:v>
                </c:pt>
                <c:pt idx="44">
                  <c:v>39031</c:v>
                </c:pt>
                <c:pt idx="45">
                  <c:v>39038</c:v>
                </c:pt>
                <c:pt idx="46">
                  <c:v>39045</c:v>
                </c:pt>
                <c:pt idx="47">
                  <c:v>39052</c:v>
                </c:pt>
                <c:pt idx="48">
                  <c:v>39059</c:v>
                </c:pt>
                <c:pt idx="49">
                  <c:v>39066</c:v>
                </c:pt>
                <c:pt idx="50">
                  <c:v>39073</c:v>
                </c:pt>
                <c:pt idx="51">
                  <c:v>39080</c:v>
                </c:pt>
                <c:pt idx="52">
                  <c:v>39087</c:v>
                </c:pt>
                <c:pt idx="53">
                  <c:v>39094</c:v>
                </c:pt>
                <c:pt idx="54">
                  <c:v>39101</c:v>
                </c:pt>
                <c:pt idx="55">
                  <c:v>39108</c:v>
                </c:pt>
                <c:pt idx="56">
                  <c:v>39115</c:v>
                </c:pt>
                <c:pt idx="57">
                  <c:v>39122</c:v>
                </c:pt>
                <c:pt idx="58">
                  <c:v>39129</c:v>
                </c:pt>
                <c:pt idx="59">
                  <c:v>39136</c:v>
                </c:pt>
                <c:pt idx="60">
                  <c:v>39143</c:v>
                </c:pt>
                <c:pt idx="61">
                  <c:v>39150</c:v>
                </c:pt>
                <c:pt idx="62">
                  <c:v>39157</c:v>
                </c:pt>
                <c:pt idx="63">
                  <c:v>39164</c:v>
                </c:pt>
                <c:pt idx="64">
                  <c:v>39171</c:v>
                </c:pt>
                <c:pt idx="65">
                  <c:v>39178</c:v>
                </c:pt>
                <c:pt idx="66">
                  <c:v>39185</c:v>
                </c:pt>
                <c:pt idx="67">
                  <c:v>39192</c:v>
                </c:pt>
                <c:pt idx="68">
                  <c:v>39199</c:v>
                </c:pt>
                <c:pt idx="69">
                  <c:v>39206</c:v>
                </c:pt>
                <c:pt idx="70">
                  <c:v>39213</c:v>
                </c:pt>
                <c:pt idx="71">
                  <c:v>39220</c:v>
                </c:pt>
                <c:pt idx="72">
                  <c:v>39227</c:v>
                </c:pt>
                <c:pt idx="73">
                  <c:v>39234</c:v>
                </c:pt>
                <c:pt idx="74">
                  <c:v>39241</c:v>
                </c:pt>
                <c:pt idx="75">
                  <c:v>39248</c:v>
                </c:pt>
                <c:pt idx="76">
                  <c:v>39255</c:v>
                </c:pt>
                <c:pt idx="77">
                  <c:v>39262</c:v>
                </c:pt>
                <c:pt idx="78">
                  <c:v>39269</c:v>
                </c:pt>
                <c:pt idx="79">
                  <c:v>39276</c:v>
                </c:pt>
                <c:pt idx="80">
                  <c:v>39283</c:v>
                </c:pt>
                <c:pt idx="81">
                  <c:v>39290</c:v>
                </c:pt>
                <c:pt idx="82">
                  <c:v>39297</c:v>
                </c:pt>
                <c:pt idx="83">
                  <c:v>39304</c:v>
                </c:pt>
                <c:pt idx="84">
                  <c:v>39311</c:v>
                </c:pt>
                <c:pt idx="85">
                  <c:v>39318</c:v>
                </c:pt>
                <c:pt idx="86">
                  <c:v>39325</c:v>
                </c:pt>
                <c:pt idx="87">
                  <c:v>39332</c:v>
                </c:pt>
                <c:pt idx="88">
                  <c:v>39339</c:v>
                </c:pt>
                <c:pt idx="89">
                  <c:v>39346</c:v>
                </c:pt>
                <c:pt idx="90">
                  <c:v>39353</c:v>
                </c:pt>
                <c:pt idx="91">
                  <c:v>39360</c:v>
                </c:pt>
                <c:pt idx="92">
                  <c:v>39367</c:v>
                </c:pt>
                <c:pt idx="93">
                  <c:v>39374</c:v>
                </c:pt>
                <c:pt idx="94">
                  <c:v>39381</c:v>
                </c:pt>
                <c:pt idx="95">
                  <c:v>39388</c:v>
                </c:pt>
                <c:pt idx="96">
                  <c:v>39395</c:v>
                </c:pt>
                <c:pt idx="97">
                  <c:v>39402</c:v>
                </c:pt>
                <c:pt idx="98">
                  <c:v>39409</c:v>
                </c:pt>
                <c:pt idx="99">
                  <c:v>39416</c:v>
                </c:pt>
                <c:pt idx="100">
                  <c:v>39423</c:v>
                </c:pt>
                <c:pt idx="101">
                  <c:v>39430</c:v>
                </c:pt>
                <c:pt idx="102">
                  <c:v>39437</c:v>
                </c:pt>
                <c:pt idx="103">
                  <c:v>39444</c:v>
                </c:pt>
                <c:pt idx="104">
                  <c:v>39451</c:v>
                </c:pt>
                <c:pt idx="105">
                  <c:v>39458</c:v>
                </c:pt>
                <c:pt idx="106">
                  <c:v>39465</c:v>
                </c:pt>
                <c:pt idx="107">
                  <c:v>39472</c:v>
                </c:pt>
                <c:pt idx="108">
                  <c:v>39479</c:v>
                </c:pt>
                <c:pt idx="109">
                  <c:v>39486</c:v>
                </c:pt>
                <c:pt idx="110">
                  <c:v>39493</c:v>
                </c:pt>
                <c:pt idx="111">
                  <c:v>39500</c:v>
                </c:pt>
                <c:pt idx="112">
                  <c:v>39507</c:v>
                </c:pt>
                <c:pt idx="113">
                  <c:v>39514</c:v>
                </c:pt>
                <c:pt idx="114">
                  <c:v>39521</c:v>
                </c:pt>
                <c:pt idx="115">
                  <c:v>39528</c:v>
                </c:pt>
                <c:pt idx="116">
                  <c:v>39535</c:v>
                </c:pt>
                <c:pt idx="117">
                  <c:v>39542</c:v>
                </c:pt>
                <c:pt idx="118">
                  <c:v>39549</c:v>
                </c:pt>
                <c:pt idx="119">
                  <c:v>39556</c:v>
                </c:pt>
                <c:pt idx="120">
                  <c:v>39563</c:v>
                </c:pt>
                <c:pt idx="121">
                  <c:v>39570</c:v>
                </c:pt>
                <c:pt idx="122">
                  <c:v>39577</c:v>
                </c:pt>
                <c:pt idx="123">
                  <c:v>39584</c:v>
                </c:pt>
                <c:pt idx="124">
                  <c:v>39591</c:v>
                </c:pt>
                <c:pt idx="125">
                  <c:v>39598</c:v>
                </c:pt>
                <c:pt idx="126">
                  <c:v>39605</c:v>
                </c:pt>
                <c:pt idx="127">
                  <c:v>39612</c:v>
                </c:pt>
                <c:pt idx="128">
                  <c:v>39619</c:v>
                </c:pt>
                <c:pt idx="129">
                  <c:v>39626</c:v>
                </c:pt>
                <c:pt idx="130">
                  <c:v>39633</c:v>
                </c:pt>
                <c:pt idx="131">
                  <c:v>39640</c:v>
                </c:pt>
                <c:pt idx="132">
                  <c:v>39647</c:v>
                </c:pt>
                <c:pt idx="133">
                  <c:v>39654</c:v>
                </c:pt>
                <c:pt idx="134">
                  <c:v>39661</c:v>
                </c:pt>
                <c:pt idx="135">
                  <c:v>39668</c:v>
                </c:pt>
                <c:pt idx="136">
                  <c:v>39675</c:v>
                </c:pt>
                <c:pt idx="137">
                  <c:v>39682</c:v>
                </c:pt>
                <c:pt idx="138">
                  <c:v>39689</c:v>
                </c:pt>
                <c:pt idx="139">
                  <c:v>39696</c:v>
                </c:pt>
                <c:pt idx="140">
                  <c:v>39703</c:v>
                </c:pt>
                <c:pt idx="141">
                  <c:v>39710</c:v>
                </c:pt>
                <c:pt idx="142">
                  <c:v>39717</c:v>
                </c:pt>
                <c:pt idx="143">
                  <c:v>39724</c:v>
                </c:pt>
                <c:pt idx="144">
                  <c:v>39731</c:v>
                </c:pt>
                <c:pt idx="145">
                  <c:v>39738</c:v>
                </c:pt>
                <c:pt idx="146">
                  <c:v>39745</c:v>
                </c:pt>
                <c:pt idx="147">
                  <c:v>39752</c:v>
                </c:pt>
                <c:pt idx="148">
                  <c:v>39759</c:v>
                </c:pt>
                <c:pt idx="149">
                  <c:v>39766</c:v>
                </c:pt>
                <c:pt idx="150">
                  <c:v>39773</c:v>
                </c:pt>
                <c:pt idx="151">
                  <c:v>39780</c:v>
                </c:pt>
                <c:pt idx="152">
                  <c:v>39787</c:v>
                </c:pt>
                <c:pt idx="153">
                  <c:v>39794</c:v>
                </c:pt>
                <c:pt idx="154">
                  <c:v>39801</c:v>
                </c:pt>
                <c:pt idx="155">
                  <c:v>39808</c:v>
                </c:pt>
                <c:pt idx="156">
                  <c:v>39815</c:v>
                </c:pt>
                <c:pt idx="157">
                  <c:v>39822</c:v>
                </c:pt>
                <c:pt idx="158">
                  <c:v>39829</c:v>
                </c:pt>
                <c:pt idx="159">
                  <c:v>39836</c:v>
                </c:pt>
                <c:pt idx="160">
                  <c:v>39843</c:v>
                </c:pt>
                <c:pt idx="161">
                  <c:v>39850</c:v>
                </c:pt>
                <c:pt idx="162">
                  <c:v>39857</c:v>
                </c:pt>
                <c:pt idx="163">
                  <c:v>39864</c:v>
                </c:pt>
                <c:pt idx="164">
                  <c:v>39871</c:v>
                </c:pt>
                <c:pt idx="165">
                  <c:v>39878</c:v>
                </c:pt>
                <c:pt idx="166">
                  <c:v>39885</c:v>
                </c:pt>
                <c:pt idx="167">
                  <c:v>39892</c:v>
                </c:pt>
                <c:pt idx="168">
                  <c:v>39899</c:v>
                </c:pt>
                <c:pt idx="169">
                  <c:v>39906</c:v>
                </c:pt>
                <c:pt idx="170">
                  <c:v>39913</c:v>
                </c:pt>
                <c:pt idx="171">
                  <c:v>39920</c:v>
                </c:pt>
                <c:pt idx="172">
                  <c:v>39927</c:v>
                </c:pt>
                <c:pt idx="173">
                  <c:v>39934</c:v>
                </c:pt>
                <c:pt idx="174">
                  <c:v>39941</c:v>
                </c:pt>
                <c:pt idx="175">
                  <c:v>39948</c:v>
                </c:pt>
                <c:pt idx="176">
                  <c:v>39955</c:v>
                </c:pt>
                <c:pt idx="177">
                  <c:v>39962</c:v>
                </c:pt>
                <c:pt idx="178">
                  <c:v>39969</c:v>
                </c:pt>
                <c:pt idx="179">
                  <c:v>39976</c:v>
                </c:pt>
                <c:pt idx="180">
                  <c:v>39983</c:v>
                </c:pt>
                <c:pt idx="181">
                  <c:v>39990</c:v>
                </c:pt>
                <c:pt idx="182">
                  <c:v>39997</c:v>
                </c:pt>
                <c:pt idx="183">
                  <c:v>40004</c:v>
                </c:pt>
                <c:pt idx="184">
                  <c:v>40011</c:v>
                </c:pt>
                <c:pt idx="185">
                  <c:v>40018</c:v>
                </c:pt>
                <c:pt idx="186">
                  <c:v>40025</c:v>
                </c:pt>
                <c:pt idx="187">
                  <c:v>40032</c:v>
                </c:pt>
                <c:pt idx="188">
                  <c:v>40039</c:v>
                </c:pt>
                <c:pt idx="189">
                  <c:v>40046</c:v>
                </c:pt>
                <c:pt idx="190">
                  <c:v>40053</c:v>
                </c:pt>
                <c:pt idx="191">
                  <c:v>40060</c:v>
                </c:pt>
                <c:pt idx="192">
                  <c:v>40067</c:v>
                </c:pt>
                <c:pt idx="193">
                  <c:v>40074</c:v>
                </c:pt>
                <c:pt idx="194">
                  <c:v>40081</c:v>
                </c:pt>
                <c:pt idx="195">
                  <c:v>40088</c:v>
                </c:pt>
                <c:pt idx="196">
                  <c:v>40095</c:v>
                </c:pt>
                <c:pt idx="197">
                  <c:v>40102</c:v>
                </c:pt>
                <c:pt idx="198">
                  <c:v>40109</c:v>
                </c:pt>
                <c:pt idx="199">
                  <c:v>40116</c:v>
                </c:pt>
                <c:pt idx="200">
                  <c:v>40123</c:v>
                </c:pt>
                <c:pt idx="201">
                  <c:v>40130</c:v>
                </c:pt>
                <c:pt idx="202">
                  <c:v>40137</c:v>
                </c:pt>
                <c:pt idx="203">
                  <c:v>40144</c:v>
                </c:pt>
                <c:pt idx="204">
                  <c:v>40151</c:v>
                </c:pt>
                <c:pt idx="205">
                  <c:v>40158</c:v>
                </c:pt>
                <c:pt idx="206">
                  <c:v>40165</c:v>
                </c:pt>
                <c:pt idx="207">
                  <c:v>40172</c:v>
                </c:pt>
                <c:pt idx="208">
                  <c:v>40179</c:v>
                </c:pt>
                <c:pt idx="209">
                  <c:v>40186</c:v>
                </c:pt>
                <c:pt idx="210">
                  <c:v>40193</c:v>
                </c:pt>
                <c:pt idx="211">
                  <c:v>40200</c:v>
                </c:pt>
                <c:pt idx="212">
                  <c:v>40207</c:v>
                </c:pt>
                <c:pt idx="213">
                  <c:v>40214</c:v>
                </c:pt>
                <c:pt idx="214">
                  <c:v>40221</c:v>
                </c:pt>
                <c:pt idx="215">
                  <c:v>40228</c:v>
                </c:pt>
                <c:pt idx="216">
                  <c:v>40235</c:v>
                </c:pt>
                <c:pt idx="217">
                  <c:v>40242</c:v>
                </c:pt>
                <c:pt idx="218">
                  <c:v>40249</c:v>
                </c:pt>
                <c:pt idx="219">
                  <c:v>40256</c:v>
                </c:pt>
                <c:pt idx="220">
                  <c:v>40263</c:v>
                </c:pt>
                <c:pt idx="221">
                  <c:v>40270</c:v>
                </c:pt>
                <c:pt idx="222">
                  <c:v>40277</c:v>
                </c:pt>
                <c:pt idx="223">
                  <c:v>40284</c:v>
                </c:pt>
                <c:pt idx="224">
                  <c:v>40291</c:v>
                </c:pt>
                <c:pt idx="225">
                  <c:v>40298</c:v>
                </c:pt>
                <c:pt idx="226">
                  <c:v>40305</c:v>
                </c:pt>
                <c:pt idx="227">
                  <c:v>40312</c:v>
                </c:pt>
                <c:pt idx="228">
                  <c:v>40319</c:v>
                </c:pt>
                <c:pt idx="229">
                  <c:v>40326</c:v>
                </c:pt>
                <c:pt idx="230">
                  <c:v>40333</c:v>
                </c:pt>
                <c:pt idx="231">
                  <c:v>40340</c:v>
                </c:pt>
                <c:pt idx="232">
                  <c:v>40347</c:v>
                </c:pt>
                <c:pt idx="233">
                  <c:v>40354</c:v>
                </c:pt>
                <c:pt idx="234">
                  <c:v>40361</c:v>
                </c:pt>
                <c:pt idx="235">
                  <c:v>40368</c:v>
                </c:pt>
                <c:pt idx="236">
                  <c:v>40375</c:v>
                </c:pt>
                <c:pt idx="237">
                  <c:v>40382</c:v>
                </c:pt>
                <c:pt idx="238">
                  <c:v>40389</c:v>
                </c:pt>
                <c:pt idx="239">
                  <c:v>40396</c:v>
                </c:pt>
                <c:pt idx="240">
                  <c:v>40403</c:v>
                </c:pt>
                <c:pt idx="241">
                  <c:v>40410</c:v>
                </c:pt>
                <c:pt idx="242">
                  <c:v>40417</c:v>
                </c:pt>
                <c:pt idx="243">
                  <c:v>40424</c:v>
                </c:pt>
                <c:pt idx="244">
                  <c:v>40431</c:v>
                </c:pt>
                <c:pt idx="245">
                  <c:v>40438</c:v>
                </c:pt>
                <c:pt idx="246">
                  <c:v>40445</c:v>
                </c:pt>
                <c:pt idx="247">
                  <c:v>40452</c:v>
                </c:pt>
                <c:pt idx="248">
                  <c:v>40459</c:v>
                </c:pt>
                <c:pt idx="249">
                  <c:v>40466</c:v>
                </c:pt>
                <c:pt idx="250">
                  <c:v>40473</c:v>
                </c:pt>
                <c:pt idx="251">
                  <c:v>40480</c:v>
                </c:pt>
                <c:pt idx="252">
                  <c:v>40487</c:v>
                </c:pt>
                <c:pt idx="253">
                  <c:v>40494</c:v>
                </c:pt>
                <c:pt idx="254">
                  <c:v>40501</c:v>
                </c:pt>
                <c:pt idx="255">
                  <c:v>40508</c:v>
                </c:pt>
                <c:pt idx="256">
                  <c:v>40515</c:v>
                </c:pt>
                <c:pt idx="257">
                  <c:v>40522</c:v>
                </c:pt>
                <c:pt idx="258">
                  <c:v>40529</c:v>
                </c:pt>
                <c:pt idx="259">
                  <c:v>40536</c:v>
                </c:pt>
                <c:pt idx="260">
                  <c:v>40543</c:v>
                </c:pt>
                <c:pt idx="261">
                  <c:v>40550</c:v>
                </c:pt>
                <c:pt idx="262">
                  <c:v>40557</c:v>
                </c:pt>
                <c:pt idx="263">
                  <c:v>40564</c:v>
                </c:pt>
                <c:pt idx="264">
                  <c:v>40571</c:v>
                </c:pt>
                <c:pt idx="265">
                  <c:v>40578</c:v>
                </c:pt>
                <c:pt idx="266">
                  <c:v>40585</c:v>
                </c:pt>
                <c:pt idx="267">
                  <c:v>40592</c:v>
                </c:pt>
                <c:pt idx="268">
                  <c:v>40599</c:v>
                </c:pt>
                <c:pt idx="269">
                  <c:v>40606</c:v>
                </c:pt>
                <c:pt idx="270">
                  <c:v>40613</c:v>
                </c:pt>
                <c:pt idx="271">
                  <c:v>40620</c:v>
                </c:pt>
                <c:pt idx="272">
                  <c:v>40627</c:v>
                </c:pt>
                <c:pt idx="273">
                  <c:v>40634</c:v>
                </c:pt>
                <c:pt idx="274">
                  <c:v>40641</c:v>
                </c:pt>
                <c:pt idx="275">
                  <c:v>40648</c:v>
                </c:pt>
                <c:pt idx="276">
                  <c:v>40655</c:v>
                </c:pt>
                <c:pt idx="277">
                  <c:v>40662</c:v>
                </c:pt>
                <c:pt idx="278">
                  <c:v>40669</c:v>
                </c:pt>
                <c:pt idx="279">
                  <c:v>40676</c:v>
                </c:pt>
                <c:pt idx="280">
                  <c:v>40683</c:v>
                </c:pt>
                <c:pt idx="281">
                  <c:v>40690</c:v>
                </c:pt>
                <c:pt idx="282">
                  <c:v>40697</c:v>
                </c:pt>
                <c:pt idx="283">
                  <c:v>40704</c:v>
                </c:pt>
                <c:pt idx="284">
                  <c:v>40711</c:v>
                </c:pt>
                <c:pt idx="285">
                  <c:v>40718</c:v>
                </c:pt>
                <c:pt idx="286">
                  <c:v>40725</c:v>
                </c:pt>
                <c:pt idx="287">
                  <c:v>40732</c:v>
                </c:pt>
                <c:pt idx="288">
                  <c:v>40739</c:v>
                </c:pt>
                <c:pt idx="289">
                  <c:v>40746</c:v>
                </c:pt>
                <c:pt idx="290">
                  <c:v>40753</c:v>
                </c:pt>
                <c:pt idx="291">
                  <c:v>40760</c:v>
                </c:pt>
                <c:pt idx="292">
                  <c:v>40767</c:v>
                </c:pt>
                <c:pt idx="293">
                  <c:v>40774</c:v>
                </c:pt>
                <c:pt idx="294">
                  <c:v>40781</c:v>
                </c:pt>
                <c:pt idx="295">
                  <c:v>40788</c:v>
                </c:pt>
                <c:pt idx="296">
                  <c:v>40795</c:v>
                </c:pt>
                <c:pt idx="297">
                  <c:v>40802</c:v>
                </c:pt>
                <c:pt idx="298">
                  <c:v>40809</c:v>
                </c:pt>
                <c:pt idx="299">
                  <c:v>40816</c:v>
                </c:pt>
                <c:pt idx="300">
                  <c:v>40823</c:v>
                </c:pt>
                <c:pt idx="301">
                  <c:v>40830</c:v>
                </c:pt>
                <c:pt idx="302">
                  <c:v>40837</c:v>
                </c:pt>
                <c:pt idx="303">
                  <c:v>40844</c:v>
                </c:pt>
                <c:pt idx="304">
                  <c:v>40851</c:v>
                </c:pt>
                <c:pt idx="305">
                  <c:v>40858</c:v>
                </c:pt>
                <c:pt idx="306">
                  <c:v>40865</c:v>
                </c:pt>
                <c:pt idx="307">
                  <c:v>40872</c:v>
                </c:pt>
                <c:pt idx="308">
                  <c:v>40879</c:v>
                </c:pt>
                <c:pt idx="309">
                  <c:v>40886</c:v>
                </c:pt>
                <c:pt idx="310">
                  <c:v>40893</c:v>
                </c:pt>
                <c:pt idx="311">
                  <c:v>40900</c:v>
                </c:pt>
                <c:pt idx="312">
                  <c:v>40907</c:v>
                </c:pt>
                <c:pt idx="313">
                  <c:v>40914</c:v>
                </c:pt>
                <c:pt idx="314">
                  <c:v>40921</c:v>
                </c:pt>
                <c:pt idx="315">
                  <c:v>40928</c:v>
                </c:pt>
                <c:pt idx="316">
                  <c:v>40935</c:v>
                </c:pt>
                <c:pt idx="317">
                  <c:v>40942</c:v>
                </c:pt>
                <c:pt idx="318">
                  <c:v>40949</c:v>
                </c:pt>
                <c:pt idx="319">
                  <c:v>40956</c:v>
                </c:pt>
                <c:pt idx="320">
                  <c:v>40963</c:v>
                </c:pt>
                <c:pt idx="321">
                  <c:v>40970</c:v>
                </c:pt>
                <c:pt idx="322">
                  <c:v>40977</c:v>
                </c:pt>
                <c:pt idx="323">
                  <c:v>40984</c:v>
                </c:pt>
                <c:pt idx="324">
                  <c:v>40991</c:v>
                </c:pt>
                <c:pt idx="325">
                  <c:v>40998</c:v>
                </c:pt>
                <c:pt idx="326">
                  <c:v>41005</c:v>
                </c:pt>
                <c:pt idx="327">
                  <c:v>41012</c:v>
                </c:pt>
                <c:pt idx="328">
                  <c:v>41019</c:v>
                </c:pt>
                <c:pt idx="329">
                  <c:v>41026</c:v>
                </c:pt>
                <c:pt idx="330">
                  <c:v>41033</c:v>
                </c:pt>
                <c:pt idx="331">
                  <c:v>41040</c:v>
                </c:pt>
                <c:pt idx="332">
                  <c:v>41047</c:v>
                </c:pt>
                <c:pt idx="333">
                  <c:v>41054</c:v>
                </c:pt>
                <c:pt idx="334">
                  <c:v>41061</c:v>
                </c:pt>
                <c:pt idx="335">
                  <c:v>41068</c:v>
                </c:pt>
                <c:pt idx="336">
                  <c:v>41075</c:v>
                </c:pt>
                <c:pt idx="337">
                  <c:v>41082</c:v>
                </c:pt>
                <c:pt idx="338">
                  <c:v>41089</c:v>
                </c:pt>
                <c:pt idx="339">
                  <c:v>41096</c:v>
                </c:pt>
                <c:pt idx="340">
                  <c:v>41103</c:v>
                </c:pt>
                <c:pt idx="341">
                  <c:v>41110</c:v>
                </c:pt>
                <c:pt idx="342">
                  <c:v>41117</c:v>
                </c:pt>
                <c:pt idx="343">
                  <c:v>41124</c:v>
                </c:pt>
                <c:pt idx="344">
                  <c:v>41131</c:v>
                </c:pt>
                <c:pt idx="345">
                  <c:v>41138</c:v>
                </c:pt>
                <c:pt idx="346">
                  <c:v>41145</c:v>
                </c:pt>
                <c:pt idx="347">
                  <c:v>41152</c:v>
                </c:pt>
                <c:pt idx="348">
                  <c:v>41159</c:v>
                </c:pt>
                <c:pt idx="349">
                  <c:v>41166</c:v>
                </c:pt>
                <c:pt idx="350">
                  <c:v>41173</c:v>
                </c:pt>
                <c:pt idx="351">
                  <c:v>41180</c:v>
                </c:pt>
                <c:pt idx="352">
                  <c:v>41187</c:v>
                </c:pt>
                <c:pt idx="353">
                  <c:v>41194</c:v>
                </c:pt>
                <c:pt idx="354">
                  <c:v>41201</c:v>
                </c:pt>
                <c:pt idx="355">
                  <c:v>41208</c:v>
                </c:pt>
                <c:pt idx="356">
                  <c:v>41215</c:v>
                </c:pt>
                <c:pt idx="357">
                  <c:v>41222</c:v>
                </c:pt>
                <c:pt idx="358">
                  <c:v>41229</c:v>
                </c:pt>
                <c:pt idx="359">
                  <c:v>41236</c:v>
                </c:pt>
                <c:pt idx="360">
                  <c:v>41243</c:v>
                </c:pt>
                <c:pt idx="361">
                  <c:v>41250</c:v>
                </c:pt>
                <c:pt idx="362">
                  <c:v>41257</c:v>
                </c:pt>
                <c:pt idx="363">
                  <c:v>41264</c:v>
                </c:pt>
                <c:pt idx="364">
                  <c:v>41271</c:v>
                </c:pt>
                <c:pt idx="365">
                  <c:v>41278</c:v>
                </c:pt>
                <c:pt idx="366">
                  <c:v>41285</c:v>
                </c:pt>
                <c:pt idx="367">
                  <c:v>41292</c:v>
                </c:pt>
                <c:pt idx="368">
                  <c:v>41299</c:v>
                </c:pt>
                <c:pt idx="369">
                  <c:v>41306</c:v>
                </c:pt>
                <c:pt idx="370">
                  <c:v>41313</c:v>
                </c:pt>
                <c:pt idx="371">
                  <c:v>41320</c:v>
                </c:pt>
                <c:pt idx="372">
                  <c:v>41327</c:v>
                </c:pt>
                <c:pt idx="373">
                  <c:v>41334</c:v>
                </c:pt>
                <c:pt idx="374">
                  <c:v>41341</c:v>
                </c:pt>
                <c:pt idx="375">
                  <c:v>41348</c:v>
                </c:pt>
                <c:pt idx="376">
                  <c:v>41355</c:v>
                </c:pt>
                <c:pt idx="377">
                  <c:v>41362</c:v>
                </c:pt>
                <c:pt idx="378">
                  <c:v>41369</c:v>
                </c:pt>
                <c:pt idx="379">
                  <c:v>41376</c:v>
                </c:pt>
                <c:pt idx="380">
                  <c:v>41383</c:v>
                </c:pt>
                <c:pt idx="381">
                  <c:v>41390</c:v>
                </c:pt>
                <c:pt idx="382">
                  <c:v>41397</c:v>
                </c:pt>
                <c:pt idx="383">
                  <c:v>41404</c:v>
                </c:pt>
                <c:pt idx="384">
                  <c:v>41411</c:v>
                </c:pt>
                <c:pt idx="385">
                  <c:v>41418</c:v>
                </c:pt>
                <c:pt idx="386">
                  <c:v>41425</c:v>
                </c:pt>
                <c:pt idx="387">
                  <c:v>41432</c:v>
                </c:pt>
                <c:pt idx="388">
                  <c:v>41439</c:v>
                </c:pt>
                <c:pt idx="389">
                  <c:v>41446</c:v>
                </c:pt>
                <c:pt idx="390">
                  <c:v>41453</c:v>
                </c:pt>
                <c:pt idx="391">
                  <c:v>41460</c:v>
                </c:pt>
                <c:pt idx="392">
                  <c:v>41467</c:v>
                </c:pt>
                <c:pt idx="393">
                  <c:v>41474</c:v>
                </c:pt>
                <c:pt idx="394">
                  <c:v>41481</c:v>
                </c:pt>
                <c:pt idx="395">
                  <c:v>41488</c:v>
                </c:pt>
                <c:pt idx="396">
                  <c:v>41495</c:v>
                </c:pt>
                <c:pt idx="397">
                  <c:v>41502</c:v>
                </c:pt>
                <c:pt idx="398">
                  <c:v>41509</c:v>
                </c:pt>
                <c:pt idx="399">
                  <c:v>41516</c:v>
                </c:pt>
                <c:pt idx="400">
                  <c:v>41523</c:v>
                </c:pt>
                <c:pt idx="401">
                  <c:v>41530</c:v>
                </c:pt>
                <c:pt idx="402">
                  <c:v>41537</c:v>
                </c:pt>
                <c:pt idx="403">
                  <c:v>41544</c:v>
                </c:pt>
                <c:pt idx="404">
                  <c:v>41551</c:v>
                </c:pt>
                <c:pt idx="405">
                  <c:v>41558</c:v>
                </c:pt>
                <c:pt idx="406">
                  <c:v>41565</c:v>
                </c:pt>
                <c:pt idx="407">
                  <c:v>41572</c:v>
                </c:pt>
                <c:pt idx="408">
                  <c:v>41579</c:v>
                </c:pt>
                <c:pt idx="409">
                  <c:v>41586</c:v>
                </c:pt>
                <c:pt idx="410">
                  <c:v>41593</c:v>
                </c:pt>
                <c:pt idx="411">
                  <c:v>41600</c:v>
                </c:pt>
                <c:pt idx="412">
                  <c:v>41607</c:v>
                </c:pt>
                <c:pt idx="413">
                  <c:v>41614</c:v>
                </c:pt>
                <c:pt idx="414">
                  <c:v>41621</c:v>
                </c:pt>
                <c:pt idx="415">
                  <c:v>41628</c:v>
                </c:pt>
                <c:pt idx="416">
                  <c:v>41635</c:v>
                </c:pt>
                <c:pt idx="417">
                  <c:v>41642</c:v>
                </c:pt>
                <c:pt idx="418">
                  <c:v>41649</c:v>
                </c:pt>
                <c:pt idx="419">
                  <c:v>41656</c:v>
                </c:pt>
                <c:pt idx="420">
                  <c:v>41663</c:v>
                </c:pt>
                <c:pt idx="421">
                  <c:v>41670</c:v>
                </c:pt>
                <c:pt idx="422">
                  <c:v>41677</c:v>
                </c:pt>
                <c:pt idx="423">
                  <c:v>41684</c:v>
                </c:pt>
                <c:pt idx="424">
                  <c:v>41691</c:v>
                </c:pt>
                <c:pt idx="425">
                  <c:v>41698</c:v>
                </c:pt>
                <c:pt idx="426">
                  <c:v>41705</c:v>
                </c:pt>
                <c:pt idx="427">
                  <c:v>41712</c:v>
                </c:pt>
                <c:pt idx="428">
                  <c:v>41719</c:v>
                </c:pt>
                <c:pt idx="429">
                  <c:v>41726</c:v>
                </c:pt>
                <c:pt idx="430">
                  <c:v>41733</c:v>
                </c:pt>
                <c:pt idx="431">
                  <c:v>41740</c:v>
                </c:pt>
                <c:pt idx="432">
                  <c:v>41747</c:v>
                </c:pt>
                <c:pt idx="433">
                  <c:v>41754</c:v>
                </c:pt>
                <c:pt idx="434">
                  <c:v>41761</c:v>
                </c:pt>
                <c:pt idx="435">
                  <c:v>41768</c:v>
                </c:pt>
                <c:pt idx="436">
                  <c:v>41775</c:v>
                </c:pt>
                <c:pt idx="437">
                  <c:v>41782</c:v>
                </c:pt>
                <c:pt idx="438">
                  <c:v>41789</c:v>
                </c:pt>
                <c:pt idx="439">
                  <c:v>41796</c:v>
                </c:pt>
                <c:pt idx="440">
                  <c:v>41803</c:v>
                </c:pt>
                <c:pt idx="441">
                  <c:v>41810</c:v>
                </c:pt>
                <c:pt idx="442">
                  <c:v>41817</c:v>
                </c:pt>
                <c:pt idx="443">
                  <c:v>41824</c:v>
                </c:pt>
                <c:pt idx="444">
                  <c:v>41831</c:v>
                </c:pt>
                <c:pt idx="445">
                  <c:v>41838</c:v>
                </c:pt>
                <c:pt idx="446">
                  <c:v>41845</c:v>
                </c:pt>
                <c:pt idx="447">
                  <c:v>41852</c:v>
                </c:pt>
                <c:pt idx="448">
                  <c:v>41859</c:v>
                </c:pt>
                <c:pt idx="449">
                  <c:v>41866</c:v>
                </c:pt>
                <c:pt idx="450">
                  <c:v>41873</c:v>
                </c:pt>
                <c:pt idx="451">
                  <c:v>41880</c:v>
                </c:pt>
                <c:pt idx="452">
                  <c:v>41887</c:v>
                </c:pt>
                <c:pt idx="453">
                  <c:v>41894</c:v>
                </c:pt>
                <c:pt idx="454">
                  <c:v>41901</c:v>
                </c:pt>
                <c:pt idx="455">
                  <c:v>41908</c:v>
                </c:pt>
                <c:pt idx="456">
                  <c:v>41915</c:v>
                </c:pt>
                <c:pt idx="457">
                  <c:v>41922</c:v>
                </c:pt>
                <c:pt idx="458">
                  <c:v>41929</c:v>
                </c:pt>
                <c:pt idx="459">
                  <c:v>41936</c:v>
                </c:pt>
                <c:pt idx="460">
                  <c:v>41943</c:v>
                </c:pt>
                <c:pt idx="461">
                  <c:v>41950</c:v>
                </c:pt>
                <c:pt idx="462">
                  <c:v>41957</c:v>
                </c:pt>
                <c:pt idx="463">
                  <c:v>41964</c:v>
                </c:pt>
                <c:pt idx="464">
                  <c:v>41971</c:v>
                </c:pt>
                <c:pt idx="465">
                  <c:v>41978</c:v>
                </c:pt>
                <c:pt idx="466">
                  <c:v>41985</c:v>
                </c:pt>
                <c:pt idx="467">
                  <c:v>41992</c:v>
                </c:pt>
                <c:pt idx="468">
                  <c:v>41999</c:v>
                </c:pt>
                <c:pt idx="469">
                  <c:v>42006</c:v>
                </c:pt>
                <c:pt idx="470">
                  <c:v>42013</c:v>
                </c:pt>
                <c:pt idx="471">
                  <c:v>42020</c:v>
                </c:pt>
                <c:pt idx="472">
                  <c:v>42027</c:v>
                </c:pt>
                <c:pt idx="473">
                  <c:v>42034</c:v>
                </c:pt>
                <c:pt idx="474">
                  <c:v>42041</c:v>
                </c:pt>
                <c:pt idx="475">
                  <c:v>42048</c:v>
                </c:pt>
                <c:pt idx="476">
                  <c:v>42055</c:v>
                </c:pt>
                <c:pt idx="477">
                  <c:v>42062</c:v>
                </c:pt>
                <c:pt idx="478">
                  <c:v>42069</c:v>
                </c:pt>
                <c:pt idx="479">
                  <c:v>42076</c:v>
                </c:pt>
                <c:pt idx="480">
                  <c:v>42083</c:v>
                </c:pt>
                <c:pt idx="481">
                  <c:v>42090</c:v>
                </c:pt>
                <c:pt idx="482">
                  <c:v>42097</c:v>
                </c:pt>
                <c:pt idx="483">
                  <c:v>42104</c:v>
                </c:pt>
                <c:pt idx="484">
                  <c:v>42111</c:v>
                </c:pt>
                <c:pt idx="485">
                  <c:v>42118</c:v>
                </c:pt>
                <c:pt idx="486">
                  <c:v>42125</c:v>
                </c:pt>
                <c:pt idx="487">
                  <c:v>42132</c:v>
                </c:pt>
                <c:pt idx="488">
                  <c:v>42139</c:v>
                </c:pt>
                <c:pt idx="489">
                  <c:v>42146</c:v>
                </c:pt>
                <c:pt idx="490">
                  <c:v>42153</c:v>
                </c:pt>
                <c:pt idx="491">
                  <c:v>42160</c:v>
                </c:pt>
                <c:pt idx="492">
                  <c:v>42167</c:v>
                </c:pt>
                <c:pt idx="493">
                  <c:v>42174</c:v>
                </c:pt>
                <c:pt idx="494">
                  <c:v>42181</c:v>
                </c:pt>
                <c:pt idx="495">
                  <c:v>42188</c:v>
                </c:pt>
                <c:pt idx="496">
                  <c:v>42195</c:v>
                </c:pt>
                <c:pt idx="497">
                  <c:v>42202</c:v>
                </c:pt>
                <c:pt idx="498">
                  <c:v>42209</c:v>
                </c:pt>
                <c:pt idx="499">
                  <c:v>42216</c:v>
                </c:pt>
                <c:pt idx="500">
                  <c:v>42223</c:v>
                </c:pt>
                <c:pt idx="501">
                  <c:v>42230</c:v>
                </c:pt>
                <c:pt idx="502">
                  <c:v>42237</c:v>
                </c:pt>
                <c:pt idx="503">
                  <c:v>42244</c:v>
                </c:pt>
                <c:pt idx="504">
                  <c:v>42251</c:v>
                </c:pt>
                <c:pt idx="505">
                  <c:v>42258</c:v>
                </c:pt>
                <c:pt idx="506">
                  <c:v>42265</c:v>
                </c:pt>
                <c:pt idx="507">
                  <c:v>42272</c:v>
                </c:pt>
                <c:pt idx="508">
                  <c:v>42279</c:v>
                </c:pt>
                <c:pt idx="509">
                  <c:v>42286</c:v>
                </c:pt>
                <c:pt idx="510">
                  <c:v>42293</c:v>
                </c:pt>
              </c:numCache>
            </c:numRef>
          </c:cat>
          <c:val>
            <c:numRef>
              <c:f>'08AHPremium'!$F$3:$F$513</c:f>
              <c:numCache>
                <c:formatCode>#,##0.0000</c:formatCode>
                <c:ptCount val="511"/>
                <c:pt idx="0">
                  <c:v>92.66</c:v>
                </c:pt>
                <c:pt idx="1">
                  <c:v>92.49</c:v>
                </c:pt>
                <c:pt idx="2">
                  <c:v>93.91</c:v>
                </c:pt>
                <c:pt idx="3">
                  <c:v>88.97</c:v>
                </c:pt>
                <c:pt idx="4">
                  <c:v>88.24</c:v>
                </c:pt>
                <c:pt idx="5">
                  <c:v>96.07</c:v>
                </c:pt>
                <c:pt idx="6">
                  <c:v>91.68</c:v>
                </c:pt>
                <c:pt idx="7">
                  <c:v>89.14</c:v>
                </c:pt>
                <c:pt idx="8">
                  <c:v>89.39</c:v>
                </c:pt>
                <c:pt idx="9">
                  <c:v>93.18</c:v>
                </c:pt>
                <c:pt idx="10">
                  <c:v>90.41</c:v>
                </c:pt>
                <c:pt idx="11">
                  <c:v>93.12</c:v>
                </c:pt>
                <c:pt idx="12">
                  <c:v>92.5</c:v>
                </c:pt>
                <c:pt idx="13">
                  <c:v>92.58</c:v>
                </c:pt>
                <c:pt idx="14">
                  <c:v>88.75</c:v>
                </c:pt>
                <c:pt idx="15">
                  <c:v>86.62</c:v>
                </c:pt>
                <c:pt idx="16">
                  <c:v>90.64</c:v>
                </c:pt>
                <c:pt idx="17">
                  <c:v>86.73</c:v>
                </c:pt>
                <c:pt idx="18">
                  <c:v>106.43</c:v>
                </c:pt>
                <c:pt idx="19">
                  <c:v>113.9</c:v>
                </c:pt>
                <c:pt idx="20">
                  <c:v>113.45</c:v>
                </c:pt>
                <c:pt idx="21">
                  <c:v>115.14</c:v>
                </c:pt>
                <c:pt idx="22">
                  <c:v>117.16</c:v>
                </c:pt>
                <c:pt idx="23">
                  <c:v>112.94</c:v>
                </c:pt>
                <c:pt idx="24">
                  <c:v>116.07</c:v>
                </c:pt>
                <c:pt idx="25">
                  <c:v>113.38</c:v>
                </c:pt>
                <c:pt idx="26">
                  <c:v>113.32</c:v>
                </c:pt>
                <c:pt idx="27">
                  <c:v>110.81</c:v>
                </c:pt>
                <c:pt idx="28">
                  <c:v>108.83</c:v>
                </c:pt>
                <c:pt idx="29">
                  <c:v>106.68</c:v>
                </c:pt>
                <c:pt idx="30">
                  <c:v>99.45</c:v>
                </c:pt>
                <c:pt idx="31">
                  <c:v>100.15</c:v>
                </c:pt>
                <c:pt idx="32">
                  <c:v>100.72</c:v>
                </c:pt>
                <c:pt idx="33">
                  <c:v>103.76</c:v>
                </c:pt>
                <c:pt idx="34">
                  <c:v>102.64</c:v>
                </c:pt>
                <c:pt idx="35">
                  <c:v>102.5</c:v>
                </c:pt>
                <c:pt idx="36">
                  <c:v>104.76</c:v>
                </c:pt>
                <c:pt idx="37">
                  <c:v>102.35</c:v>
                </c:pt>
                <c:pt idx="38">
                  <c:v>102.57</c:v>
                </c:pt>
                <c:pt idx="39">
                  <c:v>100.94</c:v>
                </c:pt>
                <c:pt idx="40">
                  <c:v>96.93</c:v>
                </c:pt>
                <c:pt idx="41">
                  <c:v>96.16</c:v>
                </c:pt>
                <c:pt idx="42">
                  <c:v>96.52</c:v>
                </c:pt>
                <c:pt idx="43">
                  <c:v>96.8</c:v>
                </c:pt>
                <c:pt idx="44">
                  <c:v>102.03</c:v>
                </c:pt>
                <c:pt idx="45">
                  <c:v>101.37</c:v>
                </c:pt>
                <c:pt idx="46">
                  <c:v>102.71</c:v>
                </c:pt>
                <c:pt idx="47">
                  <c:v>104.75</c:v>
                </c:pt>
                <c:pt idx="48">
                  <c:v>103.16</c:v>
                </c:pt>
                <c:pt idx="49">
                  <c:v>108.27</c:v>
                </c:pt>
                <c:pt idx="50">
                  <c:v>106.49</c:v>
                </c:pt>
                <c:pt idx="51">
                  <c:v>115.12</c:v>
                </c:pt>
                <c:pt idx="52">
                  <c:v>114.93</c:v>
                </c:pt>
                <c:pt idx="53">
                  <c:v>122.09</c:v>
                </c:pt>
                <c:pt idx="54">
                  <c:v>121.11</c:v>
                </c:pt>
                <c:pt idx="55">
                  <c:v>130.9</c:v>
                </c:pt>
                <c:pt idx="56">
                  <c:v>121.11</c:v>
                </c:pt>
                <c:pt idx="57">
                  <c:v>125.37</c:v>
                </c:pt>
                <c:pt idx="58">
                  <c:v>136.78</c:v>
                </c:pt>
                <c:pt idx="59">
                  <c:v>136.86000000000001</c:v>
                </c:pt>
                <c:pt idx="60">
                  <c:v>140.78</c:v>
                </c:pt>
                <c:pt idx="61">
                  <c:v>138.30000000000001</c:v>
                </c:pt>
                <c:pt idx="62">
                  <c:v>135.62</c:v>
                </c:pt>
                <c:pt idx="63">
                  <c:v>135.61000000000001</c:v>
                </c:pt>
                <c:pt idx="64">
                  <c:v>141.44</c:v>
                </c:pt>
                <c:pt idx="65">
                  <c:v>140.63999999999999</c:v>
                </c:pt>
                <c:pt idx="66">
                  <c:v>142.83000000000001</c:v>
                </c:pt>
                <c:pt idx="67">
                  <c:v>142.88</c:v>
                </c:pt>
                <c:pt idx="68">
                  <c:v>148.72</c:v>
                </c:pt>
                <c:pt idx="69">
                  <c:v>149.36000000000001</c:v>
                </c:pt>
                <c:pt idx="70">
                  <c:v>153.47999999999999</c:v>
                </c:pt>
                <c:pt idx="71">
                  <c:v>144.99</c:v>
                </c:pt>
                <c:pt idx="72">
                  <c:v>150.54</c:v>
                </c:pt>
                <c:pt idx="73">
                  <c:v>148.99</c:v>
                </c:pt>
                <c:pt idx="74">
                  <c:v>149.24</c:v>
                </c:pt>
                <c:pt idx="75">
                  <c:v>148.51</c:v>
                </c:pt>
                <c:pt idx="76">
                  <c:v>141.94999999999999</c:v>
                </c:pt>
                <c:pt idx="77">
                  <c:v>138.97999999999999</c:v>
                </c:pt>
                <c:pt idx="78">
                  <c:v>133.44999999999999</c:v>
                </c:pt>
                <c:pt idx="79">
                  <c:v>132.44999999999999</c:v>
                </c:pt>
                <c:pt idx="80">
                  <c:v>138.81</c:v>
                </c:pt>
                <c:pt idx="81">
                  <c:v>146.28</c:v>
                </c:pt>
                <c:pt idx="82">
                  <c:v>155.28</c:v>
                </c:pt>
                <c:pt idx="83">
                  <c:v>172.2</c:v>
                </c:pt>
                <c:pt idx="84">
                  <c:v>183.76</c:v>
                </c:pt>
                <c:pt idx="85">
                  <c:v>168.04</c:v>
                </c:pt>
                <c:pt idx="86">
                  <c:v>161.37</c:v>
                </c:pt>
                <c:pt idx="87">
                  <c:v>161.58000000000001</c:v>
                </c:pt>
                <c:pt idx="88">
                  <c:v>165.34</c:v>
                </c:pt>
                <c:pt idx="89">
                  <c:v>164.49</c:v>
                </c:pt>
                <c:pt idx="90">
                  <c:v>155.33000000000001</c:v>
                </c:pt>
                <c:pt idx="91">
                  <c:v>150.11000000000001</c:v>
                </c:pt>
                <c:pt idx="92">
                  <c:v>154.66</c:v>
                </c:pt>
                <c:pt idx="93">
                  <c:v>147.22999999999999</c:v>
                </c:pt>
                <c:pt idx="94">
                  <c:v>148.09</c:v>
                </c:pt>
                <c:pt idx="95">
                  <c:v>155.69</c:v>
                </c:pt>
                <c:pt idx="96">
                  <c:v>156.22</c:v>
                </c:pt>
                <c:pt idx="97">
                  <c:v>165.12</c:v>
                </c:pt>
                <c:pt idx="98">
                  <c:v>165.74</c:v>
                </c:pt>
                <c:pt idx="99">
                  <c:v>150.62</c:v>
                </c:pt>
                <c:pt idx="100">
                  <c:v>155.02000000000001</c:v>
                </c:pt>
                <c:pt idx="101">
                  <c:v>172.21</c:v>
                </c:pt>
                <c:pt idx="102">
                  <c:v>174.67</c:v>
                </c:pt>
                <c:pt idx="103">
                  <c:v>180.44</c:v>
                </c:pt>
                <c:pt idx="104">
                  <c:v>185.43</c:v>
                </c:pt>
                <c:pt idx="105">
                  <c:v>193.47</c:v>
                </c:pt>
                <c:pt idx="106">
                  <c:v>194.98</c:v>
                </c:pt>
                <c:pt idx="107">
                  <c:v>182.68</c:v>
                </c:pt>
                <c:pt idx="108">
                  <c:v>174.84</c:v>
                </c:pt>
                <c:pt idx="109">
                  <c:v>189.82</c:v>
                </c:pt>
                <c:pt idx="110">
                  <c:v>174.54</c:v>
                </c:pt>
                <c:pt idx="111">
                  <c:v>174.2</c:v>
                </c:pt>
                <c:pt idx="112">
                  <c:v>166.06</c:v>
                </c:pt>
                <c:pt idx="113">
                  <c:v>180.74</c:v>
                </c:pt>
                <c:pt idx="114">
                  <c:v>175.03</c:v>
                </c:pt>
                <c:pt idx="115">
                  <c:v>182.81</c:v>
                </c:pt>
                <c:pt idx="116">
                  <c:v>152.13</c:v>
                </c:pt>
                <c:pt idx="117">
                  <c:v>145.41999999999999</c:v>
                </c:pt>
                <c:pt idx="118">
                  <c:v>142.59</c:v>
                </c:pt>
                <c:pt idx="119">
                  <c:v>133.41999999999999</c:v>
                </c:pt>
                <c:pt idx="120">
                  <c:v>138.77000000000001</c:v>
                </c:pt>
                <c:pt idx="121">
                  <c:v>139.36000000000001</c:v>
                </c:pt>
                <c:pt idx="122">
                  <c:v>143.30000000000001</c:v>
                </c:pt>
                <c:pt idx="123">
                  <c:v>137.81</c:v>
                </c:pt>
                <c:pt idx="124">
                  <c:v>139.41999999999999</c:v>
                </c:pt>
                <c:pt idx="125">
                  <c:v>136.43</c:v>
                </c:pt>
                <c:pt idx="126">
                  <c:v>134.24</c:v>
                </c:pt>
                <c:pt idx="127">
                  <c:v>128.21</c:v>
                </c:pt>
                <c:pt idx="128">
                  <c:v>128.43</c:v>
                </c:pt>
                <c:pt idx="129">
                  <c:v>129.26</c:v>
                </c:pt>
                <c:pt idx="130">
                  <c:v>128.47</c:v>
                </c:pt>
                <c:pt idx="131">
                  <c:v>127.5</c:v>
                </c:pt>
                <c:pt idx="132">
                  <c:v>125.91</c:v>
                </c:pt>
                <c:pt idx="133">
                  <c:v>125.74</c:v>
                </c:pt>
                <c:pt idx="134">
                  <c:v>122.05</c:v>
                </c:pt>
                <c:pt idx="135">
                  <c:v>121.88</c:v>
                </c:pt>
                <c:pt idx="136">
                  <c:v>121.33</c:v>
                </c:pt>
                <c:pt idx="137">
                  <c:v>122.12</c:v>
                </c:pt>
                <c:pt idx="138">
                  <c:v>116.34</c:v>
                </c:pt>
                <c:pt idx="139">
                  <c:v>115.33</c:v>
                </c:pt>
                <c:pt idx="140">
                  <c:v>112.56</c:v>
                </c:pt>
                <c:pt idx="141">
                  <c:v>108.3</c:v>
                </c:pt>
                <c:pt idx="142">
                  <c:v>125.28</c:v>
                </c:pt>
                <c:pt idx="143">
                  <c:v>132.63999999999999</c:v>
                </c:pt>
                <c:pt idx="144">
                  <c:v>141.91999999999999</c:v>
                </c:pt>
                <c:pt idx="145">
                  <c:v>140.97999999999999</c:v>
                </c:pt>
                <c:pt idx="146">
                  <c:v>159.91</c:v>
                </c:pt>
                <c:pt idx="147">
                  <c:v>135.03</c:v>
                </c:pt>
                <c:pt idx="148">
                  <c:v>136.31</c:v>
                </c:pt>
                <c:pt idx="149">
                  <c:v>149.69</c:v>
                </c:pt>
                <c:pt idx="150">
                  <c:v>159.9</c:v>
                </c:pt>
                <c:pt idx="151">
                  <c:v>136.66</c:v>
                </c:pt>
                <c:pt idx="152">
                  <c:v>140.71</c:v>
                </c:pt>
                <c:pt idx="153">
                  <c:v>127.71</c:v>
                </c:pt>
                <c:pt idx="154">
                  <c:v>123.32</c:v>
                </c:pt>
                <c:pt idx="155">
                  <c:v>124.21</c:v>
                </c:pt>
                <c:pt idx="156">
                  <c:v>113.42</c:v>
                </c:pt>
                <c:pt idx="157">
                  <c:v>126.64</c:v>
                </c:pt>
                <c:pt idx="158">
                  <c:v>138.84</c:v>
                </c:pt>
                <c:pt idx="159">
                  <c:v>151.88999999999999</c:v>
                </c:pt>
                <c:pt idx="160">
                  <c:v>141.1</c:v>
                </c:pt>
                <c:pt idx="161">
                  <c:v>145.08000000000001</c:v>
                </c:pt>
                <c:pt idx="162">
                  <c:v>155.01</c:v>
                </c:pt>
                <c:pt idx="163">
                  <c:v>160.41999999999999</c:v>
                </c:pt>
                <c:pt idx="164">
                  <c:v>153.27000000000001</c:v>
                </c:pt>
                <c:pt idx="165">
                  <c:v>162.21</c:v>
                </c:pt>
                <c:pt idx="166">
                  <c:v>146.07</c:v>
                </c:pt>
                <c:pt idx="167">
                  <c:v>151.13999999999999</c:v>
                </c:pt>
                <c:pt idx="168">
                  <c:v>139.16</c:v>
                </c:pt>
                <c:pt idx="169">
                  <c:v>140.24</c:v>
                </c:pt>
                <c:pt idx="170">
                  <c:v>137.69999999999999</c:v>
                </c:pt>
                <c:pt idx="171">
                  <c:v>136.62</c:v>
                </c:pt>
                <c:pt idx="172">
                  <c:v>133.99</c:v>
                </c:pt>
                <c:pt idx="173">
                  <c:v>135.30000000000001</c:v>
                </c:pt>
                <c:pt idx="174">
                  <c:v>129.15</c:v>
                </c:pt>
                <c:pt idx="175">
                  <c:v>133.59</c:v>
                </c:pt>
                <c:pt idx="176">
                  <c:v>128.12</c:v>
                </c:pt>
                <c:pt idx="177">
                  <c:v>121.39</c:v>
                </c:pt>
                <c:pt idx="178">
                  <c:v>122.96</c:v>
                </c:pt>
                <c:pt idx="179">
                  <c:v>123.51</c:v>
                </c:pt>
                <c:pt idx="180">
                  <c:v>138.97</c:v>
                </c:pt>
                <c:pt idx="181">
                  <c:v>134.94999999999999</c:v>
                </c:pt>
                <c:pt idx="182">
                  <c:v>143.31</c:v>
                </c:pt>
                <c:pt idx="183">
                  <c:v>145.74</c:v>
                </c:pt>
                <c:pt idx="184">
                  <c:v>141.71</c:v>
                </c:pt>
                <c:pt idx="185">
                  <c:v>140.38999999999999</c:v>
                </c:pt>
                <c:pt idx="186">
                  <c:v>141.55000000000001</c:v>
                </c:pt>
                <c:pt idx="187">
                  <c:v>138.78</c:v>
                </c:pt>
                <c:pt idx="188">
                  <c:v>126.93</c:v>
                </c:pt>
                <c:pt idx="189">
                  <c:v>129.16</c:v>
                </c:pt>
                <c:pt idx="190">
                  <c:v>122.46</c:v>
                </c:pt>
                <c:pt idx="191">
                  <c:v>120.69</c:v>
                </c:pt>
                <c:pt idx="192">
                  <c:v>119.83</c:v>
                </c:pt>
                <c:pt idx="193">
                  <c:v>114.28</c:v>
                </c:pt>
                <c:pt idx="194">
                  <c:v>115.69</c:v>
                </c:pt>
                <c:pt idx="195">
                  <c:v>118.69</c:v>
                </c:pt>
                <c:pt idx="196">
                  <c:v>115.12</c:v>
                </c:pt>
                <c:pt idx="197">
                  <c:v>114.53</c:v>
                </c:pt>
                <c:pt idx="198">
                  <c:v>114.72</c:v>
                </c:pt>
                <c:pt idx="199">
                  <c:v>114.56</c:v>
                </c:pt>
                <c:pt idx="200">
                  <c:v>116.99</c:v>
                </c:pt>
                <c:pt idx="201">
                  <c:v>113.59</c:v>
                </c:pt>
                <c:pt idx="202">
                  <c:v>118.23</c:v>
                </c:pt>
                <c:pt idx="203">
                  <c:v>117.23</c:v>
                </c:pt>
                <c:pt idx="204">
                  <c:v>117.17</c:v>
                </c:pt>
                <c:pt idx="205">
                  <c:v>116.91</c:v>
                </c:pt>
                <c:pt idx="206">
                  <c:v>119.07</c:v>
                </c:pt>
                <c:pt idx="207">
                  <c:v>115.65</c:v>
                </c:pt>
                <c:pt idx="208">
                  <c:v>120.93</c:v>
                </c:pt>
                <c:pt idx="209">
                  <c:v>114.7</c:v>
                </c:pt>
                <c:pt idx="210">
                  <c:v>118.6</c:v>
                </c:pt>
                <c:pt idx="211">
                  <c:v>121.01</c:v>
                </c:pt>
                <c:pt idx="212">
                  <c:v>119.44</c:v>
                </c:pt>
                <c:pt idx="213">
                  <c:v>121.2</c:v>
                </c:pt>
                <c:pt idx="214">
                  <c:v>120.12</c:v>
                </c:pt>
                <c:pt idx="215">
                  <c:v>123.21</c:v>
                </c:pt>
                <c:pt idx="216">
                  <c:v>118.76</c:v>
                </c:pt>
                <c:pt idx="217">
                  <c:v>114.88</c:v>
                </c:pt>
                <c:pt idx="218">
                  <c:v>113.48</c:v>
                </c:pt>
                <c:pt idx="219">
                  <c:v>114.13</c:v>
                </c:pt>
                <c:pt idx="220">
                  <c:v>115.88</c:v>
                </c:pt>
                <c:pt idx="221">
                  <c:v>113.39</c:v>
                </c:pt>
                <c:pt idx="222">
                  <c:v>109.2</c:v>
                </c:pt>
                <c:pt idx="223">
                  <c:v>112.75</c:v>
                </c:pt>
                <c:pt idx="224">
                  <c:v>109.13</c:v>
                </c:pt>
                <c:pt idx="225">
                  <c:v>107.33</c:v>
                </c:pt>
                <c:pt idx="226">
                  <c:v>107.76</c:v>
                </c:pt>
                <c:pt idx="227">
                  <c:v>107.91</c:v>
                </c:pt>
                <c:pt idx="228">
                  <c:v>108.87</c:v>
                </c:pt>
                <c:pt idx="229">
                  <c:v>105.53</c:v>
                </c:pt>
                <c:pt idx="230">
                  <c:v>102.44</c:v>
                </c:pt>
                <c:pt idx="231">
                  <c:v>102.09</c:v>
                </c:pt>
                <c:pt idx="232">
                  <c:v>98.73</c:v>
                </c:pt>
                <c:pt idx="233">
                  <c:v>99.24</c:v>
                </c:pt>
                <c:pt idx="234">
                  <c:v>99.81</c:v>
                </c:pt>
                <c:pt idx="235">
                  <c:v>99.06</c:v>
                </c:pt>
                <c:pt idx="236">
                  <c:v>98.04</c:v>
                </c:pt>
                <c:pt idx="237">
                  <c:v>98.75</c:v>
                </c:pt>
                <c:pt idx="238">
                  <c:v>100.7</c:v>
                </c:pt>
                <c:pt idx="239">
                  <c:v>98.04</c:v>
                </c:pt>
                <c:pt idx="240">
                  <c:v>98.99</c:v>
                </c:pt>
                <c:pt idx="241">
                  <c:v>100.18</c:v>
                </c:pt>
                <c:pt idx="242">
                  <c:v>100.87</c:v>
                </c:pt>
                <c:pt idx="243">
                  <c:v>98.36</c:v>
                </c:pt>
                <c:pt idx="244">
                  <c:v>98.05</c:v>
                </c:pt>
                <c:pt idx="245">
                  <c:v>93.67</c:v>
                </c:pt>
                <c:pt idx="246">
                  <c:v>93.73</c:v>
                </c:pt>
                <c:pt idx="247">
                  <c:v>95.1</c:v>
                </c:pt>
                <c:pt idx="248">
                  <c:v>96.17</c:v>
                </c:pt>
                <c:pt idx="249">
                  <c:v>101.44</c:v>
                </c:pt>
                <c:pt idx="250">
                  <c:v>101.57</c:v>
                </c:pt>
                <c:pt idx="251">
                  <c:v>101.66</c:v>
                </c:pt>
                <c:pt idx="252">
                  <c:v>99.65</c:v>
                </c:pt>
                <c:pt idx="253">
                  <c:v>98.08</c:v>
                </c:pt>
                <c:pt idx="254">
                  <c:v>97.44</c:v>
                </c:pt>
                <c:pt idx="255">
                  <c:v>98.05</c:v>
                </c:pt>
                <c:pt idx="256">
                  <c:v>96.45</c:v>
                </c:pt>
                <c:pt idx="257">
                  <c:v>99.33</c:v>
                </c:pt>
                <c:pt idx="258">
                  <c:v>101.53</c:v>
                </c:pt>
                <c:pt idx="259">
                  <c:v>101.04</c:v>
                </c:pt>
                <c:pt idx="260">
                  <c:v>98.81</c:v>
                </c:pt>
                <c:pt idx="261">
                  <c:v>97.28</c:v>
                </c:pt>
                <c:pt idx="262">
                  <c:v>95.45</c:v>
                </c:pt>
                <c:pt idx="263">
                  <c:v>96.75</c:v>
                </c:pt>
                <c:pt idx="264">
                  <c:v>99.26</c:v>
                </c:pt>
                <c:pt idx="265">
                  <c:v>99.76</c:v>
                </c:pt>
                <c:pt idx="266">
                  <c:v>105.22</c:v>
                </c:pt>
                <c:pt idx="267">
                  <c:v>101.89</c:v>
                </c:pt>
                <c:pt idx="268">
                  <c:v>104.44</c:v>
                </c:pt>
                <c:pt idx="269">
                  <c:v>102.71</c:v>
                </c:pt>
                <c:pt idx="270">
                  <c:v>101.41</c:v>
                </c:pt>
                <c:pt idx="271">
                  <c:v>102.56</c:v>
                </c:pt>
                <c:pt idx="272">
                  <c:v>101.23</c:v>
                </c:pt>
                <c:pt idx="273">
                  <c:v>98.54</c:v>
                </c:pt>
                <c:pt idx="274">
                  <c:v>99.17</c:v>
                </c:pt>
                <c:pt idx="275">
                  <c:v>100.97</c:v>
                </c:pt>
                <c:pt idx="276">
                  <c:v>98.1</c:v>
                </c:pt>
                <c:pt idx="277">
                  <c:v>100.32</c:v>
                </c:pt>
                <c:pt idx="278">
                  <c:v>100.1</c:v>
                </c:pt>
                <c:pt idx="279">
                  <c:v>100.06</c:v>
                </c:pt>
                <c:pt idx="280">
                  <c:v>99.75</c:v>
                </c:pt>
                <c:pt idx="281">
                  <c:v>96.56</c:v>
                </c:pt>
                <c:pt idx="282">
                  <c:v>98.49</c:v>
                </c:pt>
                <c:pt idx="283">
                  <c:v>100.44</c:v>
                </c:pt>
                <c:pt idx="284">
                  <c:v>101.68</c:v>
                </c:pt>
                <c:pt idx="285">
                  <c:v>102.24</c:v>
                </c:pt>
                <c:pt idx="286">
                  <c:v>101.13</c:v>
                </c:pt>
                <c:pt idx="287">
                  <c:v>100.37</c:v>
                </c:pt>
                <c:pt idx="288">
                  <c:v>104.77</c:v>
                </c:pt>
                <c:pt idx="289">
                  <c:v>100.22</c:v>
                </c:pt>
                <c:pt idx="290">
                  <c:v>99.98</c:v>
                </c:pt>
                <c:pt idx="291">
                  <c:v>104.41</c:v>
                </c:pt>
                <c:pt idx="292">
                  <c:v>113.18</c:v>
                </c:pt>
                <c:pt idx="293">
                  <c:v>112.25</c:v>
                </c:pt>
                <c:pt idx="294">
                  <c:v>115.47</c:v>
                </c:pt>
                <c:pt idx="295">
                  <c:v>109.04</c:v>
                </c:pt>
                <c:pt idx="296">
                  <c:v>110.95</c:v>
                </c:pt>
                <c:pt idx="297">
                  <c:v>113.06</c:v>
                </c:pt>
                <c:pt idx="298">
                  <c:v>127.26</c:v>
                </c:pt>
                <c:pt idx="299">
                  <c:v>127.28</c:v>
                </c:pt>
                <c:pt idx="300">
                  <c:v>127.59</c:v>
                </c:pt>
                <c:pt idx="301">
                  <c:v>121.37</c:v>
                </c:pt>
                <c:pt idx="302">
                  <c:v>122.35</c:v>
                </c:pt>
                <c:pt idx="303">
                  <c:v>111.41</c:v>
                </c:pt>
                <c:pt idx="304">
                  <c:v>112.99</c:v>
                </c:pt>
                <c:pt idx="305">
                  <c:v>114.11</c:v>
                </c:pt>
                <c:pt idx="306">
                  <c:v>116.99</c:v>
                </c:pt>
                <c:pt idx="307">
                  <c:v>121.62</c:v>
                </c:pt>
                <c:pt idx="308">
                  <c:v>109.95</c:v>
                </c:pt>
                <c:pt idx="309">
                  <c:v>112.46</c:v>
                </c:pt>
                <c:pt idx="310">
                  <c:v>111.6</c:v>
                </c:pt>
                <c:pt idx="311">
                  <c:v>108.55</c:v>
                </c:pt>
                <c:pt idx="312">
                  <c:v>111.83</c:v>
                </c:pt>
                <c:pt idx="313">
                  <c:v>111.55</c:v>
                </c:pt>
                <c:pt idx="314">
                  <c:v>108.11</c:v>
                </c:pt>
                <c:pt idx="315">
                  <c:v>106.64</c:v>
                </c:pt>
                <c:pt idx="316">
                  <c:v>103.62</c:v>
                </c:pt>
                <c:pt idx="317">
                  <c:v>102.9</c:v>
                </c:pt>
                <c:pt idx="318">
                  <c:v>104.88</c:v>
                </c:pt>
                <c:pt idx="319">
                  <c:v>101.44</c:v>
                </c:pt>
                <c:pt idx="320">
                  <c:v>104.25</c:v>
                </c:pt>
                <c:pt idx="321">
                  <c:v>104.31</c:v>
                </c:pt>
                <c:pt idx="322">
                  <c:v>105.14</c:v>
                </c:pt>
                <c:pt idx="323">
                  <c:v>104.28</c:v>
                </c:pt>
                <c:pt idx="324">
                  <c:v>107.99</c:v>
                </c:pt>
                <c:pt idx="325">
                  <c:v>106.51</c:v>
                </c:pt>
                <c:pt idx="326">
                  <c:v>105.84</c:v>
                </c:pt>
                <c:pt idx="327">
                  <c:v>105.84</c:v>
                </c:pt>
                <c:pt idx="328">
                  <c:v>106.84</c:v>
                </c:pt>
                <c:pt idx="329">
                  <c:v>108.03</c:v>
                </c:pt>
                <c:pt idx="330">
                  <c:v>109.8</c:v>
                </c:pt>
                <c:pt idx="331">
                  <c:v>114.29</c:v>
                </c:pt>
                <c:pt idx="332">
                  <c:v>117.89</c:v>
                </c:pt>
                <c:pt idx="333">
                  <c:v>117.7</c:v>
                </c:pt>
                <c:pt idx="334">
                  <c:v>116.69</c:v>
                </c:pt>
                <c:pt idx="335">
                  <c:v>116.24</c:v>
                </c:pt>
                <c:pt idx="336">
                  <c:v>112.91</c:v>
                </c:pt>
                <c:pt idx="337">
                  <c:v>114.51</c:v>
                </c:pt>
                <c:pt idx="338">
                  <c:v>111.5</c:v>
                </c:pt>
                <c:pt idx="339">
                  <c:v>109.97</c:v>
                </c:pt>
                <c:pt idx="340">
                  <c:v>113.51</c:v>
                </c:pt>
                <c:pt idx="341">
                  <c:v>109.77</c:v>
                </c:pt>
                <c:pt idx="342">
                  <c:v>109.71</c:v>
                </c:pt>
                <c:pt idx="343">
                  <c:v>107.26</c:v>
                </c:pt>
                <c:pt idx="344">
                  <c:v>106.06</c:v>
                </c:pt>
                <c:pt idx="345">
                  <c:v>104.67</c:v>
                </c:pt>
                <c:pt idx="346">
                  <c:v>105.2</c:v>
                </c:pt>
                <c:pt idx="347">
                  <c:v>108.62</c:v>
                </c:pt>
                <c:pt idx="348">
                  <c:v>110.46</c:v>
                </c:pt>
                <c:pt idx="349">
                  <c:v>106.41</c:v>
                </c:pt>
                <c:pt idx="350">
                  <c:v>102.79</c:v>
                </c:pt>
                <c:pt idx="351">
                  <c:v>106.13</c:v>
                </c:pt>
                <c:pt idx="352">
                  <c:v>104.17</c:v>
                </c:pt>
                <c:pt idx="353">
                  <c:v>101.39</c:v>
                </c:pt>
                <c:pt idx="354">
                  <c:v>99.51</c:v>
                </c:pt>
                <c:pt idx="355">
                  <c:v>99.17</c:v>
                </c:pt>
                <c:pt idx="356">
                  <c:v>97.55</c:v>
                </c:pt>
                <c:pt idx="357">
                  <c:v>99.31</c:v>
                </c:pt>
                <c:pt idx="358">
                  <c:v>98.99</c:v>
                </c:pt>
                <c:pt idx="359">
                  <c:v>96.22</c:v>
                </c:pt>
                <c:pt idx="360">
                  <c:v>95.49</c:v>
                </c:pt>
                <c:pt idx="361">
                  <c:v>96.86</c:v>
                </c:pt>
                <c:pt idx="362">
                  <c:v>97.57</c:v>
                </c:pt>
                <c:pt idx="363">
                  <c:v>97.89</c:v>
                </c:pt>
                <c:pt idx="364">
                  <c:v>99.41</c:v>
                </c:pt>
                <c:pt idx="365">
                  <c:v>97.85</c:v>
                </c:pt>
                <c:pt idx="366">
                  <c:v>96.68</c:v>
                </c:pt>
                <c:pt idx="367">
                  <c:v>96.17</c:v>
                </c:pt>
                <c:pt idx="368">
                  <c:v>96.76</c:v>
                </c:pt>
                <c:pt idx="369">
                  <c:v>102.31</c:v>
                </c:pt>
                <c:pt idx="370">
                  <c:v>105.87</c:v>
                </c:pt>
                <c:pt idx="371">
                  <c:v>103.82</c:v>
                </c:pt>
                <c:pt idx="372">
                  <c:v>101.93</c:v>
                </c:pt>
                <c:pt idx="373">
                  <c:v>102.85</c:v>
                </c:pt>
                <c:pt idx="374">
                  <c:v>100.49</c:v>
                </c:pt>
                <c:pt idx="375">
                  <c:v>103.82</c:v>
                </c:pt>
                <c:pt idx="376">
                  <c:v>106.92</c:v>
                </c:pt>
                <c:pt idx="377">
                  <c:v>102.64</c:v>
                </c:pt>
                <c:pt idx="378">
                  <c:v>107.86</c:v>
                </c:pt>
                <c:pt idx="379">
                  <c:v>104.96</c:v>
                </c:pt>
                <c:pt idx="380">
                  <c:v>107.12</c:v>
                </c:pt>
                <c:pt idx="381">
                  <c:v>101.83</c:v>
                </c:pt>
                <c:pt idx="382">
                  <c:v>102.96</c:v>
                </c:pt>
                <c:pt idx="383">
                  <c:v>100.26</c:v>
                </c:pt>
                <c:pt idx="384">
                  <c:v>104.82</c:v>
                </c:pt>
                <c:pt idx="385">
                  <c:v>106.72</c:v>
                </c:pt>
                <c:pt idx="386">
                  <c:v>107.91</c:v>
                </c:pt>
                <c:pt idx="387">
                  <c:v>109.06</c:v>
                </c:pt>
                <c:pt idx="388">
                  <c:v>112.15</c:v>
                </c:pt>
                <c:pt idx="389">
                  <c:v>112.59</c:v>
                </c:pt>
                <c:pt idx="390">
                  <c:v>107.7</c:v>
                </c:pt>
                <c:pt idx="391">
                  <c:v>110.38</c:v>
                </c:pt>
                <c:pt idx="392">
                  <c:v>109.7</c:v>
                </c:pt>
                <c:pt idx="393">
                  <c:v>106.15</c:v>
                </c:pt>
                <c:pt idx="394">
                  <c:v>103.22</c:v>
                </c:pt>
                <c:pt idx="395">
                  <c:v>104.37</c:v>
                </c:pt>
                <c:pt idx="396">
                  <c:v>105.49</c:v>
                </c:pt>
                <c:pt idx="397">
                  <c:v>100.01</c:v>
                </c:pt>
                <c:pt idx="398">
                  <c:v>101.3</c:v>
                </c:pt>
                <c:pt idx="399">
                  <c:v>103.76</c:v>
                </c:pt>
                <c:pt idx="400">
                  <c:v>100.69</c:v>
                </c:pt>
                <c:pt idx="401">
                  <c:v>103.22</c:v>
                </c:pt>
                <c:pt idx="402">
                  <c:v>98.82</c:v>
                </c:pt>
                <c:pt idx="403">
                  <c:v>99.35</c:v>
                </c:pt>
                <c:pt idx="404">
                  <c:v>99.27</c:v>
                </c:pt>
                <c:pt idx="405">
                  <c:v>99.92</c:v>
                </c:pt>
                <c:pt idx="406">
                  <c:v>98.38</c:v>
                </c:pt>
                <c:pt idx="407">
                  <c:v>100.53</c:v>
                </c:pt>
                <c:pt idx="408">
                  <c:v>98.41</c:v>
                </c:pt>
                <c:pt idx="409">
                  <c:v>98.82</c:v>
                </c:pt>
                <c:pt idx="410">
                  <c:v>97.08</c:v>
                </c:pt>
                <c:pt idx="411">
                  <c:v>93.91</c:v>
                </c:pt>
                <c:pt idx="412">
                  <c:v>93.88</c:v>
                </c:pt>
                <c:pt idx="413">
                  <c:v>95.87</c:v>
                </c:pt>
                <c:pt idx="414">
                  <c:v>96.04</c:v>
                </c:pt>
                <c:pt idx="415">
                  <c:v>93.44</c:v>
                </c:pt>
                <c:pt idx="416">
                  <c:v>93.15</c:v>
                </c:pt>
                <c:pt idx="417">
                  <c:v>95.15</c:v>
                </c:pt>
                <c:pt idx="418">
                  <c:v>95.44</c:v>
                </c:pt>
                <c:pt idx="419">
                  <c:v>95.31</c:v>
                </c:pt>
                <c:pt idx="420">
                  <c:v>97.72</c:v>
                </c:pt>
                <c:pt idx="421">
                  <c:v>98.11</c:v>
                </c:pt>
                <c:pt idx="422">
                  <c:v>99.4</c:v>
                </c:pt>
                <c:pt idx="423">
                  <c:v>99.35</c:v>
                </c:pt>
                <c:pt idx="424">
                  <c:v>99.01</c:v>
                </c:pt>
                <c:pt idx="425">
                  <c:v>96.82</c:v>
                </c:pt>
                <c:pt idx="426">
                  <c:v>98.18</c:v>
                </c:pt>
                <c:pt idx="427">
                  <c:v>99.63</c:v>
                </c:pt>
                <c:pt idx="428">
                  <c:v>98.9</c:v>
                </c:pt>
                <c:pt idx="429">
                  <c:v>94.86</c:v>
                </c:pt>
                <c:pt idx="430">
                  <c:v>93.93</c:v>
                </c:pt>
                <c:pt idx="431">
                  <c:v>96.58</c:v>
                </c:pt>
                <c:pt idx="432">
                  <c:v>95.71</c:v>
                </c:pt>
                <c:pt idx="433">
                  <c:v>96.42</c:v>
                </c:pt>
                <c:pt idx="434">
                  <c:v>96.37</c:v>
                </c:pt>
                <c:pt idx="435">
                  <c:v>97.67</c:v>
                </c:pt>
                <c:pt idx="436">
                  <c:v>95.46</c:v>
                </c:pt>
                <c:pt idx="437">
                  <c:v>94.14</c:v>
                </c:pt>
                <c:pt idx="438">
                  <c:v>93.28</c:v>
                </c:pt>
                <c:pt idx="439">
                  <c:v>91.95</c:v>
                </c:pt>
                <c:pt idx="440">
                  <c:v>92.89</c:v>
                </c:pt>
                <c:pt idx="441">
                  <c:v>92.08</c:v>
                </c:pt>
                <c:pt idx="442">
                  <c:v>91.98</c:v>
                </c:pt>
                <c:pt idx="443">
                  <c:v>91.68</c:v>
                </c:pt>
                <c:pt idx="444">
                  <c:v>90.72</c:v>
                </c:pt>
                <c:pt idx="445">
                  <c:v>90.98</c:v>
                </c:pt>
                <c:pt idx="446">
                  <c:v>90.16</c:v>
                </c:pt>
                <c:pt idx="447">
                  <c:v>92.76</c:v>
                </c:pt>
                <c:pt idx="448">
                  <c:v>93.59</c:v>
                </c:pt>
                <c:pt idx="449">
                  <c:v>92.12</c:v>
                </c:pt>
                <c:pt idx="450">
                  <c:v>92.08</c:v>
                </c:pt>
                <c:pt idx="451">
                  <c:v>93.12</c:v>
                </c:pt>
                <c:pt idx="452">
                  <c:v>93.57</c:v>
                </c:pt>
                <c:pt idx="453">
                  <c:v>95.09</c:v>
                </c:pt>
                <c:pt idx="454">
                  <c:v>96.57</c:v>
                </c:pt>
                <c:pt idx="455">
                  <c:v>98.09</c:v>
                </c:pt>
                <c:pt idx="456">
                  <c:v>99.71</c:v>
                </c:pt>
                <c:pt idx="457">
                  <c:v>100.03</c:v>
                </c:pt>
                <c:pt idx="458">
                  <c:v>99.68</c:v>
                </c:pt>
                <c:pt idx="459">
                  <c:v>97</c:v>
                </c:pt>
                <c:pt idx="460">
                  <c:v>98.52</c:v>
                </c:pt>
                <c:pt idx="461">
                  <c:v>99.27</c:v>
                </c:pt>
                <c:pt idx="462">
                  <c:v>101.56</c:v>
                </c:pt>
                <c:pt idx="463">
                  <c:v>103.09</c:v>
                </c:pt>
                <c:pt idx="464">
                  <c:v>106.68</c:v>
                </c:pt>
                <c:pt idx="465">
                  <c:v>115.6</c:v>
                </c:pt>
                <c:pt idx="466">
                  <c:v>114.46</c:v>
                </c:pt>
                <c:pt idx="467">
                  <c:v>123.84</c:v>
                </c:pt>
                <c:pt idx="468">
                  <c:v>128.43</c:v>
                </c:pt>
                <c:pt idx="469">
                  <c:v>125.76</c:v>
                </c:pt>
                <c:pt idx="470">
                  <c:v>128.49</c:v>
                </c:pt>
                <c:pt idx="471">
                  <c:v>133.38</c:v>
                </c:pt>
                <c:pt idx="472">
                  <c:v>129.15</c:v>
                </c:pt>
                <c:pt idx="473">
                  <c:v>125.78</c:v>
                </c:pt>
                <c:pt idx="474">
                  <c:v>120.36</c:v>
                </c:pt>
                <c:pt idx="475">
                  <c:v>122.91</c:v>
                </c:pt>
                <c:pt idx="476">
                  <c:v>122.2</c:v>
                </c:pt>
                <c:pt idx="477">
                  <c:v>122.15</c:v>
                </c:pt>
                <c:pt idx="478">
                  <c:v>122.2</c:v>
                </c:pt>
                <c:pt idx="479">
                  <c:v>127.93</c:v>
                </c:pt>
                <c:pt idx="480">
                  <c:v>132.82</c:v>
                </c:pt>
                <c:pt idx="481">
                  <c:v>135.44</c:v>
                </c:pt>
                <c:pt idx="482">
                  <c:v>130.32</c:v>
                </c:pt>
                <c:pt idx="483">
                  <c:v>123.35</c:v>
                </c:pt>
                <c:pt idx="484">
                  <c:v>128.91</c:v>
                </c:pt>
                <c:pt idx="485">
                  <c:v>128.6</c:v>
                </c:pt>
                <c:pt idx="486">
                  <c:v>131.37</c:v>
                </c:pt>
                <c:pt idx="487">
                  <c:v>128.15</c:v>
                </c:pt>
                <c:pt idx="488">
                  <c:v>127.4</c:v>
                </c:pt>
                <c:pt idx="489">
                  <c:v>128.32</c:v>
                </c:pt>
                <c:pt idx="490">
                  <c:v>124.66</c:v>
                </c:pt>
                <c:pt idx="491">
                  <c:v>135.79</c:v>
                </c:pt>
                <c:pt idx="492">
                  <c:v>137.79</c:v>
                </c:pt>
                <c:pt idx="493">
                  <c:v>127.5</c:v>
                </c:pt>
                <c:pt idx="494">
                  <c:v>124.53</c:v>
                </c:pt>
                <c:pt idx="495">
                  <c:v>124.24</c:v>
                </c:pt>
                <c:pt idx="496">
                  <c:v>147.81</c:v>
                </c:pt>
                <c:pt idx="497">
                  <c:v>141.65</c:v>
                </c:pt>
                <c:pt idx="498">
                  <c:v>143.51</c:v>
                </c:pt>
                <c:pt idx="499">
                  <c:v>135.94</c:v>
                </c:pt>
                <c:pt idx="500">
                  <c:v>135.88999999999999</c:v>
                </c:pt>
                <c:pt idx="501">
                  <c:v>137.03</c:v>
                </c:pt>
                <c:pt idx="502">
                  <c:v>133.57</c:v>
                </c:pt>
                <c:pt idx="503">
                  <c:v>131.52000000000001</c:v>
                </c:pt>
                <c:pt idx="504">
                  <c:v>148.69</c:v>
                </c:pt>
                <c:pt idx="505">
                  <c:v>134.63</c:v>
                </c:pt>
                <c:pt idx="506">
                  <c:v>129.63999999999999</c:v>
                </c:pt>
                <c:pt idx="507">
                  <c:v>134.97</c:v>
                </c:pt>
                <c:pt idx="508">
                  <c:v>129.38999999999999</c:v>
                </c:pt>
                <c:pt idx="509">
                  <c:v>126.54</c:v>
                </c:pt>
                <c:pt idx="510">
                  <c:v>128.55000000000001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'08AHPremium'!$G$2</c:f>
              <c:strCache>
                <c:ptCount val="1"/>
                <c:pt idx="0">
                  <c:v>Benchmark</c:v>
                </c:pt>
              </c:strCache>
            </c:strRef>
          </c:tx>
          <c:spPr>
            <a:ln w="38100"/>
          </c:spPr>
          <c:marker>
            <c:symbol val="none"/>
          </c:marker>
          <c:val>
            <c:numRef>
              <c:f>'08AHPremium'!$G$3:$G$513</c:f>
              <c:numCache>
                <c:formatCode>General</c:formatCode>
                <c:ptCount val="51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100</c:v>
                </c:pt>
                <c:pt idx="106">
                  <c:v>100</c:v>
                </c:pt>
                <c:pt idx="107">
                  <c:v>100</c:v>
                </c:pt>
                <c:pt idx="108">
                  <c:v>100</c:v>
                </c:pt>
                <c:pt idx="109">
                  <c:v>100</c:v>
                </c:pt>
                <c:pt idx="110">
                  <c:v>100</c:v>
                </c:pt>
                <c:pt idx="111">
                  <c:v>100</c:v>
                </c:pt>
                <c:pt idx="112">
                  <c:v>100</c:v>
                </c:pt>
                <c:pt idx="113">
                  <c:v>100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100</c:v>
                </c:pt>
                <c:pt idx="131">
                  <c:v>100</c:v>
                </c:pt>
                <c:pt idx="132">
                  <c:v>100</c:v>
                </c:pt>
                <c:pt idx="133">
                  <c:v>100</c:v>
                </c:pt>
                <c:pt idx="134">
                  <c:v>100</c:v>
                </c:pt>
                <c:pt idx="135">
                  <c:v>100</c:v>
                </c:pt>
                <c:pt idx="136">
                  <c:v>100</c:v>
                </c:pt>
                <c:pt idx="137">
                  <c:v>100</c:v>
                </c:pt>
                <c:pt idx="138">
                  <c:v>100</c:v>
                </c:pt>
                <c:pt idx="139">
                  <c:v>100</c:v>
                </c:pt>
                <c:pt idx="140">
                  <c:v>100</c:v>
                </c:pt>
                <c:pt idx="141">
                  <c:v>100</c:v>
                </c:pt>
                <c:pt idx="142">
                  <c:v>100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  <c:pt idx="146">
                  <c:v>100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100</c:v>
                </c:pt>
                <c:pt idx="155">
                  <c:v>100</c:v>
                </c:pt>
                <c:pt idx="156">
                  <c:v>100</c:v>
                </c:pt>
                <c:pt idx="157">
                  <c:v>100</c:v>
                </c:pt>
                <c:pt idx="158">
                  <c:v>100</c:v>
                </c:pt>
                <c:pt idx="159">
                  <c:v>100</c:v>
                </c:pt>
                <c:pt idx="160">
                  <c:v>100</c:v>
                </c:pt>
                <c:pt idx="161">
                  <c:v>100</c:v>
                </c:pt>
                <c:pt idx="162">
                  <c:v>100</c:v>
                </c:pt>
                <c:pt idx="163">
                  <c:v>100</c:v>
                </c:pt>
                <c:pt idx="164">
                  <c:v>100</c:v>
                </c:pt>
                <c:pt idx="165">
                  <c:v>100</c:v>
                </c:pt>
                <c:pt idx="166">
                  <c:v>100</c:v>
                </c:pt>
                <c:pt idx="167">
                  <c:v>100</c:v>
                </c:pt>
                <c:pt idx="168">
                  <c:v>100</c:v>
                </c:pt>
                <c:pt idx="169">
                  <c:v>100</c:v>
                </c:pt>
                <c:pt idx="170">
                  <c:v>100</c:v>
                </c:pt>
                <c:pt idx="171">
                  <c:v>100</c:v>
                </c:pt>
                <c:pt idx="172">
                  <c:v>100</c:v>
                </c:pt>
                <c:pt idx="173">
                  <c:v>100</c:v>
                </c:pt>
                <c:pt idx="174">
                  <c:v>100</c:v>
                </c:pt>
                <c:pt idx="175">
                  <c:v>100</c:v>
                </c:pt>
                <c:pt idx="176">
                  <c:v>100</c:v>
                </c:pt>
                <c:pt idx="177">
                  <c:v>100</c:v>
                </c:pt>
                <c:pt idx="178">
                  <c:v>100</c:v>
                </c:pt>
                <c:pt idx="179">
                  <c:v>100</c:v>
                </c:pt>
                <c:pt idx="180">
                  <c:v>100</c:v>
                </c:pt>
                <c:pt idx="181">
                  <c:v>100</c:v>
                </c:pt>
                <c:pt idx="182">
                  <c:v>100</c:v>
                </c:pt>
                <c:pt idx="183">
                  <c:v>100</c:v>
                </c:pt>
                <c:pt idx="184">
                  <c:v>100</c:v>
                </c:pt>
                <c:pt idx="185">
                  <c:v>100</c:v>
                </c:pt>
                <c:pt idx="186">
                  <c:v>100</c:v>
                </c:pt>
                <c:pt idx="187">
                  <c:v>100</c:v>
                </c:pt>
                <c:pt idx="188">
                  <c:v>100</c:v>
                </c:pt>
                <c:pt idx="189">
                  <c:v>100</c:v>
                </c:pt>
                <c:pt idx="190">
                  <c:v>100</c:v>
                </c:pt>
                <c:pt idx="191">
                  <c:v>100</c:v>
                </c:pt>
                <c:pt idx="192">
                  <c:v>100</c:v>
                </c:pt>
                <c:pt idx="193">
                  <c:v>100</c:v>
                </c:pt>
                <c:pt idx="194">
                  <c:v>100</c:v>
                </c:pt>
                <c:pt idx="195">
                  <c:v>100</c:v>
                </c:pt>
                <c:pt idx="196">
                  <c:v>100</c:v>
                </c:pt>
                <c:pt idx="197">
                  <c:v>100</c:v>
                </c:pt>
                <c:pt idx="198">
                  <c:v>100</c:v>
                </c:pt>
                <c:pt idx="199">
                  <c:v>100</c:v>
                </c:pt>
                <c:pt idx="200">
                  <c:v>100</c:v>
                </c:pt>
                <c:pt idx="201">
                  <c:v>100</c:v>
                </c:pt>
                <c:pt idx="202">
                  <c:v>100</c:v>
                </c:pt>
                <c:pt idx="203">
                  <c:v>100</c:v>
                </c:pt>
                <c:pt idx="204">
                  <c:v>100</c:v>
                </c:pt>
                <c:pt idx="205">
                  <c:v>100</c:v>
                </c:pt>
                <c:pt idx="206">
                  <c:v>100</c:v>
                </c:pt>
                <c:pt idx="207">
                  <c:v>100</c:v>
                </c:pt>
                <c:pt idx="208">
                  <c:v>100</c:v>
                </c:pt>
                <c:pt idx="209">
                  <c:v>100</c:v>
                </c:pt>
                <c:pt idx="210">
                  <c:v>100</c:v>
                </c:pt>
                <c:pt idx="211">
                  <c:v>100</c:v>
                </c:pt>
                <c:pt idx="212">
                  <c:v>100</c:v>
                </c:pt>
                <c:pt idx="213">
                  <c:v>100</c:v>
                </c:pt>
                <c:pt idx="214">
                  <c:v>100</c:v>
                </c:pt>
                <c:pt idx="215">
                  <c:v>100</c:v>
                </c:pt>
                <c:pt idx="216">
                  <c:v>100</c:v>
                </c:pt>
                <c:pt idx="217">
                  <c:v>100</c:v>
                </c:pt>
                <c:pt idx="218">
                  <c:v>100</c:v>
                </c:pt>
                <c:pt idx="219">
                  <c:v>100</c:v>
                </c:pt>
                <c:pt idx="220">
                  <c:v>100</c:v>
                </c:pt>
                <c:pt idx="221">
                  <c:v>100</c:v>
                </c:pt>
                <c:pt idx="222">
                  <c:v>100</c:v>
                </c:pt>
                <c:pt idx="223">
                  <c:v>100</c:v>
                </c:pt>
                <c:pt idx="224">
                  <c:v>100</c:v>
                </c:pt>
                <c:pt idx="225">
                  <c:v>100</c:v>
                </c:pt>
                <c:pt idx="226">
                  <c:v>100</c:v>
                </c:pt>
                <c:pt idx="227">
                  <c:v>100</c:v>
                </c:pt>
                <c:pt idx="228">
                  <c:v>100</c:v>
                </c:pt>
                <c:pt idx="229">
                  <c:v>100</c:v>
                </c:pt>
                <c:pt idx="230">
                  <c:v>100</c:v>
                </c:pt>
                <c:pt idx="231">
                  <c:v>100</c:v>
                </c:pt>
                <c:pt idx="232">
                  <c:v>100</c:v>
                </c:pt>
                <c:pt idx="233">
                  <c:v>100</c:v>
                </c:pt>
                <c:pt idx="234">
                  <c:v>100</c:v>
                </c:pt>
                <c:pt idx="235">
                  <c:v>100</c:v>
                </c:pt>
                <c:pt idx="236">
                  <c:v>100</c:v>
                </c:pt>
                <c:pt idx="237">
                  <c:v>100</c:v>
                </c:pt>
                <c:pt idx="238">
                  <c:v>100</c:v>
                </c:pt>
                <c:pt idx="239">
                  <c:v>100</c:v>
                </c:pt>
                <c:pt idx="240">
                  <c:v>100</c:v>
                </c:pt>
                <c:pt idx="241">
                  <c:v>100</c:v>
                </c:pt>
                <c:pt idx="242">
                  <c:v>100</c:v>
                </c:pt>
                <c:pt idx="243">
                  <c:v>100</c:v>
                </c:pt>
                <c:pt idx="244">
                  <c:v>100</c:v>
                </c:pt>
                <c:pt idx="245">
                  <c:v>100</c:v>
                </c:pt>
                <c:pt idx="246">
                  <c:v>100</c:v>
                </c:pt>
                <c:pt idx="247">
                  <c:v>100</c:v>
                </c:pt>
                <c:pt idx="248">
                  <c:v>100</c:v>
                </c:pt>
                <c:pt idx="249">
                  <c:v>100</c:v>
                </c:pt>
                <c:pt idx="250">
                  <c:v>100</c:v>
                </c:pt>
                <c:pt idx="251">
                  <c:v>100</c:v>
                </c:pt>
                <c:pt idx="252">
                  <c:v>100</c:v>
                </c:pt>
                <c:pt idx="253">
                  <c:v>100</c:v>
                </c:pt>
                <c:pt idx="254">
                  <c:v>100</c:v>
                </c:pt>
                <c:pt idx="255">
                  <c:v>100</c:v>
                </c:pt>
                <c:pt idx="256">
                  <c:v>100</c:v>
                </c:pt>
                <c:pt idx="257">
                  <c:v>100</c:v>
                </c:pt>
                <c:pt idx="258">
                  <c:v>100</c:v>
                </c:pt>
                <c:pt idx="259">
                  <c:v>100</c:v>
                </c:pt>
                <c:pt idx="260">
                  <c:v>100</c:v>
                </c:pt>
                <c:pt idx="261">
                  <c:v>100</c:v>
                </c:pt>
                <c:pt idx="262">
                  <c:v>100</c:v>
                </c:pt>
                <c:pt idx="263">
                  <c:v>100</c:v>
                </c:pt>
                <c:pt idx="264">
                  <c:v>100</c:v>
                </c:pt>
                <c:pt idx="265">
                  <c:v>100</c:v>
                </c:pt>
                <c:pt idx="266">
                  <c:v>100</c:v>
                </c:pt>
                <c:pt idx="267">
                  <c:v>100</c:v>
                </c:pt>
                <c:pt idx="268">
                  <c:v>100</c:v>
                </c:pt>
                <c:pt idx="269">
                  <c:v>100</c:v>
                </c:pt>
                <c:pt idx="270">
                  <c:v>100</c:v>
                </c:pt>
                <c:pt idx="271">
                  <c:v>100</c:v>
                </c:pt>
                <c:pt idx="272">
                  <c:v>100</c:v>
                </c:pt>
                <c:pt idx="273">
                  <c:v>100</c:v>
                </c:pt>
                <c:pt idx="274">
                  <c:v>100</c:v>
                </c:pt>
                <c:pt idx="275">
                  <c:v>100</c:v>
                </c:pt>
                <c:pt idx="276">
                  <c:v>100</c:v>
                </c:pt>
                <c:pt idx="277">
                  <c:v>100</c:v>
                </c:pt>
                <c:pt idx="278">
                  <c:v>100</c:v>
                </c:pt>
                <c:pt idx="279">
                  <c:v>100</c:v>
                </c:pt>
                <c:pt idx="280">
                  <c:v>100</c:v>
                </c:pt>
                <c:pt idx="281">
                  <c:v>100</c:v>
                </c:pt>
                <c:pt idx="282">
                  <c:v>100</c:v>
                </c:pt>
                <c:pt idx="283">
                  <c:v>100</c:v>
                </c:pt>
                <c:pt idx="284">
                  <c:v>100</c:v>
                </c:pt>
                <c:pt idx="285">
                  <c:v>100</c:v>
                </c:pt>
                <c:pt idx="286">
                  <c:v>100</c:v>
                </c:pt>
                <c:pt idx="287">
                  <c:v>100</c:v>
                </c:pt>
                <c:pt idx="288">
                  <c:v>100</c:v>
                </c:pt>
                <c:pt idx="289">
                  <c:v>100</c:v>
                </c:pt>
                <c:pt idx="290">
                  <c:v>100</c:v>
                </c:pt>
                <c:pt idx="291">
                  <c:v>100</c:v>
                </c:pt>
                <c:pt idx="292">
                  <c:v>100</c:v>
                </c:pt>
                <c:pt idx="293">
                  <c:v>100</c:v>
                </c:pt>
                <c:pt idx="294">
                  <c:v>100</c:v>
                </c:pt>
                <c:pt idx="295">
                  <c:v>100</c:v>
                </c:pt>
                <c:pt idx="296">
                  <c:v>100</c:v>
                </c:pt>
                <c:pt idx="297">
                  <c:v>100</c:v>
                </c:pt>
                <c:pt idx="298">
                  <c:v>100</c:v>
                </c:pt>
                <c:pt idx="299">
                  <c:v>100</c:v>
                </c:pt>
                <c:pt idx="300">
                  <c:v>100</c:v>
                </c:pt>
                <c:pt idx="301">
                  <c:v>100</c:v>
                </c:pt>
                <c:pt idx="302">
                  <c:v>100</c:v>
                </c:pt>
                <c:pt idx="303">
                  <c:v>100</c:v>
                </c:pt>
                <c:pt idx="304">
                  <c:v>100</c:v>
                </c:pt>
                <c:pt idx="305">
                  <c:v>100</c:v>
                </c:pt>
                <c:pt idx="306">
                  <c:v>100</c:v>
                </c:pt>
                <c:pt idx="307">
                  <c:v>100</c:v>
                </c:pt>
                <c:pt idx="308">
                  <c:v>100</c:v>
                </c:pt>
                <c:pt idx="309">
                  <c:v>100</c:v>
                </c:pt>
                <c:pt idx="310">
                  <c:v>100</c:v>
                </c:pt>
                <c:pt idx="311">
                  <c:v>100</c:v>
                </c:pt>
                <c:pt idx="312">
                  <c:v>100</c:v>
                </c:pt>
                <c:pt idx="313">
                  <c:v>100</c:v>
                </c:pt>
                <c:pt idx="314">
                  <c:v>100</c:v>
                </c:pt>
                <c:pt idx="315">
                  <c:v>100</c:v>
                </c:pt>
                <c:pt idx="316">
                  <c:v>100</c:v>
                </c:pt>
                <c:pt idx="317">
                  <c:v>100</c:v>
                </c:pt>
                <c:pt idx="318">
                  <c:v>100</c:v>
                </c:pt>
                <c:pt idx="319">
                  <c:v>100</c:v>
                </c:pt>
                <c:pt idx="320">
                  <c:v>100</c:v>
                </c:pt>
                <c:pt idx="321">
                  <c:v>100</c:v>
                </c:pt>
                <c:pt idx="322">
                  <c:v>100</c:v>
                </c:pt>
                <c:pt idx="323">
                  <c:v>100</c:v>
                </c:pt>
                <c:pt idx="324">
                  <c:v>100</c:v>
                </c:pt>
                <c:pt idx="325">
                  <c:v>100</c:v>
                </c:pt>
                <c:pt idx="326">
                  <c:v>100</c:v>
                </c:pt>
                <c:pt idx="327">
                  <c:v>100</c:v>
                </c:pt>
                <c:pt idx="328">
                  <c:v>100</c:v>
                </c:pt>
                <c:pt idx="329">
                  <c:v>100</c:v>
                </c:pt>
                <c:pt idx="330">
                  <c:v>100</c:v>
                </c:pt>
                <c:pt idx="331">
                  <c:v>100</c:v>
                </c:pt>
                <c:pt idx="332">
                  <c:v>100</c:v>
                </c:pt>
                <c:pt idx="333">
                  <c:v>100</c:v>
                </c:pt>
                <c:pt idx="334">
                  <c:v>100</c:v>
                </c:pt>
                <c:pt idx="335">
                  <c:v>100</c:v>
                </c:pt>
                <c:pt idx="336">
                  <c:v>100</c:v>
                </c:pt>
                <c:pt idx="337">
                  <c:v>100</c:v>
                </c:pt>
                <c:pt idx="338">
                  <c:v>100</c:v>
                </c:pt>
                <c:pt idx="339">
                  <c:v>100</c:v>
                </c:pt>
                <c:pt idx="340">
                  <c:v>100</c:v>
                </c:pt>
                <c:pt idx="341">
                  <c:v>100</c:v>
                </c:pt>
                <c:pt idx="342">
                  <c:v>100</c:v>
                </c:pt>
                <c:pt idx="343">
                  <c:v>100</c:v>
                </c:pt>
                <c:pt idx="344">
                  <c:v>100</c:v>
                </c:pt>
                <c:pt idx="345">
                  <c:v>100</c:v>
                </c:pt>
                <c:pt idx="346">
                  <c:v>100</c:v>
                </c:pt>
                <c:pt idx="347">
                  <c:v>100</c:v>
                </c:pt>
                <c:pt idx="348">
                  <c:v>100</c:v>
                </c:pt>
                <c:pt idx="349">
                  <c:v>100</c:v>
                </c:pt>
                <c:pt idx="350">
                  <c:v>100</c:v>
                </c:pt>
                <c:pt idx="351">
                  <c:v>100</c:v>
                </c:pt>
                <c:pt idx="352">
                  <c:v>100</c:v>
                </c:pt>
                <c:pt idx="353">
                  <c:v>100</c:v>
                </c:pt>
                <c:pt idx="354">
                  <c:v>100</c:v>
                </c:pt>
                <c:pt idx="355">
                  <c:v>100</c:v>
                </c:pt>
                <c:pt idx="356">
                  <c:v>100</c:v>
                </c:pt>
                <c:pt idx="357">
                  <c:v>100</c:v>
                </c:pt>
                <c:pt idx="358">
                  <c:v>100</c:v>
                </c:pt>
                <c:pt idx="359">
                  <c:v>100</c:v>
                </c:pt>
                <c:pt idx="360">
                  <c:v>100</c:v>
                </c:pt>
                <c:pt idx="361">
                  <c:v>100</c:v>
                </c:pt>
                <c:pt idx="362">
                  <c:v>100</c:v>
                </c:pt>
                <c:pt idx="363">
                  <c:v>100</c:v>
                </c:pt>
                <c:pt idx="364">
                  <c:v>100</c:v>
                </c:pt>
                <c:pt idx="365">
                  <c:v>100</c:v>
                </c:pt>
                <c:pt idx="366">
                  <c:v>100</c:v>
                </c:pt>
                <c:pt idx="367">
                  <c:v>100</c:v>
                </c:pt>
                <c:pt idx="368">
                  <c:v>100</c:v>
                </c:pt>
                <c:pt idx="369">
                  <c:v>100</c:v>
                </c:pt>
                <c:pt idx="370">
                  <c:v>100</c:v>
                </c:pt>
                <c:pt idx="371">
                  <c:v>100</c:v>
                </c:pt>
                <c:pt idx="372">
                  <c:v>100</c:v>
                </c:pt>
                <c:pt idx="373">
                  <c:v>100</c:v>
                </c:pt>
                <c:pt idx="374">
                  <c:v>100</c:v>
                </c:pt>
                <c:pt idx="375">
                  <c:v>100</c:v>
                </c:pt>
                <c:pt idx="376">
                  <c:v>100</c:v>
                </c:pt>
                <c:pt idx="377">
                  <c:v>100</c:v>
                </c:pt>
                <c:pt idx="378">
                  <c:v>100</c:v>
                </c:pt>
                <c:pt idx="379">
                  <c:v>100</c:v>
                </c:pt>
                <c:pt idx="380">
                  <c:v>100</c:v>
                </c:pt>
                <c:pt idx="381">
                  <c:v>100</c:v>
                </c:pt>
                <c:pt idx="382">
                  <c:v>100</c:v>
                </c:pt>
                <c:pt idx="383">
                  <c:v>100</c:v>
                </c:pt>
                <c:pt idx="384">
                  <c:v>100</c:v>
                </c:pt>
                <c:pt idx="385">
                  <c:v>100</c:v>
                </c:pt>
                <c:pt idx="386">
                  <c:v>100</c:v>
                </c:pt>
                <c:pt idx="387">
                  <c:v>100</c:v>
                </c:pt>
                <c:pt idx="388">
                  <c:v>100</c:v>
                </c:pt>
                <c:pt idx="389">
                  <c:v>100</c:v>
                </c:pt>
                <c:pt idx="390">
                  <c:v>100</c:v>
                </c:pt>
                <c:pt idx="391">
                  <c:v>100</c:v>
                </c:pt>
                <c:pt idx="392">
                  <c:v>100</c:v>
                </c:pt>
                <c:pt idx="393">
                  <c:v>100</c:v>
                </c:pt>
                <c:pt idx="394">
                  <c:v>100</c:v>
                </c:pt>
                <c:pt idx="395">
                  <c:v>100</c:v>
                </c:pt>
                <c:pt idx="396">
                  <c:v>100</c:v>
                </c:pt>
                <c:pt idx="397">
                  <c:v>100</c:v>
                </c:pt>
                <c:pt idx="398">
                  <c:v>100</c:v>
                </c:pt>
                <c:pt idx="399">
                  <c:v>100</c:v>
                </c:pt>
                <c:pt idx="400">
                  <c:v>100</c:v>
                </c:pt>
                <c:pt idx="401">
                  <c:v>100</c:v>
                </c:pt>
                <c:pt idx="402">
                  <c:v>100</c:v>
                </c:pt>
                <c:pt idx="403">
                  <c:v>100</c:v>
                </c:pt>
                <c:pt idx="404">
                  <c:v>100</c:v>
                </c:pt>
                <c:pt idx="405">
                  <c:v>100</c:v>
                </c:pt>
                <c:pt idx="406">
                  <c:v>100</c:v>
                </c:pt>
                <c:pt idx="407">
                  <c:v>100</c:v>
                </c:pt>
                <c:pt idx="408">
                  <c:v>100</c:v>
                </c:pt>
                <c:pt idx="409">
                  <c:v>100</c:v>
                </c:pt>
                <c:pt idx="410">
                  <c:v>100</c:v>
                </c:pt>
                <c:pt idx="411">
                  <c:v>100</c:v>
                </c:pt>
                <c:pt idx="412">
                  <c:v>100</c:v>
                </c:pt>
                <c:pt idx="413">
                  <c:v>100</c:v>
                </c:pt>
                <c:pt idx="414">
                  <c:v>100</c:v>
                </c:pt>
                <c:pt idx="415">
                  <c:v>100</c:v>
                </c:pt>
                <c:pt idx="416">
                  <c:v>100</c:v>
                </c:pt>
                <c:pt idx="417">
                  <c:v>100</c:v>
                </c:pt>
                <c:pt idx="418">
                  <c:v>100</c:v>
                </c:pt>
                <c:pt idx="419">
                  <c:v>100</c:v>
                </c:pt>
                <c:pt idx="420">
                  <c:v>100</c:v>
                </c:pt>
                <c:pt idx="421">
                  <c:v>100</c:v>
                </c:pt>
                <c:pt idx="422">
                  <c:v>100</c:v>
                </c:pt>
                <c:pt idx="423">
                  <c:v>100</c:v>
                </c:pt>
                <c:pt idx="424">
                  <c:v>100</c:v>
                </c:pt>
                <c:pt idx="425">
                  <c:v>100</c:v>
                </c:pt>
                <c:pt idx="426">
                  <c:v>100</c:v>
                </c:pt>
                <c:pt idx="427">
                  <c:v>100</c:v>
                </c:pt>
                <c:pt idx="428">
                  <c:v>100</c:v>
                </c:pt>
                <c:pt idx="429">
                  <c:v>100</c:v>
                </c:pt>
                <c:pt idx="430">
                  <c:v>100</c:v>
                </c:pt>
                <c:pt idx="431">
                  <c:v>100</c:v>
                </c:pt>
                <c:pt idx="432">
                  <c:v>100</c:v>
                </c:pt>
                <c:pt idx="433">
                  <c:v>100</c:v>
                </c:pt>
                <c:pt idx="434">
                  <c:v>100</c:v>
                </c:pt>
                <c:pt idx="435">
                  <c:v>100</c:v>
                </c:pt>
                <c:pt idx="436">
                  <c:v>100</c:v>
                </c:pt>
                <c:pt idx="437">
                  <c:v>100</c:v>
                </c:pt>
                <c:pt idx="438">
                  <c:v>100</c:v>
                </c:pt>
                <c:pt idx="439">
                  <c:v>100</c:v>
                </c:pt>
                <c:pt idx="440">
                  <c:v>100</c:v>
                </c:pt>
                <c:pt idx="441">
                  <c:v>100</c:v>
                </c:pt>
                <c:pt idx="442">
                  <c:v>100</c:v>
                </c:pt>
                <c:pt idx="443">
                  <c:v>100</c:v>
                </c:pt>
                <c:pt idx="444">
                  <c:v>100</c:v>
                </c:pt>
                <c:pt idx="445">
                  <c:v>100</c:v>
                </c:pt>
                <c:pt idx="446">
                  <c:v>100</c:v>
                </c:pt>
                <c:pt idx="447">
                  <c:v>100</c:v>
                </c:pt>
                <c:pt idx="448">
                  <c:v>100</c:v>
                </c:pt>
                <c:pt idx="449">
                  <c:v>100</c:v>
                </c:pt>
                <c:pt idx="450">
                  <c:v>100</c:v>
                </c:pt>
                <c:pt idx="451">
                  <c:v>100</c:v>
                </c:pt>
                <c:pt idx="452">
                  <c:v>100</c:v>
                </c:pt>
                <c:pt idx="453">
                  <c:v>100</c:v>
                </c:pt>
                <c:pt idx="454">
                  <c:v>100</c:v>
                </c:pt>
                <c:pt idx="455">
                  <c:v>100</c:v>
                </c:pt>
                <c:pt idx="456">
                  <c:v>100</c:v>
                </c:pt>
                <c:pt idx="457">
                  <c:v>100</c:v>
                </c:pt>
                <c:pt idx="458">
                  <c:v>100</c:v>
                </c:pt>
                <c:pt idx="459">
                  <c:v>100</c:v>
                </c:pt>
                <c:pt idx="460">
                  <c:v>100</c:v>
                </c:pt>
                <c:pt idx="461">
                  <c:v>100</c:v>
                </c:pt>
                <c:pt idx="462">
                  <c:v>100</c:v>
                </c:pt>
                <c:pt idx="463">
                  <c:v>100</c:v>
                </c:pt>
                <c:pt idx="464">
                  <c:v>100</c:v>
                </c:pt>
                <c:pt idx="465">
                  <c:v>100</c:v>
                </c:pt>
                <c:pt idx="466">
                  <c:v>100</c:v>
                </c:pt>
                <c:pt idx="467">
                  <c:v>100</c:v>
                </c:pt>
                <c:pt idx="468">
                  <c:v>100</c:v>
                </c:pt>
                <c:pt idx="469">
                  <c:v>100</c:v>
                </c:pt>
                <c:pt idx="470">
                  <c:v>100</c:v>
                </c:pt>
                <c:pt idx="471">
                  <c:v>100</c:v>
                </c:pt>
                <c:pt idx="472">
                  <c:v>100</c:v>
                </c:pt>
                <c:pt idx="473">
                  <c:v>100</c:v>
                </c:pt>
                <c:pt idx="474">
                  <c:v>100</c:v>
                </c:pt>
                <c:pt idx="475">
                  <c:v>100</c:v>
                </c:pt>
                <c:pt idx="476">
                  <c:v>100</c:v>
                </c:pt>
                <c:pt idx="477">
                  <c:v>100</c:v>
                </c:pt>
                <c:pt idx="478">
                  <c:v>100</c:v>
                </c:pt>
                <c:pt idx="479">
                  <c:v>100</c:v>
                </c:pt>
                <c:pt idx="480">
                  <c:v>100</c:v>
                </c:pt>
                <c:pt idx="481">
                  <c:v>100</c:v>
                </c:pt>
                <c:pt idx="482">
                  <c:v>100</c:v>
                </c:pt>
                <c:pt idx="483">
                  <c:v>100</c:v>
                </c:pt>
                <c:pt idx="484">
                  <c:v>100</c:v>
                </c:pt>
                <c:pt idx="485">
                  <c:v>100</c:v>
                </c:pt>
                <c:pt idx="486">
                  <c:v>100</c:v>
                </c:pt>
                <c:pt idx="487">
                  <c:v>100</c:v>
                </c:pt>
                <c:pt idx="488">
                  <c:v>100</c:v>
                </c:pt>
                <c:pt idx="489">
                  <c:v>100</c:v>
                </c:pt>
                <c:pt idx="490">
                  <c:v>100</c:v>
                </c:pt>
                <c:pt idx="491">
                  <c:v>100</c:v>
                </c:pt>
                <c:pt idx="492">
                  <c:v>100</c:v>
                </c:pt>
                <c:pt idx="493">
                  <c:v>100</c:v>
                </c:pt>
                <c:pt idx="494">
                  <c:v>100</c:v>
                </c:pt>
                <c:pt idx="495">
                  <c:v>100</c:v>
                </c:pt>
                <c:pt idx="496">
                  <c:v>100</c:v>
                </c:pt>
                <c:pt idx="497">
                  <c:v>100</c:v>
                </c:pt>
                <c:pt idx="498">
                  <c:v>100</c:v>
                </c:pt>
                <c:pt idx="499">
                  <c:v>100</c:v>
                </c:pt>
                <c:pt idx="500">
                  <c:v>100</c:v>
                </c:pt>
                <c:pt idx="501">
                  <c:v>100</c:v>
                </c:pt>
                <c:pt idx="502">
                  <c:v>100</c:v>
                </c:pt>
                <c:pt idx="503">
                  <c:v>100</c:v>
                </c:pt>
                <c:pt idx="504">
                  <c:v>100</c:v>
                </c:pt>
                <c:pt idx="505">
                  <c:v>100</c:v>
                </c:pt>
                <c:pt idx="506">
                  <c:v>100</c:v>
                </c:pt>
                <c:pt idx="507">
                  <c:v>100</c:v>
                </c:pt>
                <c:pt idx="508">
                  <c:v>100</c:v>
                </c:pt>
                <c:pt idx="509">
                  <c:v>100</c:v>
                </c:pt>
                <c:pt idx="510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655932560"/>
        <c:axId val="-655942896"/>
      </c:lineChart>
      <c:dateAx>
        <c:axId val="-655932560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crossAx val="-655942896"/>
        <c:crosses val="autoZero"/>
        <c:auto val="1"/>
        <c:lblOffset val="100"/>
        <c:baseTimeUnit val="days"/>
      </c:dateAx>
      <c:valAx>
        <c:axId val="-655942896"/>
        <c:scaling>
          <c:orientation val="minMax"/>
          <c:max val="200"/>
          <c:min val="80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-655932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Hong Kong Exchanges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Sheet1!$A$2:$A$10</c:f>
              <c:numCache>
                <c:formatCode>mmm\-yy</c:formatCode>
                <c:ptCount val="9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0.51548666289491696</c:v>
                </c:pt>
                <c:pt idx="1">
                  <c:v>0.42820388931557501</c:v>
                </c:pt>
                <c:pt idx="2">
                  <c:v>0.54864593893495806</c:v>
                </c:pt>
                <c:pt idx="3">
                  <c:v>0.468958916064798</c:v>
                </c:pt>
                <c:pt idx="4">
                  <c:v>0.37727947380608101</c:v>
                </c:pt>
                <c:pt idx="5">
                  <c:v>0.34126515956388198</c:v>
                </c:pt>
                <c:pt idx="6">
                  <c:v>0.440180419593727</c:v>
                </c:pt>
                <c:pt idx="7">
                  <c:v>0.42560452687080802</c:v>
                </c:pt>
                <c:pt idx="8">
                  <c:v>0.48610248822218799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Japan Exchange Group - Tokyo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Sheet1!$A$2:$A$10</c:f>
              <c:numCache>
                <c:formatCode>mmm\-yy</c:formatCode>
                <c:ptCount val="9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1.4738019320937901</c:v>
                </c:pt>
                <c:pt idx="1">
                  <c:v>1.32144578860772</c:v>
                </c:pt>
                <c:pt idx="2">
                  <c:v>1.26515440936304</c:v>
                </c:pt>
                <c:pt idx="3">
                  <c:v>1.14509765173168</c:v>
                </c:pt>
                <c:pt idx="4">
                  <c:v>1.0819768693654801</c:v>
                </c:pt>
                <c:pt idx="5">
                  <c:v>1.2084917452752699</c:v>
                </c:pt>
                <c:pt idx="6">
                  <c:v>1.11938705743725</c:v>
                </c:pt>
                <c:pt idx="7">
                  <c:v>1.08024833754448</c:v>
                </c:pt>
                <c:pt idx="8">
                  <c:v>1.1280908362752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Korea Exchange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Sheet1!$A$2:$A$10</c:f>
              <c:numCache>
                <c:formatCode>mmm\-yy</c:formatCode>
                <c:ptCount val="9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1.0258786738858401</c:v>
                </c:pt>
                <c:pt idx="1">
                  <c:v>0.96277204048554998</c:v>
                </c:pt>
                <c:pt idx="2">
                  <c:v>1.0519831344761901</c:v>
                </c:pt>
                <c:pt idx="3">
                  <c:v>1.11058312656512</c:v>
                </c:pt>
                <c:pt idx="4">
                  <c:v>0.92830115707962702</c:v>
                </c:pt>
                <c:pt idx="5">
                  <c:v>0.87365870901735898</c:v>
                </c:pt>
                <c:pt idx="6">
                  <c:v>1.17625723170103</c:v>
                </c:pt>
                <c:pt idx="7">
                  <c:v>1.0702211527302901</c:v>
                </c:pt>
                <c:pt idx="8">
                  <c:v>1.0829123845331401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Shanghai SE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Sheet1!$A$2:$A$10</c:f>
              <c:numCache>
                <c:formatCode>mmm\-yy</c:formatCode>
                <c:ptCount val="9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1.1201302102917401</c:v>
                </c:pt>
                <c:pt idx="1">
                  <c:v>1.4482949842627899</c:v>
                </c:pt>
                <c:pt idx="2">
                  <c:v>1.5229893399702501</c:v>
                </c:pt>
                <c:pt idx="3">
                  <c:v>1.3725931778348699</c:v>
                </c:pt>
                <c:pt idx="4">
                  <c:v>0.976481127801337</c:v>
                </c:pt>
                <c:pt idx="5">
                  <c:v>1.0617237909611099</c:v>
                </c:pt>
                <c:pt idx="6">
                  <c:v>1.78229375816303</c:v>
                </c:pt>
                <c:pt idx="7">
                  <c:v>2.0553130773184298</c:v>
                </c:pt>
                <c:pt idx="8">
                  <c:v>2.4306833726051602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Shenzhen SE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Sheet1!$A$2:$A$10</c:f>
              <c:numCache>
                <c:formatCode>mmm\-yy</c:formatCode>
                <c:ptCount val="9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</c:numCache>
            </c:numRef>
          </c:cat>
          <c:val>
            <c:numRef>
              <c:f>Sheet1!$F$2:$F$10</c:f>
              <c:numCache>
                <c:formatCode>General</c:formatCode>
                <c:ptCount val="9"/>
                <c:pt idx="0">
                  <c:v>2.8808707315391802</c:v>
                </c:pt>
                <c:pt idx="1">
                  <c:v>3.33420252989555</c:v>
                </c:pt>
                <c:pt idx="2">
                  <c:v>3.1586332706797098</c:v>
                </c:pt>
                <c:pt idx="3">
                  <c:v>2.43197939684709</c:v>
                </c:pt>
                <c:pt idx="4">
                  <c:v>2.0375351478368602</c:v>
                </c:pt>
                <c:pt idx="5">
                  <c:v>2.4215634839017599</c:v>
                </c:pt>
                <c:pt idx="6">
                  <c:v>3.5004340592192298</c:v>
                </c:pt>
                <c:pt idx="7">
                  <c:v>3.7384363135512801</c:v>
                </c:pt>
                <c:pt idx="8">
                  <c:v>4.1768747867477503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Singapore Exchange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Sheet1!$A$2:$A$10</c:f>
              <c:numCache>
                <c:formatCode>mmm\-yy</c:formatCode>
                <c:ptCount val="9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</c:numCache>
            </c:numRef>
          </c:cat>
          <c:val>
            <c:numRef>
              <c:f>Sheet1!$G$2:$G$10</c:f>
              <c:numCache>
                <c:formatCode>General</c:formatCode>
                <c:ptCount val="9"/>
                <c:pt idx="0">
                  <c:v>0.38907948669361597</c:v>
                </c:pt>
                <c:pt idx="1">
                  <c:v>0.35412425121961499</c:v>
                </c:pt>
                <c:pt idx="2">
                  <c:v>0.39799672058138702</c:v>
                </c:pt>
                <c:pt idx="3">
                  <c:v>0.42549402958133697</c:v>
                </c:pt>
                <c:pt idx="4">
                  <c:v>0.37777758281150597</c:v>
                </c:pt>
                <c:pt idx="5">
                  <c:v>0.32396448778472797</c:v>
                </c:pt>
                <c:pt idx="6">
                  <c:v>0.32390764463305799</c:v>
                </c:pt>
                <c:pt idx="7">
                  <c:v>0.329824130157717</c:v>
                </c:pt>
                <c:pt idx="8">
                  <c:v>0.33759601716993998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655958672"/>
        <c:axId val="-655930384"/>
      </c:lineChart>
      <c:dateAx>
        <c:axId val="-6559586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-655930384"/>
        <c:crosses val="autoZero"/>
        <c:auto val="1"/>
        <c:lblOffset val="100"/>
        <c:baseTimeUnit val="months"/>
      </c:dateAx>
      <c:valAx>
        <c:axId val="-6559303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655958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SSE Composite Index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Sheet1!$B$1:$B$3</c:f>
              <c:strCache>
                <c:ptCount val="3"/>
                <c:pt idx="0">
                  <c:v>Wind</c:v>
                </c:pt>
                <c:pt idx="1">
                  <c:v>上证综合指数</c:v>
                </c:pt>
                <c:pt idx="2">
                  <c:v>日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Sheet1!$A$4:$A$6683</c:f>
              <c:numCache>
                <c:formatCode>yyyy\-mm\-dd;@</c:formatCode>
                <c:ptCount val="6680"/>
                <c:pt idx="0">
                  <c:v>43203</c:v>
                </c:pt>
                <c:pt idx="1">
                  <c:v>43202</c:v>
                </c:pt>
                <c:pt idx="2">
                  <c:v>43201</c:v>
                </c:pt>
                <c:pt idx="3">
                  <c:v>43200</c:v>
                </c:pt>
                <c:pt idx="4">
                  <c:v>43199</c:v>
                </c:pt>
                <c:pt idx="5">
                  <c:v>43194</c:v>
                </c:pt>
                <c:pt idx="6">
                  <c:v>43193</c:v>
                </c:pt>
                <c:pt idx="7">
                  <c:v>43192</c:v>
                </c:pt>
                <c:pt idx="8">
                  <c:v>43189</c:v>
                </c:pt>
                <c:pt idx="9">
                  <c:v>43188</c:v>
                </c:pt>
                <c:pt idx="10">
                  <c:v>43187</c:v>
                </c:pt>
                <c:pt idx="11">
                  <c:v>43186</c:v>
                </c:pt>
                <c:pt idx="12">
                  <c:v>43185</c:v>
                </c:pt>
                <c:pt idx="13">
                  <c:v>43182</c:v>
                </c:pt>
                <c:pt idx="14">
                  <c:v>43181</c:v>
                </c:pt>
                <c:pt idx="15">
                  <c:v>43180</c:v>
                </c:pt>
                <c:pt idx="16">
                  <c:v>43179</c:v>
                </c:pt>
                <c:pt idx="17">
                  <c:v>43178</c:v>
                </c:pt>
                <c:pt idx="18">
                  <c:v>43175</c:v>
                </c:pt>
                <c:pt idx="19">
                  <c:v>43174</c:v>
                </c:pt>
                <c:pt idx="20">
                  <c:v>43173</c:v>
                </c:pt>
                <c:pt idx="21">
                  <c:v>43172</c:v>
                </c:pt>
                <c:pt idx="22">
                  <c:v>43171</c:v>
                </c:pt>
                <c:pt idx="23">
                  <c:v>43168</c:v>
                </c:pt>
                <c:pt idx="24">
                  <c:v>43167</c:v>
                </c:pt>
                <c:pt idx="25">
                  <c:v>43166</c:v>
                </c:pt>
                <c:pt idx="26">
                  <c:v>43165</c:v>
                </c:pt>
                <c:pt idx="27">
                  <c:v>43164</c:v>
                </c:pt>
                <c:pt idx="28">
                  <c:v>43161</c:v>
                </c:pt>
                <c:pt idx="29">
                  <c:v>43160</c:v>
                </c:pt>
                <c:pt idx="30">
                  <c:v>43159</c:v>
                </c:pt>
                <c:pt idx="31">
                  <c:v>43158</c:v>
                </c:pt>
                <c:pt idx="32">
                  <c:v>43157</c:v>
                </c:pt>
                <c:pt idx="33">
                  <c:v>43154</c:v>
                </c:pt>
                <c:pt idx="34">
                  <c:v>43153</c:v>
                </c:pt>
                <c:pt idx="35">
                  <c:v>43145</c:v>
                </c:pt>
                <c:pt idx="36">
                  <c:v>43144</c:v>
                </c:pt>
                <c:pt idx="37">
                  <c:v>43143</c:v>
                </c:pt>
                <c:pt idx="38">
                  <c:v>43140</c:v>
                </c:pt>
                <c:pt idx="39">
                  <c:v>43139</c:v>
                </c:pt>
                <c:pt idx="40">
                  <c:v>43138</c:v>
                </c:pt>
                <c:pt idx="41">
                  <c:v>43137</c:v>
                </c:pt>
                <c:pt idx="42">
                  <c:v>43136</c:v>
                </c:pt>
                <c:pt idx="43">
                  <c:v>43133</c:v>
                </c:pt>
                <c:pt idx="44">
                  <c:v>43132</c:v>
                </c:pt>
                <c:pt idx="45">
                  <c:v>43131</c:v>
                </c:pt>
                <c:pt idx="46">
                  <c:v>43130</c:v>
                </c:pt>
                <c:pt idx="47">
                  <c:v>43129</c:v>
                </c:pt>
                <c:pt idx="48">
                  <c:v>43126</c:v>
                </c:pt>
                <c:pt idx="49">
                  <c:v>43125</c:v>
                </c:pt>
                <c:pt idx="50">
                  <c:v>43124</c:v>
                </c:pt>
                <c:pt idx="51">
                  <c:v>43123</c:v>
                </c:pt>
                <c:pt idx="52">
                  <c:v>43122</c:v>
                </c:pt>
                <c:pt idx="53">
                  <c:v>43119</c:v>
                </c:pt>
                <c:pt idx="54">
                  <c:v>43118</c:v>
                </c:pt>
                <c:pt idx="55">
                  <c:v>43117</c:v>
                </c:pt>
                <c:pt idx="56">
                  <c:v>43116</c:v>
                </c:pt>
                <c:pt idx="57">
                  <c:v>43115</c:v>
                </c:pt>
                <c:pt idx="58">
                  <c:v>43112</c:v>
                </c:pt>
                <c:pt idx="59">
                  <c:v>43111</c:v>
                </c:pt>
                <c:pt idx="60">
                  <c:v>43110</c:v>
                </c:pt>
                <c:pt idx="61">
                  <c:v>43109</c:v>
                </c:pt>
                <c:pt idx="62">
                  <c:v>43108</c:v>
                </c:pt>
                <c:pt idx="63">
                  <c:v>43105</c:v>
                </c:pt>
                <c:pt idx="64">
                  <c:v>43104</c:v>
                </c:pt>
                <c:pt idx="65">
                  <c:v>43103</c:v>
                </c:pt>
                <c:pt idx="66">
                  <c:v>43102</c:v>
                </c:pt>
                <c:pt idx="67">
                  <c:v>43098</c:v>
                </c:pt>
                <c:pt idx="68">
                  <c:v>43097</c:v>
                </c:pt>
                <c:pt idx="69">
                  <c:v>43096</c:v>
                </c:pt>
                <c:pt idx="70">
                  <c:v>43095</c:v>
                </c:pt>
                <c:pt idx="71">
                  <c:v>43094</c:v>
                </c:pt>
                <c:pt idx="72">
                  <c:v>43091</c:v>
                </c:pt>
                <c:pt idx="73">
                  <c:v>43090</c:v>
                </c:pt>
                <c:pt idx="74">
                  <c:v>43089</c:v>
                </c:pt>
                <c:pt idx="75">
                  <c:v>43088</c:v>
                </c:pt>
                <c:pt idx="76">
                  <c:v>43087</c:v>
                </c:pt>
                <c:pt idx="77">
                  <c:v>43084</c:v>
                </c:pt>
                <c:pt idx="78">
                  <c:v>43083</c:v>
                </c:pt>
                <c:pt idx="79">
                  <c:v>43082</c:v>
                </c:pt>
                <c:pt idx="80">
                  <c:v>43081</c:v>
                </c:pt>
                <c:pt idx="81">
                  <c:v>43080</c:v>
                </c:pt>
                <c:pt idx="82">
                  <c:v>43077</c:v>
                </c:pt>
                <c:pt idx="83">
                  <c:v>43076</c:v>
                </c:pt>
                <c:pt idx="84">
                  <c:v>43075</c:v>
                </c:pt>
                <c:pt idx="85">
                  <c:v>43074</c:v>
                </c:pt>
                <c:pt idx="86">
                  <c:v>43073</c:v>
                </c:pt>
                <c:pt idx="87">
                  <c:v>43070</c:v>
                </c:pt>
                <c:pt idx="88">
                  <c:v>43069</c:v>
                </c:pt>
                <c:pt idx="89">
                  <c:v>43068</c:v>
                </c:pt>
                <c:pt idx="90">
                  <c:v>43067</c:v>
                </c:pt>
                <c:pt idx="91">
                  <c:v>43066</c:v>
                </c:pt>
                <c:pt idx="92">
                  <c:v>43063</c:v>
                </c:pt>
                <c:pt idx="93">
                  <c:v>43062</c:v>
                </c:pt>
                <c:pt idx="94">
                  <c:v>43061</c:v>
                </c:pt>
                <c:pt idx="95">
                  <c:v>43060</c:v>
                </c:pt>
                <c:pt idx="96">
                  <c:v>43059</c:v>
                </c:pt>
                <c:pt idx="97">
                  <c:v>43056</c:v>
                </c:pt>
                <c:pt idx="98">
                  <c:v>43055</c:v>
                </c:pt>
                <c:pt idx="99">
                  <c:v>43054</c:v>
                </c:pt>
                <c:pt idx="100">
                  <c:v>43053</c:v>
                </c:pt>
                <c:pt idx="101">
                  <c:v>43052</c:v>
                </c:pt>
                <c:pt idx="102">
                  <c:v>43049</c:v>
                </c:pt>
                <c:pt idx="103">
                  <c:v>43048</c:v>
                </c:pt>
                <c:pt idx="104">
                  <c:v>43047</c:v>
                </c:pt>
                <c:pt idx="105">
                  <c:v>43046</c:v>
                </c:pt>
                <c:pt idx="106">
                  <c:v>43045</c:v>
                </c:pt>
                <c:pt idx="107">
                  <c:v>43042</c:v>
                </c:pt>
                <c:pt idx="108">
                  <c:v>43041</c:v>
                </c:pt>
                <c:pt idx="109">
                  <c:v>43040</c:v>
                </c:pt>
                <c:pt idx="110">
                  <c:v>43039</c:v>
                </c:pt>
                <c:pt idx="111">
                  <c:v>43038</c:v>
                </c:pt>
                <c:pt idx="112">
                  <c:v>43035</c:v>
                </c:pt>
                <c:pt idx="113">
                  <c:v>43034</c:v>
                </c:pt>
                <c:pt idx="114">
                  <c:v>43033</c:v>
                </c:pt>
                <c:pt idx="115">
                  <c:v>43032</c:v>
                </c:pt>
                <c:pt idx="116">
                  <c:v>43031</c:v>
                </c:pt>
                <c:pt idx="117">
                  <c:v>43028</c:v>
                </c:pt>
                <c:pt idx="118">
                  <c:v>43027</c:v>
                </c:pt>
                <c:pt idx="119">
                  <c:v>43026</c:v>
                </c:pt>
                <c:pt idx="120">
                  <c:v>43025</c:v>
                </c:pt>
                <c:pt idx="121">
                  <c:v>43024</c:v>
                </c:pt>
                <c:pt idx="122">
                  <c:v>43021</c:v>
                </c:pt>
                <c:pt idx="123">
                  <c:v>43020</c:v>
                </c:pt>
                <c:pt idx="124">
                  <c:v>43019</c:v>
                </c:pt>
                <c:pt idx="125">
                  <c:v>43018</c:v>
                </c:pt>
                <c:pt idx="126">
                  <c:v>43017</c:v>
                </c:pt>
                <c:pt idx="127">
                  <c:v>43007</c:v>
                </c:pt>
                <c:pt idx="128">
                  <c:v>43006</c:v>
                </c:pt>
                <c:pt idx="129">
                  <c:v>43005</c:v>
                </c:pt>
                <c:pt idx="130">
                  <c:v>43004</c:v>
                </c:pt>
                <c:pt idx="131">
                  <c:v>43003</c:v>
                </c:pt>
                <c:pt idx="132">
                  <c:v>43000</c:v>
                </c:pt>
                <c:pt idx="133">
                  <c:v>42999</c:v>
                </c:pt>
                <c:pt idx="134">
                  <c:v>42998</c:v>
                </c:pt>
                <c:pt idx="135">
                  <c:v>42997</c:v>
                </c:pt>
                <c:pt idx="136">
                  <c:v>42996</c:v>
                </c:pt>
                <c:pt idx="137">
                  <c:v>42993</c:v>
                </c:pt>
                <c:pt idx="138">
                  <c:v>42992</c:v>
                </c:pt>
                <c:pt idx="139">
                  <c:v>42991</c:v>
                </c:pt>
                <c:pt idx="140">
                  <c:v>42990</c:v>
                </c:pt>
                <c:pt idx="141">
                  <c:v>42989</c:v>
                </c:pt>
                <c:pt idx="142">
                  <c:v>42986</c:v>
                </c:pt>
                <c:pt idx="143">
                  <c:v>42985</c:v>
                </c:pt>
                <c:pt idx="144">
                  <c:v>42984</c:v>
                </c:pt>
                <c:pt idx="145">
                  <c:v>42983</c:v>
                </c:pt>
                <c:pt idx="146">
                  <c:v>42982</c:v>
                </c:pt>
                <c:pt idx="147">
                  <c:v>42979</c:v>
                </c:pt>
                <c:pt idx="148">
                  <c:v>42978</c:v>
                </c:pt>
                <c:pt idx="149">
                  <c:v>42977</c:v>
                </c:pt>
                <c:pt idx="150">
                  <c:v>42976</c:v>
                </c:pt>
                <c:pt idx="151">
                  <c:v>42975</c:v>
                </c:pt>
                <c:pt idx="152">
                  <c:v>42972</c:v>
                </c:pt>
                <c:pt idx="153">
                  <c:v>42971</c:v>
                </c:pt>
                <c:pt idx="154">
                  <c:v>42970</c:v>
                </c:pt>
                <c:pt idx="155">
                  <c:v>42969</c:v>
                </c:pt>
                <c:pt idx="156">
                  <c:v>42968</c:v>
                </c:pt>
                <c:pt idx="157">
                  <c:v>42965</c:v>
                </c:pt>
                <c:pt idx="158">
                  <c:v>42964</c:v>
                </c:pt>
                <c:pt idx="159">
                  <c:v>42963</c:v>
                </c:pt>
                <c:pt idx="160">
                  <c:v>42962</c:v>
                </c:pt>
                <c:pt idx="161">
                  <c:v>42961</c:v>
                </c:pt>
                <c:pt idx="162">
                  <c:v>42958</c:v>
                </c:pt>
                <c:pt idx="163">
                  <c:v>42957</c:v>
                </c:pt>
                <c:pt idx="164">
                  <c:v>42956</c:v>
                </c:pt>
                <c:pt idx="165">
                  <c:v>42955</c:v>
                </c:pt>
                <c:pt idx="166">
                  <c:v>42954</c:v>
                </c:pt>
                <c:pt idx="167">
                  <c:v>42951</c:v>
                </c:pt>
                <c:pt idx="168">
                  <c:v>42950</c:v>
                </c:pt>
                <c:pt idx="169">
                  <c:v>42949</c:v>
                </c:pt>
                <c:pt idx="170">
                  <c:v>42948</c:v>
                </c:pt>
                <c:pt idx="171">
                  <c:v>42947</c:v>
                </c:pt>
                <c:pt idx="172">
                  <c:v>42944</c:v>
                </c:pt>
                <c:pt idx="173">
                  <c:v>42943</c:v>
                </c:pt>
                <c:pt idx="174">
                  <c:v>42942</c:v>
                </c:pt>
                <c:pt idx="175">
                  <c:v>42941</c:v>
                </c:pt>
                <c:pt idx="176">
                  <c:v>42940</c:v>
                </c:pt>
                <c:pt idx="177">
                  <c:v>42937</c:v>
                </c:pt>
                <c:pt idx="178">
                  <c:v>42936</c:v>
                </c:pt>
                <c:pt idx="179">
                  <c:v>42935</c:v>
                </c:pt>
                <c:pt idx="180">
                  <c:v>42934</c:v>
                </c:pt>
                <c:pt idx="181">
                  <c:v>42933</c:v>
                </c:pt>
                <c:pt idx="182">
                  <c:v>42930</c:v>
                </c:pt>
                <c:pt idx="183">
                  <c:v>42929</c:v>
                </c:pt>
                <c:pt idx="184">
                  <c:v>42928</c:v>
                </c:pt>
                <c:pt idx="185">
                  <c:v>42927</c:v>
                </c:pt>
                <c:pt idx="186">
                  <c:v>42926</c:v>
                </c:pt>
                <c:pt idx="187">
                  <c:v>42923</c:v>
                </c:pt>
                <c:pt idx="188">
                  <c:v>42922</c:v>
                </c:pt>
                <c:pt idx="189">
                  <c:v>42921</c:v>
                </c:pt>
                <c:pt idx="190">
                  <c:v>42920</c:v>
                </c:pt>
                <c:pt idx="191">
                  <c:v>42919</c:v>
                </c:pt>
                <c:pt idx="192">
                  <c:v>42916</c:v>
                </c:pt>
                <c:pt idx="193">
                  <c:v>42915</c:v>
                </c:pt>
                <c:pt idx="194">
                  <c:v>42914</c:v>
                </c:pt>
                <c:pt idx="195">
                  <c:v>42913</c:v>
                </c:pt>
                <c:pt idx="196">
                  <c:v>42912</c:v>
                </c:pt>
                <c:pt idx="197">
                  <c:v>42909</c:v>
                </c:pt>
                <c:pt idx="198">
                  <c:v>42908</c:v>
                </c:pt>
                <c:pt idx="199">
                  <c:v>42907</c:v>
                </c:pt>
                <c:pt idx="200">
                  <c:v>42906</c:v>
                </c:pt>
                <c:pt idx="201">
                  <c:v>42905</c:v>
                </c:pt>
                <c:pt idx="202">
                  <c:v>42902</c:v>
                </c:pt>
                <c:pt idx="203">
                  <c:v>42901</c:v>
                </c:pt>
                <c:pt idx="204">
                  <c:v>42900</c:v>
                </c:pt>
                <c:pt idx="205">
                  <c:v>42899</c:v>
                </c:pt>
                <c:pt idx="206">
                  <c:v>42898</c:v>
                </c:pt>
                <c:pt idx="207">
                  <c:v>42895</c:v>
                </c:pt>
                <c:pt idx="208">
                  <c:v>42894</c:v>
                </c:pt>
                <c:pt idx="209">
                  <c:v>42893</c:v>
                </c:pt>
                <c:pt idx="210">
                  <c:v>42892</c:v>
                </c:pt>
                <c:pt idx="211">
                  <c:v>42891</c:v>
                </c:pt>
                <c:pt idx="212">
                  <c:v>42888</c:v>
                </c:pt>
                <c:pt idx="213">
                  <c:v>42887</c:v>
                </c:pt>
                <c:pt idx="214">
                  <c:v>42886</c:v>
                </c:pt>
                <c:pt idx="215">
                  <c:v>42881</c:v>
                </c:pt>
                <c:pt idx="216">
                  <c:v>42880</c:v>
                </c:pt>
                <c:pt idx="217">
                  <c:v>42879</c:v>
                </c:pt>
                <c:pt idx="218">
                  <c:v>42878</c:v>
                </c:pt>
                <c:pt idx="219">
                  <c:v>42877</c:v>
                </c:pt>
                <c:pt idx="220">
                  <c:v>42874</c:v>
                </c:pt>
                <c:pt idx="221">
                  <c:v>42873</c:v>
                </c:pt>
                <c:pt idx="222">
                  <c:v>42872</c:v>
                </c:pt>
                <c:pt idx="223">
                  <c:v>42871</c:v>
                </c:pt>
                <c:pt idx="224">
                  <c:v>42870</c:v>
                </c:pt>
                <c:pt idx="225">
                  <c:v>42867</c:v>
                </c:pt>
                <c:pt idx="226">
                  <c:v>42866</c:v>
                </c:pt>
                <c:pt idx="227">
                  <c:v>42865</c:v>
                </c:pt>
                <c:pt idx="228">
                  <c:v>42864</c:v>
                </c:pt>
                <c:pt idx="229">
                  <c:v>42863</c:v>
                </c:pt>
                <c:pt idx="230">
                  <c:v>42860</c:v>
                </c:pt>
                <c:pt idx="231">
                  <c:v>42859</c:v>
                </c:pt>
                <c:pt idx="232">
                  <c:v>42858</c:v>
                </c:pt>
                <c:pt idx="233">
                  <c:v>42857</c:v>
                </c:pt>
                <c:pt idx="234">
                  <c:v>42853</c:v>
                </c:pt>
                <c:pt idx="235">
                  <c:v>42852</c:v>
                </c:pt>
                <c:pt idx="236">
                  <c:v>42851</c:v>
                </c:pt>
                <c:pt idx="237">
                  <c:v>42850</c:v>
                </c:pt>
                <c:pt idx="238">
                  <c:v>42849</c:v>
                </c:pt>
                <c:pt idx="239">
                  <c:v>42846</c:v>
                </c:pt>
                <c:pt idx="240">
                  <c:v>42845</c:v>
                </c:pt>
                <c:pt idx="241">
                  <c:v>42844</c:v>
                </c:pt>
                <c:pt idx="242">
                  <c:v>42843</c:v>
                </c:pt>
                <c:pt idx="243">
                  <c:v>42842</c:v>
                </c:pt>
                <c:pt idx="244">
                  <c:v>42839</c:v>
                </c:pt>
                <c:pt idx="245">
                  <c:v>42838</c:v>
                </c:pt>
                <c:pt idx="246">
                  <c:v>42837</c:v>
                </c:pt>
                <c:pt idx="247">
                  <c:v>42836</c:v>
                </c:pt>
                <c:pt idx="248">
                  <c:v>42835</c:v>
                </c:pt>
                <c:pt idx="249">
                  <c:v>42832</c:v>
                </c:pt>
                <c:pt idx="250">
                  <c:v>42831</c:v>
                </c:pt>
                <c:pt idx="251">
                  <c:v>42830</c:v>
                </c:pt>
                <c:pt idx="252">
                  <c:v>42825</c:v>
                </c:pt>
                <c:pt idx="253">
                  <c:v>42824</c:v>
                </c:pt>
                <c:pt idx="254">
                  <c:v>42823</c:v>
                </c:pt>
                <c:pt idx="255">
                  <c:v>42822</c:v>
                </c:pt>
                <c:pt idx="256">
                  <c:v>42821</c:v>
                </c:pt>
                <c:pt idx="257">
                  <c:v>42818</c:v>
                </c:pt>
                <c:pt idx="258">
                  <c:v>42817</c:v>
                </c:pt>
                <c:pt idx="259">
                  <c:v>42816</c:v>
                </c:pt>
                <c:pt idx="260">
                  <c:v>42815</c:v>
                </c:pt>
                <c:pt idx="261">
                  <c:v>42814</c:v>
                </c:pt>
                <c:pt idx="262">
                  <c:v>42811</c:v>
                </c:pt>
                <c:pt idx="263">
                  <c:v>42810</c:v>
                </c:pt>
                <c:pt idx="264">
                  <c:v>42809</c:v>
                </c:pt>
                <c:pt idx="265">
                  <c:v>42808</c:v>
                </c:pt>
                <c:pt idx="266">
                  <c:v>42807</c:v>
                </c:pt>
                <c:pt idx="267">
                  <c:v>42804</c:v>
                </c:pt>
                <c:pt idx="268">
                  <c:v>42803</c:v>
                </c:pt>
                <c:pt idx="269">
                  <c:v>42802</c:v>
                </c:pt>
                <c:pt idx="270">
                  <c:v>42801</c:v>
                </c:pt>
                <c:pt idx="271">
                  <c:v>42800</c:v>
                </c:pt>
                <c:pt idx="272">
                  <c:v>42797</c:v>
                </c:pt>
                <c:pt idx="273">
                  <c:v>42796</c:v>
                </c:pt>
                <c:pt idx="274">
                  <c:v>42795</c:v>
                </c:pt>
                <c:pt idx="275">
                  <c:v>42794</c:v>
                </c:pt>
                <c:pt idx="276">
                  <c:v>42793</c:v>
                </c:pt>
                <c:pt idx="277">
                  <c:v>42790</c:v>
                </c:pt>
                <c:pt idx="278">
                  <c:v>42789</c:v>
                </c:pt>
                <c:pt idx="279">
                  <c:v>42788</c:v>
                </c:pt>
                <c:pt idx="280">
                  <c:v>42787</c:v>
                </c:pt>
                <c:pt idx="281">
                  <c:v>42786</c:v>
                </c:pt>
                <c:pt idx="282">
                  <c:v>42783</c:v>
                </c:pt>
                <c:pt idx="283">
                  <c:v>42782</c:v>
                </c:pt>
                <c:pt idx="284">
                  <c:v>42781</c:v>
                </c:pt>
                <c:pt idx="285">
                  <c:v>42780</c:v>
                </c:pt>
                <c:pt idx="286">
                  <c:v>42779</c:v>
                </c:pt>
                <c:pt idx="287">
                  <c:v>42776</c:v>
                </c:pt>
                <c:pt idx="288">
                  <c:v>42775</c:v>
                </c:pt>
                <c:pt idx="289">
                  <c:v>42774</c:v>
                </c:pt>
                <c:pt idx="290">
                  <c:v>42773</c:v>
                </c:pt>
                <c:pt idx="291">
                  <c:v>42772</c:v>
                </c:pt>
                <c:pt idx="292">
                  <c:v>42769</c:v>
                </c:pt>
                <c:pt idx="293">
                  <c:v>42761</c:v>
                </c:pt>
                <c:pt idx="294">
                  <c:v>42760</c:v>
                </c:pt>
                <c:pt idx="295">
                  <c:v>42759</c:v>
                </c:pt>
                <c:pt idx="296">
                  <c:v>42758</c:v>
                </c:pt>
                <c:pt idx="297">
                  <c:v>42755</c:v>
                </c:pt>
                <c:pt idx="298">
                  <c:v>42754</c:v>
                </c:pt>
                <c:pt idx="299">
                  <c:v>42753</c:v>
                </c:pt>
                <c:pt idx="300">
                  <c:v>42752</c:v>
                </c:pt>
                <c:pt idx="301">
                  <c:v>42751</c:v>
                </c:pt>
                <c:pt idx="302">
                  <c:v>42748</c:v>
                </c:pt>
                <c:pt idx="303">
                  <c:v>42747</c:v>
                </c:pt>
                <c:pt idx="304">
                  <c:v>42746</c:v>
                </c:pt>
                <c:pt idx="305">
                  <c:v>42745</c:v>
                </c:pt>
                <c:pt idx="306">
                  <c:v>42744</c:v>
                </c:pt>
                <c:pt idx="307">
                  <c:v>42741</c:v>
                </c:pt>
                <c:pt idx="308">
                  <c:v>42740</c:v>
                </c:pt>
                <c:pt idx="309">
                  <c:v>42739</c:v>
                </c:pt>
                <c:pt idx="310">
                  <c:v>42738</c:v>
                </c:pt>
                <c:pt idx="311">
                  <c:v>42734</c:v>
                </c:pt>
                <c:pt idx="312">
                  <c:v>42733</c:v>
                </c:pt>
                <c:pt idx="313">
                  <c:v>42732</c:v>
                </c:pt>
                <c:pt idx="314">
                  <c:v>42731</c:v>
                </c:pt>
                <c:pt idx="315">
                  <c:v>42730</c:v>
                </c:pt>
                <c:pt idx="316">
                  <c:v>42727</c:v>
                </c:pt>
                <c:pt idx="317">
                  <c:v>42726</c:v>
                </c:pt>
                <c:pt idx="318">
                  <c:v>42725</c:v>
                </c:pt>
                <c:pt idx="319">
                  <c:v>42724</c:v>
                </c:pt>
                <c:pt idx="320">
                  <c:v>42723</c:v>
                </c:pt>
                <c:pt idx="321">
                  <c:v>42720</c:v>
                </c:pt>
                <c:pt idx="322">
                  <c:v>42719</c:v>
                </c:pt>
                <c:pt idx="323">
                  <c:v>42718</c:v>
                </c:pt>
                <c:pt idx="324">
                  <c:v>42717</c:v>
                </c:pt>
                <c:pt idx="325">
                  <c:v>42716</c:v>
                </c:pt>
                <c:pt idx="326">
                  <c:v>42713</c:v>
                </c:pt>
                <c:pt idx="327">
                  <c:v>42712</c:v>
                </c:pt>
                <c:pt idx="328">
                  <c:v>42711</c:v>
                </c:pt>
                <c:pt idx="329">
                  <c:v>42710</c:v>
                </c:pt>
                <c:pt idx="330">
                  <c:v>42709</c:v>
                </c:pt>
                <c:pt idx="331">
                  <c:v>42706</c:v>
                </c:pt>
                <c:pt idx="332">
                  <c:v>42705</c:v>
                </c:pt>
                <c:pt idx="333">
                  <c:v>42704</c:v>
                </c:pt>
                <c:pt idx="334">
                  <c:v>42703</c:v>
                </c:pt>
                <c:pt idx="335">
                  <c:v>42702</c:v>
                </c:pt>
                <c:pt idx="336">
                  <c:v>42699</c:v>
                </c:pt>
                <c:pt idx="337">
                  <c:v>42698</c:v>
                </c:pt>
                <c:pt idx="338">
                  <c:v>42697</c:v>
                </c:pt>
                <c:pt idx="339">
                  <c:v>42696</c:v>
                </c:pt>
                <c:pt idx="340">
                  <c:v>42695</c:v>
                </c:pt>
                <c:pt idx="341">
                  <c:v>42692</c:v>
                </c:pt>
                <c:pt idx="342">
                  <c:v>42691</c:v>
                </c:pt>
                <c:pt idx="343">
                  <c:v>42690</c:v>
                </c:pt>
                <c:pt idx="344">
                  <c:v>42689</c:v>
                </c:pt>
                <c:pt idx="345">
                  <c:v>42688</c:v>
                </c:pt>
                <c:pt idx="346">
                  <c:v>42685</c:v>
                </c:pt>
                <c:pt idx="347">
                  <c:v>42684</c:v>
                </c:pt>
                <c:pt idx="348">
                  <c:v>42683</c:v>
                </c:pt>
                <c:pt idx="349">
                  <c:v>42682</c:v>
                </c:pt>
                <c:pt idx="350">
                  <c:v>42681</c:v>
                </c:pt>
                <c:pt idx="351">
                  <c:v>42678</c:v>
                </c:pt>
                <c:pt idx="352">
                  <c:v>42677</c:v>
                </c:pt>
                <c:pt idx="353">
                  <c:v>42676</c:v>
                </c:pt>
                <c:pt idx="354">
                  <c:v>42675</c:v>
                </c:pt>
                <c:pt idx="355">
                  <c:v>42674</c:v>
                </c:pt>
                <c:pt idx="356">
                  <c:v>42671</c:v>
                </c:pt>
                <c:pt idx="357">
                  <c:v>42670</c:v>
                </c:pt>
                <c:pt idx="358">
                  <c:v>42669</c:v>
                </c:pt>
                <c:pt idx="359">
                  <c:v>42668</c:v>
                </c:pt>
                <c:pt idx="360">
                  <c:v>42667</c:v>
                </c:pt>
                <c:pt idx="361">
                  <c:v>42664</c:v>
                </c:pt>
                <c:pt idx="362">
                  <c:v>42663</c:v>
                </c:pt>
                <c:pt idx="363">
                  <c:v>42662</c:v>
                </c:pt>
                <c:pt idx="364">
                  <c:v>42661</c:v>
                </c:pt>
                <c:pt idx="365">
                  <c:v>42660</c:v>
                </c:pt>
                <c:pt idx="366">
                  <c:v>42657</c:v>
                </c:pt>
                <c:pt idx="367">
                  <c:v>42656</c:v>
                </c:pt>
                <c:pt idx="368">
                  <c:v>42655</c:v>
                </c:pt>
                <c:pt idx="369">
                  <c:v>42654</c:v>
                </c:pt>
                <c:pt idx="370">
                  <c:v>42653</c:v>
                </c:pt>
                <c:pt idx="371">
                  <c:v>42643</c:v>
                </c:pt>
                <c:pt idx="372">
                  <c:v>42642</c:v>
                </c:pt>
                <c:pt idx="373">
                  <c:v>42641</c:v>
                </c:pt>
                <c:pt idx="374">
                  <c:v>42640</c:v>
                </c:pt>
                <c:pt idx="375">
                  <c:v>42639</c:v>
                </c:pt>
                <c:pt idx="376">
                  <c:v>42636</c:v>
                </c:pt>
                <c:pt idx="377">
                  <c:v>42635</c:v>
                </c:pt>
                <c:pt idx="378">
                  <c:v>42634</c:v>
                </c:pt>
                <c:pt idx="379">
                  <c:v>42633</c:v>
                </c:pt>
                <c:pt idx="380">
                  <c:v>42632</c:v>
                </c:pt>
                <c:pt idx="381">
                  <c:v>42627</c:v>
                </c:pt>
                <c:pt idx="382">
                  <c:v>42626</c:v>
                </c:pt>
                <c:pt idx="383">
                  <c:v>42625</c:v>
                </c:pt>
                <c:pt idx="384">
                  <c:v>42622</c:v>
                </c:pt>
                <c:pt idx="385">
                  <c:v>42621</c:v>
                </c:pt>
                <c:pt idx="386">
                  <c:v>42620</c:v>
                </c:pt>
                <c:pt idx="387">
                  <c:v>42619</c:v>
                </c:pt>
                <c:pt idx="388">
                  <c:v>42618</c:v>
                </c:pt>
                <c:pt idx="389">
                  <c:v>42615</c:v>
                </c:pt>
                <c:pt idx="390">
                  <c:v>42614</c:v>
                </c:pt>
                <c:pt idx="391">
                  <c:v>42613</c:v>
                </c:pt>
                <c:pt idx="392">
                  <c:v>42612</c:v>
                </c:pt>
                <c:pt idx="393">
                  <c:v>42611</c:v>
                </c:pt>
                <c:pt idx="394">
                  <c:v>42608</c:v>
                </c:pt>
                <c:pt idx="395">
                  <c:v>42607</c:v>
                </c:pt>
                <c:pt idx="396">
                  <c:v>42606</c:v>
                </c:pt>
                <c:pt idx="397">
                  <c:v>42605</c:v>
                </c:pt>
                <c:pt idx="398">
                  <c:v>42604</c:v>
                </c:pt>
                <c:pt idx="399">
                  <c:v>42601</c:v>
                </c:pt>
                <c:pt idx="400">
                  <c:v>42600</c:v>
                </c:pt>
                <c:pt idx="401">
                  <c:v>42599</c:v>
                </c:pt>
                <c:pt idx="402">
                  <c:v>42598</c:v>
                </c:pt>
                <c:pt idx="403">
                  <c:v>42597</c:v>
                </c:pt>
                <c:pt idx="404">
                  <c:v>42594</c:v>
                </c:pt>
                <c:pt idx="405">
                  <c:v>42593</c:v>
                </c:pt>
                <c:pt idx="406">
                  <c:v>42592</c:v>
                </c:pt>
                <c:pt idx="407">
                  <c:v>42591</c:v>
                </c:pt>
                <c:pt idx="408">
                  <c:v>42590</c:v>
                </c:pt>
                <c:pt idx="409">
                  <c:v>42587</c:v>
                </c:pt>
                <c:pt idx="410">
                  <c:v>42586</c:v>
                </c:pt>
                <c:pt idx="411">
                  <c:v>42585</c:v>
                </c:pt>
                <c:pt idx="412">
                  <c:v>42584</c:v>
                </c:pt>
                <c:pt idx="413">
                  <c:v>42583</c:v>
                </c:pt>
                <c:pt idx="414">
                  <c:v>42580</c:v>
                </c:pt>
                <c:pt idx="415">
                  <c:v>42579</c:v>
                </c:pt>
                <c:pt idx="416">
                  <c:v>42578</c:v>
                </c:pt>
                <c:pt idx="417">
                  <c:v>42577</c:v>
                </c:pt>
                <c:pt idx="418">
                  <c:v>42576</c:v>
                </c:pt>
                <c:pt idx="419">
                  <c:v>42573</c:v>
                </c:pt>
                <c:pt idx="420">
                  <c:v>42572</c:v>
                </c:pt>
                <c:pt idx="421">
                  <c:v>42571</c:v>
                </c:pt>
                <c:pt idx="422">
                  <c:v>42570</c:v>
                </c:pt>
                <c:pt idx="423">
                  <c:v>42569</c:v>
                </c:pt>
                <c:pt idx="424">
                  <c:v>42566</c:v>
                </c:pt>
                <c:pt idx="425">
                  <c:v>42565</c:v>
                </c:pt>
                <c:pt idx="426">
                  <c:v>42564</c:v>
                </c:pt>
                <c:pt idx="427">
                  <c:v>42563</c:v>
                </c:pt>
                <c:pt idx="428">
                  <c:v>42562</c:v>
                </c:pt>
                <c:pt idx="429">
                  <c:v>42559</c:v>
                </c:pt>
                <c:pt idx="430">
                  <c:v>42558</c:v>
                </c:pt>
                <c:pt idx="431">
                  <c:v>42557</c:v>
                </c:pt>
                <c:pt idx="432">
                  <c:v>42556</c:v>
                </c:pt>
                <c:pt idx="433">
                  <c:v>42555</c:v>
                </c:pt>
                <c:pt idx="434">
                  <c:v>42552</c:v>
                </c:pt>
                <c:pt idx="435">
                  <c:v>42551</c:v>
                </c:pt>
                <c:pt idx="436">
                  <c:v>42550</c:v>
                </c:pt>
                <c:pt idx="437">
                  <c:v>42549</c:v>
                </c:pt>
                <c:pt idx="438">
                  <c:v>42548</c:v>
                </c:pt>
                <c:pt idx="439">
                  <c:v>42545</c:v>
                </c:pt>
                <c:pt idx="440">
                  <c:v>42544</c:v>
                </c:pt>
                <c:pt idx="441">
                  <c:v>42543</c:v>
                </c:pt>
                <c:pt idx="442">
                  <c:v>42542</c:v>
                </c:pt>
                <c:pt idx="443">
                  <c:v>42541</c:v>
                </c:pt>
                <c:pt idx="444">
                  <c:v>42538</c:v>
                </c:pt>
                <c:pt idx="445">
                  <c:v>42537</c:v>
                </c:pt>
                <c:pt idx="446">
                  <c:v>42536</c:v>
                </c:pt>
                <c:pt idx="447">
                  <c:v>42535</c:v>
                </c:pt>
                <c:pt idx="448">
                  <c:v>42534</c:v>
                </c:pt>
                <c:pt idx="449">
                  <c:v>42529</c:v>
                </c:pt>
                <c:pt idx="450">
                  <c:v>42528</c:v>
                </c:pt>
                <c:pt idx="451">
                  <c:v>42527</c:v>
                </c:pt>
                <c:pt idx="452">
                  <c:v>42524</c:v>
                </c:pt>
                <c:pt idx="453">
                  <c:v>42523</c:v>
                </c:pt>
                <c:pt idx="454">
                  <c:v>42522</c:v>
                </c:pt>
                <c:pt idx="455">
                  <c:v>42521</c:v>
                </c:pt>
                <c:pt idx="456">
                  <c:v>42520</c:v>
                </c:pt>
                <c:pt idx="457">
                  <c:v>42517</c:v>
                </c:pt>
                <c:pt idx="458">
                  <c:v>42516</c:v>
                </c:pt>
                <c:pt idx="459">
                  <c:v>42515</c:v>
                </c:pt>
                <c:pt idx="460">
                  <c:v>42514</c:v>
                </c:pt>
                <c:pt idx="461">
                  <c:v>42513</c:v>
                </c:pt>
                <c:pt idx="462">
                  <c:v>42510</c:v>
                </c:pt>
                <c:pt idx="463">
                  <c:v>42509</c:v>
                </c:pt>
                <c:pt idx="464">
                  <c:v>42508</c:v>
                </c:pt>
                <c:pt idx="465">
                  <c:v>42507</c:v>
                </c:pt>
                <c:pt idx="466">
                  <c:v>42506</c:v>
                </c:pt>
                <c:pt idx="467">
                  <c:v>42503</c:v>
                </c:pt>
                <c:pt idx="468">
                  <c:v>42502</c:v>
                </c:pt>
                <c:pt idx="469">
                  <c:v>42501</c:v>
                </c:pt>
                <c:pt idx="470">
                  <c:v>42500</c:v>
                </c:pt>
                <c:pt idx="471">
                  <c:v>42499</c:v>
                </c:pt>
                <c:pt idx="472">
                  <c:v>42496</c:v>
                </c:pt>
                <c:pt idx="473">
                  <c:v>42495</c:v>
                </c:pt>
                <c:pt idx="474">
                  <c:v>42494</c:v>
                </c:pt>
                <c:pt idx="475">
                  <c:v>42493</c:v>
                </c:pt>
                <c:pt idx="476">
                  <c:v>42489</c:v>
                </c:pt>
                <c:pt idx="477">
                  <c:v>42488</c:v>
                </c:pt>
                <c:pt idx="478">
                  <c:v>42487</c:v>
                </c:pt>
                <c:pt idx="479">
                  <c:v>42486</c:v>
                </c:pt>
                <c:pt idx="480">
                  <c:v>42485</c:v>
                </c:pt>
                <c:pt idx="481">
                  <c:v>42482</c:v>
                </c:pt>
                <c:pt idx="482">
                  <c:v>42481</c:v>
                </c:pt>
                <c:pt idx="483">
                  <c:v>42480</c:v>
                </c:pt>
                <c:pt idx="484">
                  <c:v>42479</c:v>
                </c:pt>
                <c:pt idx="485">
                  <c:v>42478</c:v>
                </c:pt>
                <c:pt idx="486">
                  <c:v>42475</c:v>
                </c:pt>
                <c:pt idx="487">
                  <c:v>42474</c:v>
                </c:pt>
                <c:pt idx="488">
                  <c:v>42473</c:v>
                </c:pt>
                <c:pt idx="489">
                  <c:v>42472</c:v>
                </c:pt>
                <c:pt idx="490">
                  <c:v>42471</c:v>
                </c:pt>
                <c:pt idx="491">
                  <c:v>42468</c:v>
                </c:pt>
                <c:pt idx="492">
                  <c:v>42467</c:v>
                </c:pt>
                <c:pt idx="493">
                  <c:v>42466</c:v>
                </c:pt>
                <c:pt idx="494">
                  <c:v>42465</c:v>
                </c:pt>
                <c:pt idx="495">
                  <c:v>42461</c:v>
                </c:pt>
                <c:pt idx="496">
                  <c:v>42460</c:v>
                </c:pt>
                <c:pt idx="497">
                  <c:v>42459</c:v>
                </c:pt>
                <c:pt idx="498">
                  <c:v>42458</c:v>
                </c:pt>
                <c:pt idx="499">
                  <c:v>42457</c:v>
                </c:pt>
                <c:pt idx="500">
                  <c:v>42454</c:v>
                </c:pt>
                <c:pt idx="501">
                  <c:v>42453</c:v>
                </c:pt>
                <c:pt idx="502">
                  <c:v>42452</c:v>
                </c:pt>
                <c:pt idx="503">
                  <c:v>42451</c:v>
                </c:pt>
                <c:pt idx="504">
                  <c:v>42450</c:v>
                </c:pt>
                <c:pt idx="505">
                  <c:v>42447</c:v>
                </c:pt>
                <c:pt idx="506">
                  <c:v>42446</c:v>
                </c:pt>
                <c:pt idx="507">
                  <c:v>42445</c:v>
                </c:pt>
                <c:pt idx="508">
                  <c:v>42444</c:v>
                </c:pt>
                <c:pt idx="509">
                  <c:v>42443</c:v>
                </c:pt>
                <c:pt idx="510">
                  <c:v>42440</c:v>
                </c:pt>
                <c:pt idx="511">
                  <c:v>42439</c:v>
                </c:pt>
                <c:pt idx="512">
                  <c:v>42438</c:v>
                </c:pt>
                <c:pt idx="513">
                  <c:v>42437</c:v>
                </c:pt>
                <c:pt idx="514">
                  <c:v>42436</c:v>
                </c:pt>
                <c:pt idx="515">
                  <c:v>42433</c:v>
                </c:pt>
                <c:pt idx="516">
                  <c:v>42432</c:v>
                </c:pt>
                <c:pt idx="517">
                  <c:v>42431</c:v>
                </c:pt>
                <c:pt idx="518">
                  <c:v>42430</c:v>
                </c:pt>
                <c:pt idx="519">
                  <c:v>42429</c:v>
                </c:pt>
                <c:pt idx="520">
                  <c:v>42426</c:v>
                </c:pt>
                <c:pt idx="521">
                  <c:v>42425</c:v>
                </c:pt>
                <c:pt idx="522">
                  <c:v>42424</c:v>
                </c:pt>
                <c:pt idx="523">
                  <c:v>42423</c:v>
                </c:pt>
                <c:pt idx="524">
                  <c:v>42422</c:v>
                </c:pt>
                <c:pt idx="525">
                  <c:v>42419</c:v>
                </c:pt>
                <c:pt idx="526">
                  <c:v>42418</c:v>
                </c:pt>
                <c:pt idx="527">
                  <c:v>42417</c:v>
                </c:pt>
                <c:pt idx="528">
                  <c:v>42416</c:v>
                </c:pt>
                <c:pt idx="529">
                  <c:v>42415</c:v>
                </c:pt>
                <c:pt idx="530">
                  <c:v>42405</c:v>
                </c:pt>
                <c:pt idx="531">
                  <c:v>42404</c:v>
                </c:pt>
                <c:pt idx="532">
                  <c:v>42403</c:v>
                </c:pt>
                <c:pt idx="533">
                  <c:v>42402</c:v>
                </c:pt>
                <c:pt idx="534">
                  <c:v>42401</c:v>
                </c:pt>
                <c:pt idx="535">
                  <c:v>42398</c:v>
                </c:pt>
                <c:pt idx="536">
                  <c:v>42397</c:v>
                </c:pt>
                <c:pt idx="537">
                  <c:v>42396</c:v>
                </c:pt>
                <c:pt idx="538">
                  <c:v>42395</c:v>
                </c:pt>
                <c:pt idx="539">
                  <c:v>42394</c:v>
                </c:pt>
                <c:pt idx="540">
                  <c:v>42391</c:v>
                </c:pt>
                <c:pt idx="541">
                  <c:v>42390</c:v>
                </c:pt>
                <c:pt idx="542">
                  <c:v>42389</c:v>
                </c:pt>
                <c:pt idx="543">
                  <c:v>42388</c:v>
                </c:pt>
                <c:pt idx="544">
                  <c:v>42387</c:v>
                </c:pt>
                <c:pt idx="545">
                  <c:v>42384</c:v>
                </c:pt>
                <c:pt idx="546">
                  <c:v>42383</c:v>
                </c:pt>
                <c:pt idx="547">
                  <c:v>42382</c:v>
                </c:pt>
                <c:pt idx="548">
                  <c:v>42381</c:v>
                </c:pt>
                <c:pt idx="549">
                  <c:v>42380</c:v>
                </c:pt>
                <c:pt idx="550">
                  <c:v>42377</c:v>
                </c:pt>
                <c:pt idx="551">
                  <c:v>42376</c:v>
                </c:pt>
                <c:pt idx="552">
                  <c:v>42375</c:v>
                </c:pt>
                <c:pt idx="553">
                  <c:v>42374</c:v>
                </c:pt>
                <c:pt idx="554">
                  <c:v>42373</c:v>
                </c:pt>
                <c:pt idx="555">
                  <c:v>42369</c:v>
                </c:pt>
                <c:pt idx="556">
                  <c:v>42368</c:v>
                </c:pt>
                <c:pt idx="557">
                  <c:v>42367</c:v>
                </c:pt>
                <c:pt idx="558">
                  <c:v>42366</c:v>
                </c:pt>
                <c:pt idx="559">
                  <c:v>42363</c:v>
                </c:pt>
                <c:pt idx="560">
                  <c:v>42362</c:v>
                </c:pt>
                <c:pt idx="561">
                  <c:v>42361</c:v>
                </c:pt>
                <c:pt idx="562">
                  <c:v>42360</c:v>
                </c:pt>
                <c:pt idx="563">
                  <c:v>42359</c:v>
                </c:pt>
                <c:pt idx="564">
                  <c:v>42356</c:v>
                </c:pt>
                <c:pt idx="565">
                  <c:v>42355</c:v>
                </c:pt>
                <c:pt idx="566">
                  <c:v>42354</c:v>
                </c:pt>
                <c:pt idx="567">
                  <c:v>42353</c:v>
                </c:pt>
                <c:pt idx="568">
                  <c:v>42352</c:v>
                </c:pt>
                <c:pt idx="569">
                  <c:v>42349</c:v>
                </c:pt>
                <c:pt idx="570">
                  <c:v>42348</c:v>
                </c:pt>
                <c:pt idx="571">
                  <c:v>42347</c:v>
                </c:pt>
                <c:pt idx="572">
                  <c:v>42346</c:v>
                </c:pt>
                <c:pt idx="573">
                  <c:v>42345</c:v>
                </c:pt>
                <c:pt idx="574">
                  <c:v>42342</c:v>
                </c:pt>
                <c:pt idx="575">
                  <c:v>42341</c:v>
                </c:pt>
                <c:pt idx="576">
                  <c:v>42340</c:v>
                </c:pt>
                <c:pt idx="577">
                  <c:v>42339</c:v>
                </c:pt>
                <c:pt idx="578">
                  <c:v>42338</c:v>
                </c:pt>
                <c:pt idx="579">
                  <c:v>42335</c:v>
                </c:pt>
                <c:pt idx="580">
                  <c:v>42334</c:v>
                </c:pt>
                <c:pt idx="581">
                  <c:v>42333</c:v>
                </c:pt>
                <c:pt idx="582">
                  <c:v>42332</c:v>
                </c:pt>
                <c:pt idx="583">
                  <c:v>42331</c:v>
                </c:pt>
                <c:pt idx="584">
                  <c:v>42328</c:v>
                </c:pt>
                <c:pt idx="585">
                  <c:v>42327</c:v>
                </c:pt>
                <c:pt idx="586">
                  <c:v>42326</c:v>
                </c:pt>
                <c:pt idx="587">
                  <c:v>42325</c:v>
                </c:pt>
                <c:pt idx="588">
                  <c:v>42324</c:v>
                </c:pt>
                <c:pt idx="589">
                  <c:v>42321</c:v>
                </c:pt>
                <c:pt idx="590">
                  <c:v>42320</c:v>
                </c:pt>
                <c:pt idx="591">
                  <c:v>42319</c:v>
                </c:pt>
                <c:pt idx="592">
                  <c:v>42318</c:v>
                </c:pt>
                <c:pt idx="593">
                  <c:v>42317</c:v>
                </c:pt>
                <c:pt idx="594">
                  <c:v>42314</c:v>
                </c:pt>
                <c:pt idx="595">
                  <c:v>42313</c:v>
                </c:pt>
                <c:pt idx="596">
                  <c:v>42312</c:v>
                </c:pt>
                <c:pt idx="597">
                  <c:v>42311</c:v>
                </c:pt>
                <c:pt idx="598">
                  <c:v>42310</c:v>
                </c:pt>
                <c:pt idx="599">
                  <c:v>42307</c:v>
                </c:pt>
                <c:pt idx="600">
                  <c:v>42306</c:v>
                </c:pt>
                <c:pt idx="601">
                  <c:v>42305</c:v>
                </c:pt>
                <c:pt idx="602">
                  <c:v>42304</c:v>
                </c:pt>
                <c:pt idx="603">
                  <c:v>42303</c:v>
                </c:pt>
                <c:pt idx="604">
                  <c:v>42300</c:v>
                </c:pt>
                <c:pt idx="605">
                  <c:v>42299</c:v>
                </c:pt>
                <c:pt idx="606">
                  <c:v>42298</c:v>
                </c:pt>
                <c:pt idx="607">
                  <c:v>42297</c:v>
                </c:pt>
                <c:pt idx="608">
                  <c:v>42296</c:v>
                </c:pt>
                <c:pt idx="609">
                  <c:v>42293</c:v>
                </c:pt>
                <c:pt idx="610">
                  <c:v>42292</c:v>
                </c:pt>
                <c:pt idx="611">
                  <c:v>42291</c:v>
                </c:pt>
                <c:pt idx="612">
                  <c:v>42290</c:v>
                </c:pt>
                <c:pt idx="613">
                  <c:v>42289</c:v>
                </c:pt>
                <c:pt idx="614">
                  <c:v>42286</c:v>
                </c:pt>
                <c:pt idx="615">
                  <c:v>42285</c:v>
                </c:pt>
                <c:pt idx="616">
                  <c:v>42277</c:v>
                </c:pt>
                <c:pt idx="617">
                  <c:v>42276</c:v>
                </c:pt>
                <c:pt idx="618">
                  <c:v>42275</c:v>
                </c:pt>
                <c:pt idx="619">
                  <c:v>42272</c:v>
                </c:pt>
                <c:pt idx="620">
                  <c:v>42271</c:v>
                </c:pt>
                <c:pt idx="621">
                  <c:v>42270</c:v>
                </c:pt>
                <c:pt idx="622">
                  <c:v>42269</c:v>
                </c:pt>
                <c:pt idx="623">
                  <c:v>42268</c:v>
                </c:pt>
                <c:pt idx="624">
                  <c:v>42265</c:v>
                </c:pt>
                <c:pt idx="625">
                  <c:v>42264</c:v>
                </c:pt>
                <c:pt idx="626">
                  <c:v>42263</c:v>
                </c:pt>
                <c:pt idx="627">
                  <c:v>42262</c:v>
                </c:pt>
                <c:pt idx="628">
                  <c:v>42261</c:v>
                </c:pt>
                <c:pt idx="629">
                  <c:v>42258</c:v>
                </c:pt>
                <c:pt idx="630">
                  <c:v>42257</c:v>
                </c:pt>
                <c:pt idx="631">
                  <c:v>42256</c:v>
                </c:pt>
                <c:pt idx="632">
                  <c:v>42255</c:v>
                </c:pt>
                <c:pt idx="633">
                  <c:v>42254</c:v>
                </c:pt>
                <c:pt idx="634">
                  <c:v>42249</c:v>
                </c:pt>
                <c:pt idx="635">
                  <c:v>42248</c:v>
                </c:pt>
                <c:pt idx="636">
                  <c:v>42247</c:v>
                </c:pt>
                <c:pt idx="637">
                  <c:v>42244</c:v>
                </c:pt>
                <c:pt idx="638">
                  <c:v>42243</c:v>
                </c:pt>
                <c:pt idx="639">
                  <c:v>42242</c:v>
                </c:pt>
                <c:pt idx="640">
                  <c:v>42241</c:v>
                </c:pt>
                <c:pt idx="641">
                  <c:v>42240</c:v>
                </c:pt>
                <c:pt idx="642">
                  <c:v>42237</c:v>
                </c:pt>
                <c:pt idx="643">
                  <c:v>42236</c:v>
                </c:pt>
                <c:pt idx="644">
                  <c:v>42235</c:v>
                </c:pt>
                <c:pt idx="645">
                  <c:v>42234</c:v>
                </c:pt>
                <c:pt idx="646">
                  <c:v>42233</c:v>
                </c:pt>
                <c:pt idx="647">
                  <c:v>42230</c:v>
                </c:pt>
                <c:pt idx="648">
                  <c:v>42229</c:v>
                </c:pt>
                <c:pt idx="649">
                  <c:v>42228</c:v>
                </c:pt>
                <c:pt idx="650">
                  <c:v>42227</c:v>
                </c:pt>
                <c:pt idx="651">
                  <c:v>42226</c:v>
                </c:pt>
                <c:pt idx="652">
                  <c:v>42223</c:v>
                </c:pt>
                <c:pt idx="653">
                  <c:v>42222</c:v>
                </c:pt>
                <c:pt idx="654">
                  <c:v>42221</c:v>
                </c:pt>
                <c:pt idx="655">
                  <c:v>42220</c:v>
                </c:pt>
                <c:pt idx="656">
                  <c:v>42219</c:v>
                </c:pt>
                <c:pt idx="657">
                  <c:v>42216</c:v>
                </c:pt>
                <c:pt idx="658">
                  <c:v>42215</c:v>
                </c:pt>
                <c:pt idx="659">
                  <c:v>42214</c:v>
                </c:pt>
                <c:pt idx="660">
                  <c:v>42213</c:v>
                </c:pt>
                <c:pt idx="661">
                  <c:v>42212</c:v>
                </c:pt>
                <c:pt idx="662">
                  <c:v>42209</c:v>
                </c:pt>
                <c:pt idx="663">
                  <c:v>42208</c:v>
                </c:pt>
                <c:pt idx="664">
                  <c:v>42207</c:v>
                </c:pt>
                <c:pt idx="665">
                  <c:v>42206</c:v>
                </c:pt>
                <c:pt idx="666">
                  <c:v>42205</c:v>
                </c:pt>
                <c:pt idx="667">
                  <c:v>42202</c:v>
                </c:pt>
                <c:pt idx="668">
                  <c:v>42201</c:v>
                </c:pt>
                <c:pt idx="669">
                  <c:v>42200</c:v>
                </c:pt>
                <c:pt idx="670">
                  <c:v>42199</c:v>
                </c:pt>
                <c:pt idx="671">
                  <c:v>42198</c:v>
                </c:pt>
                <c:pt idx="672">
                  <c:v>42195</c:v>
                </c:pt>
                <c:pt idx="673">
                  <c:v>42194</c:v>
                </c:pt>
                <c:pt idx="674">
                  <c:v>42193</c:v>
                </c:pt>
                <c:pt idx="675">
                  <c:v>42192</c:v>
                </c:pt>
                <c:pt idx="676">
                  <c:v>42191</c:v>
                </c:pt>
                <c:pt idx="677">
                  <c:v>42188</c:v>
                </c:pt>
                <c:pt idx="678">
                  <c:v>42187</c:v>
                </c:pt>
                <c:pt idx="679">
                  <c:v>42186</c:v>
                </c:pt>
                <c:pt idx="680">
                  <c:v>42185</c:v>
                </c:pt>
                <c:pt idx="681">
                  <c:v>42184</c:v>
                </c:pt>
                <c:pt idx="682">
                  <c:v>42181</c:v>
                </c:pt>
                <c:pt idx="683">
                  <c:v>42180</c:v>
                </c:pt>
                <c:pt idx="684">
                  <c:v>42179</c:v>
                </c:pt>
                <c:pt idx="685">
                  <c:v>42178</c:v>
                </c:pt>
                <c:pt idx="686">
                  <c:v>42174</c:v>
                </c:pt>
                <c:pt idx="687">
                  <c:v>42173</c:v>
                </c:pt>
                <c:pt idx="688">
                  <c:v>42172</c:v>
                </c:pt>
                <c:pt idx="689">
                  <c:v>42171</c:v>
                </c:pt>
                <c:pt idx="690">
                  <c:v>42170</c:v>
                </c:pt>
                <c:pt idx="691">
                  <c:v>42167</c:v>
                </c:pt>
                <c:pt idx="692">
                  <c:v>42166</c:v>
                </c:pt>
                <c:pt idx="693">
                  <c:v>42165</c:v>
                </c:pt>
                <c:pt idx="694">
                  <c:v>42164</c:v>
                </c:pt>
                <c:pt idx="695">
                  <c:v>42163</c:v>
                </c:pt>
                <c:pt idx="696">
                  <c:v>42160</c:v>
                </c:pt>
                <c:pt idx="697">
                  <c:v>42159</c:v>
                </c:pt>
                <c:pt idx="698">
                  <c:v>42158</c:v>
                </c:pt>
                <c:pt idx="699">
                  <c:v>42157</c:v>
                </c:pt>
                <c:pt idx="700">
                  <c:v>42156</c:v>
                </c:pt>
                <c:pt idx="701">
                  <c:v>42153</c:v>
                </c:pt>
                <c:pt idx="702">
                  <c:v>42152</c:v>
                </c:pt>
                <c:pt idx="703">
                  <c:v>42151</c:v>
                </c:pt>
                <c:pt idx="704">
                  <c:v>42150</c:v>
                </c:pt>
                <c:pt idx="705">
                  <c:v>42149</c:v>
                </c:pt>
                <c:pt idx="706">
                  <c:v>42146</c:v>
                </c:pt>
                <c:pt idx="707">
                  <c:v>42145</c:v>
                </c:pt>
                <c:pt idx="708">
                  <c:v>42144</c:v>
                </c:pt>
                <c:pt idx="709">
                  <c:v>42143</c:v>
                </c:pt>
                <c:pt idx="710">
                  <c:v>42142</c:v>
                </c:pt>
                <c:pt idx="711">
                  <c:v>42139</c:v>
                </c:pt>
                <c:pt idx="712">
                  <c:v>42138</c:v>
                </c:pt>
                <c:pt idx="713">
                  <c:v>42137</c:v>
                </c:pt>
                <c:pt idx="714">
                  <c:v>42136</c:v>
                </c:pt>
                <c:pt idx="715">
                  <c:v>42135</c:v>
                </c:pt>
                <c:pt idx="716">
                  <c:v>42132</c:v>
                </c:pt>
                <c:pt idx="717">
                  <c:v>42131</c:v>
                </c:pt>
                <c:pt idx="718">
                  <c:v>42130</c:v>
                </c:pt>
                <c:pt idx="719">
                  <c:v>42129</c:v>
                </c:pt>
                <c:pt idx="720">
                  <c:v>42128</c:v>
                </c:pt>
                <c:pt idx="721">
                  <c:v>42124</c:v>
                </c:pt>
                <c:pt idx="722">
                  <c:v>42123</c:v>
                </c:pt>
                <c:pt idx="723">
                  <c:v>42122</c:v>
                </c:pt>
                <c:pt idx="724">
                  <c:v>42121</c:v>
                </c:pt>
                <c:pt idx="725">
                  <c:v>42118</c:v>
                </c:pt>
                <c:pt idx="726">
                  <c:v>42117</c:v>
                </c:pt>
                <c:pt idx="727">
                  <c:v>42116</c:v>
                </c:pt>
                <c:pt idx="728">
                  <c:v>42115</c:v>
                </c:pt>
                <c:pt idx="729">
                  <c:v>42114</c:v>
                </c:pt>
                <c:pt idx="730">
                  <c:v>42111</c:v>
                </c:pt>
                <c:pt idx="731">
                  <c:v>42110</c:v>
                </c:pt>
                <c:pt idx="732">
                  <c:v>42109</c:v>
                </c:pt>
                <c:pt idx="733">
                  <c:v>42108</c:v>
                </c:pt>
                <c:pt idx="734">
                  <c:v>42107</c:v>
                </c:pt>
                <c:pt idx="735">
                  <c:v>42104</c:v>
                </c:pt>
                <c:pt idx="736">
                  <c:v>42103</c:v>
                </c:pt>
                <c:pt idx="737">
                  <c:v>42102</c:v>
                </c:pt>
                <c:pt idx="738">
                  <c:v>42101</c:v>
                </c:pt>
                <c:pt idx="739">
                  <c:v>42097</c:v>
                </c:pt>
                <c:pt idx="740">
                  <c:v>42096</c:v>
                </c:pt>
                <c:pt idx="741">
                  <c:v>42095</c:v>
                </c:pt>
                <c:pt idx="742">
                  <c:v>42094</c:v>
                </c:pt>
                <c:pt idx="743">
                  <c:v>42093</c:v>
                </c:pt>
                <c:pt idx="744">
                  <c:v>42090</c:v>
                </c:pt>
                <c:pt idx="745">
                  <c:v>42089</c:v>
                </c:pt>
                <c:pt idx="746">
                  <c:v>42088</c:v>
                </c:pt>
                <c:pt idx="747">
                  <c:v>42087</c:v>
                </c:pt>
                <c:pt idx="748">
                  <c:v>42086</c:v>
                </c:pt>
                <c:pt idx="749">
                  <c:v>42083</c:v>
                </c:pt>
                <c:pt idx="750">
                  <c:v>42082</c:v>
                </c:pt>
                <c:pt idx="751">
                  <c:v>42081</c:v>
                </c:pt>
                <c:pt idx="752">
                  <c:v>42080</c:v>
                </c:pt>
                <c:pt idx="753">
                  <c:v>42079</c:v>
                </c:pt>
                <c:pt idx="754">
                  <c:v>42076</c:v>
                </c:pt>
                <c:pt idx="755">
                  <c:v>42075</c:v>
                </c:pt>
                <c:pt idx="756">
                  <c:v>42074</c:v>
                </c:pt>
                <c:pt idx="757">
                  <c:v>42073</c:v>
                </c:pt>
                <c:pt idx="758">
                  <c:v>42072</c:v>
                </c:pt>
                <c:pt idx="759">
                  <c:v>42069</c:v>
                </c:pt>
                <c:pt idx="760">
                  <c:v>42068</c:v>
                </c:pt>
                <c:pt idx="761">
                  <c:v>42067</c:v>
                </c:pt>
                <c:pt idx="762">
                  <c:v>42066</c:v>
                </c:pt>
                <c:pt idx="763">
                  <c:v>42065</c:v>
                </c:pt>
                <c:pt idx="764">
                  <c:v>42062</c:v>
                </c:pt>
                <c:pt idx="765">
                  <c:v>42061</c:v>
                </c:pt>
                <c:pt idx="766">
                  <c:v>42060</c:v>
                </c:pt>
                <c:pt idx="767">
                  <c:v>42052</c:v>
                </c:pt>
                <c:pt idx="768">
                  <c:v>42051</c:v>
                </c:pt>
                <c:pt idx="769">
                  <c:v>42048</c:v>
                </c:pt>
                <c:pt idx="770">
                  <c:v>42047</c:v>
                </c:pt>
                <c:pt idx="771">
                  <c:v>42046</c:v>
                </c:pt>
                <c:pt idx="772">
                  <c:v>42045</c:v>
                </c:pt>
                <c:pt idx="773">
                  <c:v>42044</c:v>
                </c:pt>
                <c:pt idx="774">
                  <c:v>42041</c:v>
                </c:pt>
                <c:pt idx="775">
                  <c:v>42040</c:v>
                </c:pt>
                <c:pt idx="776">
                  <c:v>42039</c:v>
                </c:pt>
                <c:pt idx="777">
                  <c:v>42038</c:v>
                </c:pt>
                <c:pt idx="778">
                  <c:v>42037</c:v>
                </c:pt>
                <c:pt idx="779">
                  <c:v>42034</c:v>
                </c:pt>
                <c:pt idx="780">
                  <c:v>42033</c:v>
                </c:pt>
                <c:pt idx="781">
                  <c:v>42032</c:v>
                </c:pt>
                <c:pt idx="782">
                  <c:v>42031</c:v>
                </c:pt>
                <c:pt idx="783">
                  <c:v>42030</c:v>
                </c:pt>
                <c:pt idx="784">
                  <c:v>42027</c:v>
                </c:pt>
                <c:pt idx="785">
                  <c:v>42026</c:v>
                </c:pt>
                <c:pt idx="786">
                  <c:v>42025</c:v>
                </c:pt>
                <c:pt idx="787">
                  <c:v>42024</c:v>
                </c:pt>
                <c:pt idx="788">
                  <c:v>42023</c:v>
                </c:pt>
                <c:pt idx="789">
                  <c:v>42020</c:v>
                </c:pt>
                <c:pt idx="790">
                  <c:v>42019</c:v>
                </c:pt>
                <c:pt idx="791">
                  <c:v>42018</c:v>
                </c:pt>
                <c:pt idx="792">
                  <c:v>42017</c:v>
                </c:pt>
                <c:pt idx="793">
                  <c:v>42016</c:v>
                </c:pt>
                <c:pt idx="794">
                  <c:v>42013</c:v>
                </c:pt>
                <c:pt idx="795">
                  <c:v>42012</c:v>
                </c:pt>
                <c:pt idx="796">
                  <c:v>42011</c:v>
                </c:pt>
                <c:pt idx="797">
                  <c:v>42010</c:v>
                </c:pt>
                <c:pt idx="798">
                  <c:v>42009</c:v>
                </c:pt>
                <c:pt idx="799">
                  <c:v>42004</c:v>
                </c:pt>
                <c:pt idx="800">
                  <c:v>42003</c:v>
                </c:pt>
                <c:pt idx="801">
                  <c:v>42002</c:v>
                </c:pt>
                <c:pt idx="802">
                  <c:v>41999</c:v>
                </c:pt>
                <c:pt idx="803">
                  <c:v>41998</c:v>
                </c:pt>
                <c:pt idx="804">
                  <c:v>41997</c:v>
                </c:pt>
                <c:pt idx="805">
                  <c:v>41996</c:v>
                </c:pt>
                <c:pt idx="806">
                  <c:v>41995</c:v>
                </c:pt>
                <c:pt idx="807">
                  <c:v>41992</c:v>
                </c:pt>
                <c:pt idx="808">
                  <c:v>41991</c:v>
                </c:pt>
                <c:pt idx="809">
                  <c:v>41990</c:v>
                </c:pt>
                <c:pt idx="810">
                  <c:v>41989</c:v>
                </c:pt>
                <c:pt idx="811">
                  <c:v>41988</c:v>
                </c:pt>
                <c:pt idx="812">
                  <c:v>41985</c:v>
                </c:pt>
                <c:pt idx="813">
                  <c:v>41984</c:v>
                </c:pt>
                <c:pt idx="814">
                  <c:v>41983</c:v>
                </c:pt>
                <c:pt idx="815">
                  <c:v>41982</c:v>
                </c:pt>
                <c:pt idx="816">
                  <c:v>41981</c:v>
                </c:pt>
                <c:pt idx="817">
                  <c:v>41978</c:v>
                </c:pt>
                <c:pt idx="818">
                  <c:v>41977</c:v>
                </c:pt>
                <c:pt idx="819">
                  <c:v>41976</c:v>
                </c:pt>
                <c:pt idx="820">
                  <c:v>41975</c:v>
                </c:pt>
                <c:pt idx="821">
                  <c:v>41974</c:v>
                </c:pt>
                <c:pt idx="822">
                  <c:v>41971</c:v>
                </c:pt>
                <c:pt idx="823">
                  <c:v>41970</c:v>
                </c:pt>
                <c:pt idx="824">
                  <c:v>41969</c:v>
                </c:pt>
                <c:pt idx="825">
                  <c:v>41968</c:v>
                </c:pt>
                <c:pt idx="826">
                  <c:v>41967</c:v>
                </c:pt>
                <c:pt idx="827">
                  <c:v>41964</c:v>
                </c:pt>
                <c:pt idx="828">
                  <c:v>41963</c:v>
                </c:pt>
                <c:pt idx="829">
                  <c:v>41962</c:v>
                </c:pt>
                <c:pt idx="830">
                  <c:v>41961</c:v>
                </c:pt>
                <c:pt idx="831">
                  <c:v>41960</c:v>
                </c:pt>
                <c:pt idx="832">
                  <c:v>41957</c:v>
                </c:pt>
                <c:pt idx="833">
                  <c:v>41956</c:v>
                </c:pt>
                <c:pt idx="834">
                  <c:v>41955</c:v>
                </c:pt>
                <c:pt idx="835">
                  <c:v>41954</c:v>
                </c:pt>
                <c:pt idx="836">
                  <c:v>41953</c:v>
                </c:pt>
                <c:pt idx="837">
                  <c:v>41950</c:v>
                </c:pt>
                <c:pt idx="838">
                  <c:v>41949</c:v>
                </c:pt>
                <c:pt idx="839">
                  <c:v>41948</c:v>
                </c:pt>
                <c:pt idx="840">
                  <c:v>41947</c:v>
                </c:pt>
                <c:pt idx="841">
                  <c:v>41946</c:v>
                </c:pt>
                <c:pt idx="842">
                  <c:v>41943</c:v>
                </c:pt>
                <c:pt idx="843">
                  <c:v>41942</c:v>
                </c:pt>
                <c:pt idx="844">
                  <c:v>41941</c:v>
                </c:pt>
                <c:pt idx="845">
                  <c:v>41940</c:v>
                </c:pt>
                <c:pt idx="846">
                  <c:v>41939</c:v>
                </c:pt>
                <c:pt idx="847">
                  <c:v>41936</c:v>
                </c:pt>
                <c:pt idx="848">
                  <c:v>41935</c:v>
                </c:pt>
                <c:pt idx="849">
                  <c:v>41934</c:v>
                </c:pt>
                <c:pt idx="850">
                  <c:v>41933</c:v>
                </c:pt>
                <c:pt idx="851">
                  <c:v>41932</c:v>
                </c:pt>
                <c:pt idx="852">
                  <c:v>41929</c:v>
                </c:pt>
                <c:pt idx="853">
                  <c:v>41928</c:v>
                </c:pt>
                <c:pt idx="854">
                  <c:v>41927</c:v>
                </c:pt>
                <c:pt idx="855">
                  <c:v>41926</c:v>
                </c:pt>
                <c:pt idx="856">
                  <c:v>41925</c:v>
                </c:pt>
                <c:pt idx="857">
                  <c:v>41922</c:v>
                </c:pt>
                <c:pt idx="858">
                  <c:v>41921</c:v>
                </c:pt>
                <c:pt idx="859">
                  <c:v>41920</c:v>
                </c:pt>
                <c:pt idx="860">
                  <c:v>41912</c:v>
                </c:pt>
                <c:pt idx="861">
                  <c:v>41911</c:v>
                </c:pt>
                <c:pt idx="862">
                  <c:v>41908</c:v>
                </c:pt>
                <c:pt idx="863">
                  <c:v>41907</c:v>
                </c:pt>
                <c:pt idx="864">
                  <c:v>41906</c:v>
                </c:pt>
                <c:pt idx="865">
                  <c:v>41905</c:v>
                </c:pt>
                <c:pt idx="866">
                  <c:v>41904</c:v>
                </c:pt>
                <c:pt idx="867">
                  <c:v>41901</c:v>
                </c:pt>
                <c:pt idx="868">
                  <c:v>41900</c:v>
                </c:pt>
                <c:pt idx="869">
                  <c:v>41899</c:v>
                </c:pt>
                <c:pt idx="870">
                  <c:v>41898</c:v>
                </c:pt>
                <c:pt idx="871">
                  <c:v>41897</c:v>
                </c:pt>
                <c:pt idx="872">
                  <c:v>41894</c:v>
                </c:pt>
                <c:pt idx="873">
                  <c:v>41893</c:v>
                </c:pt>
                <c:pt idx="874">
                  <c:v>41892</c:v>
                </c:pt>
                <c:pt idx="875">
                  <c:v>41891</c:v>
                </c:pt>
                <c:pt idx="876">
                  <c:v>41887</c:v>
                </c:pt>
                <c:pt idx="877">
                  <c:v>41886</c:v>
                </c:pt>
                <c:pt idx="878">
                  <c:v>41885</c:v>
                </c:pt>
                <c:pt idx="879">
                  <c:v>41884</c:v>
                </c:pt>
                <c:pt idx="880">
                  <c:v>41883</c:v>
                </c:pt>
                <c:pt idx="881">
                  <c:v>41880</c:v>
                </c:pt>
                <c:pt idx="882">
                  <c:v>41879</c:v>
                </c:pt>
                <c:pt idx="883">
                  <c:v>41878</c:v>
                </c:pt>
                <c:pt idx="884">
                  <c:v>41877</c:v>
                </c:pt>
                <c:pt idx="885">
                  <c:v>41876</c:v>
                </c:pt>
                <c:pt idx="886">
                  <c:v>41873</c:v>
                </c:pt>
                <c:pt idx="887">
                  <c:v>41872</c:v>
                </c:pt>
                <c:pt idx="888">
                  <c:v>41871</c:v>
                </c:pt>
                <c:pt idx="889">
                  <c:v>41870</c:v>
                </c:pt>
                <c:pt idx="890">
                  <c:v>41869</c:v>
                </c:pt>
                <c:pt idx="891">
                  <c:v>41866</c:v>
                </c:pt>
                <c:pt idx="892">
                  <c:v>41865</c:v>
                </c:pt>
                <c:pt idx="893">
                  <c:v>41864</c:v>
                </c:pt>
                <c:pt idx="894">
                  <c:v>41863</c:v>
                </c:pt>
                <c:pt idx="895">
                  <c:v>41862</c:v>
                </c:pt>
                <c:pt idx="896">
                  <c:v>41859</c:v>
                </c:pt>
                <c:pt idx="897">
                  <c:v>41858</c:v>
                </c:pt>
                <c:pt idx="898">
                  <c:v>41857</c:v>
                </c:pt>
                <c:pt idx="899">
                  <c:v>41856</c:v>
                </c:pt>
                <c:pt idx="900">
                  <c:v>41855</c:v>
                </c:pt>
                <c:pt idx="901">
                  <c:v>41852</c:v>
                </c:pt>
                <c:pt idx="902">
                  <c:v>41851</c:v>
                </c:pt>
                <c:pt idx="903">
                  <c:v>41850</c:v>
                </c:pt>
                <c:pt idx="904">
                  <c:v>41849</c:v>
                </c:pt>
                <c:pt idx="905">
                  <c:v>41848</c:v>
                </c:pt>
                <c:pt idx="906">
                  <c:v>41845</c:v>
                </c:pt>
                <c:pt idx="907">
                  <c:v>41844</c:v>
                </c:pt>
                <c:pt idx="908">
                  <c:v>41843</c:v>
                </c:pt>
                <c:pt idx="909">
                  <c:v>41842</c:v>
                </c:pt>
                <c:pt idx="910">
                  <c:v>41841</c:v>
                </c:pt>
                <c:pt idx="911">
                  <c:v>41838</c:v>
                </c:pt>
                <c:pt idx="912">
                  <c:v>41837</c:v>
                </c:pt>
                <c:pt idx="913">
                  <c:v>41836</c:v>
                </c:pt>
                <c:pt idx="914">
                  <c:v>41835</c:v>
                </c:pt>
                <c:pt idx="915">
                  <c:v>41834</c:v>
                </c:pt>
                <c:pt idx="916">
                  <c:v>41831</c:v>
                </c:pt>
                <c:pt idx="917">
                  <c:v>41830</c:v>
                </c:pt>
                <c:pt idx="918">
                  <c:v>41829</c:v>
                </c:pt>
                <c:pt idx="919">
                  <c:v>41828</c:v>
                </c:pt>
                <c:pt idx="920">
                  <c:v>41827</c:v>
                </c:pt>
                <c:pt idx="921">
                  <c:v>41824</c:v>
                </c:pt>
                <c:pt idx="922">
                  <c:v>41823</c:v>
                </c:pt>
                <c:pt idx="923">
                  <c:v>41822</c:v>
                </c:pt>
                <c:pt idx="924">
                  <c:v>41821</c:v>
                </c:pt>
                <c:pt idx="925">
                  <c:v>41820</c:v>
                </c:pt>
                <c:pt idx="926">
                  <c:v>41817</c:v>
                </c:pt>
                <c:pt idx="927">
                  <c:v>41816</c:v>
                </c:pt>
                <c:pt idx="928">
                  <c:v>41815</c:v>
                </c:pt>
                <c:pt idx="929">
                  <c:v>41814</c:v>
                </c:pt>
                <c:pt idx="930">
                  <c:v>41813</c:v>
                </c:pt>
                <c:pt idx="931">
                  <c:v>41810</c:v>
                </c:pt>
                <c:pt idx="932">
                  <c:v>41809</c:v>
                </c:pt>
                <c:pt idx="933">
                  <c:v>41808</c:v>
                </c:pt>
                <c:pt idx="934">
                  <c:v>41807</c:v>
                </c:pt>
                <c:pt idx="935">
                  <c:v>41806</c:v>
                </c:pt>
                <c:pt idx="936">
                  <c:v>41803</c:v>
                </c:pt>
                <c:pt idx="937">
                  <c:v>41802</c:v>
                </c:pt>
                <c:pt idx="938">
                  <c:v>41801</c:v>
                </c:pt>
                <c:pt idx="939">
                  <c:v>41800</c:v>
                </c:pt>
                <c:pt idx="940">
                  <c:v>41799</c:v>
                </c:pt>
                <c:pt idx="941">
                  <c:v>41796</c:v>
                </c:pt>
                <c:pt idx="942">
                  <c:v>41795</c:v>
                </c:pt>
                <c:pt idx="943">
                  <c:v>41794</c:v>
                </c:pt>
                <c:pt idx="944">
                  <c:v>41793</c:v>
                </c:pt>
                <c:pt idx="945">
                  <c:v>41789</c:v>
                </c:pt>
                <c:pt idx="946">
                  <c:v>41788</c:v>
                </c:pt>
                <c:pt idx="947">
                  <c:v>41787</c:v>
                </c:pt>
                <c:pt idx="948">
                  <c:v>41786</c:v>
                </c:pt>
                <c:pt idx="949">
                  <c:v>41785</c:v>
                </c:pt>
                <c:pt idx="950">
                  <c:v>41782</c:v>
                </c:pt>
                <c:pt idx="951">
                  <c:v>41781</c:v>
                </c:pt>
                <c:pt idx="952">
                  <c:v>41780</c:v>
                </c:pt>
                <c:pt idx="953">
                  <c:v>41779</c:v>
                </c:pt>
                <c:pt idx="954">
                  <c:v>41778</c:v>
                </c:pt>
                <c:pt idx="955">
                  <c:v>41775</c:v>
                </c:pt>
                <c:pt idx="956">
                  <c:v>41774</c:v>
                </c:pt>
                <c:pt idx="957">
                  <c:v>41773</c:v>
                </c:pt>
                <c:pt idx="958">
                  <c:v>41772</c:v>
                </c:pt>
                <c:pt idx="959">
                  <c:v>41771</c:v>
                </c:pt>
                <c:pt idx="960">
                  <c:v>41768</c:v>
                </c:pt>
                <c:pt idx="961">
                  <c:v>41767</c:v>
                </c:pt>
                <c:pt idx="962">
                  <c:v>41766</c:v>
                </c:pt>
                <c:pt idx="963">
                  <c:v>41765</c:v>
                </c:pt>
                <c:pt idx="964">
                  <c:v>41764</c:v>
                </c:pt>
                <c:pt idx="965">
                  <c:v>41759</c:v>
                </c:pt>
                <c:pt idx="966">
                  <c:v>41758</c:v>
                </c:pt>
                <c:pt idx="967">
                  <c:v>41757</c:v>
                </c:pt>
                <c:pt idx="968">
                  <c:v>41754</c:v>
                </c:pt>
                <c:pt idx="969">
                  <c:v>41753</c:v>
                </c:pt>
                <c:pt idx="970">
                  <c:v>41752</c:v>
                </c:pt>
                <c:pt idx="971">
                  <c:v>41751</c:v>
                </c:pt>
                <c:pt idx="972">
                  <c:v>41750</c:v>
                </c:pt>
                <c:pt idx="973">
                  <c:v>41747</c:v>
                </c:pt>
                <c:pt idx="974">
                  <c:v>41746</c:v>
                </c:pt>
                <c:pt idx="975">
                  <c:v>41745</c:v>
                </c:pt>
                <c:pt idx="976">
                  <c:v>41744</c:v>
                </c:pt>
                <c:pt idx="977">
                  <c:v>41743</c:v>
                </c:pt>
                <c:pt idx="978">
                  <c:v>41740</c:v>
                </c:pt>
                <c:pt idx="979">
                  <c:v>41739</c:v>
                </c:pt>
                <c:pt idx="980">
                  <c:v>41738</c:v>
                </c:pt>
                <c:pt idx="981">
                  <c:v>41737</c:v>
                </c:pt>
                <c:pt idx="982">
                  <c:v>41733</c:v>
                </c:pt>
                <c:pt idx="983">
                  <c:v>41732</c:v>
                </c:pt>
                <c:pt idx="984">
                  <c:v>41731</c:v>
                </c:pt>
                <c:pt idx="985">
                  <c:v>41730</c:v>
                </c:pt>
                <c:pt idx="986">
                  <c:v>41729</c:v>
                </c:pt>
                <c:pt idx="987">
                  <c:v>41726</c:v>
                </c:pt>
                <c:pt idx="988">
                  <c:v>41725</c:v>
                </c:pt>
                <c:pt idx="989">
                  <c:v>41724</c:v>
                </c:pt>
                <c:pt idx="990">
                  <c:v>41723</c:v>
                </c:pt>
                <c:pt idx="991">
                  <c:v>41722</c:v>
                </c:pt>
                <c:pt idx="992">
                  <c:v>41719</c:v>
                </c:pt>
                <c:pt idx="993">
                  <c:v>41718</c:v>
                </c:pt>
                <c:pt idx="994">
                  <c:v>41717</c:v>
                </c:pt>
                <c:pt idx="995">
                  <c:v>41716</c:v>
                </c:pt>
                <c:pt idx="996">
                  <c:v>41715</c:v>
                </c:pt>
                <c:pt idx="997">
                  <c:v>41712</c:v>
                </c:pt>
                <c:pt idx="998">
                  <c:v>41711</c:v>
                </c:pt>
                <c:pt idx="999">
                  <c:v>41710</c:v>
                </c:pt>
                <c:pt idx="1000">
                  <c:v>41709</c:v>
                </c:pt>
                <c:pt idx="1001">
                  <c:v>41708</c:v>
                </c:pt>
                <c:pt idx="1002">
                  <c:v>41705</c:v>
                </c:pt>
                <c:pt idx="1003">
                  <c:v>41704</c:v>
                </c:pt>
                <c:pt idx="1004">
                  <c:v>41703</c:v>
                </c:pt>
                <c:pt idx="1005">
                  <c:v>41702</c:v>
                </c:pt>
                <c:pt idx="1006">
                  <c:v>41701</c:v>
                </c:pt>
                <c:pt idx="1007">
                  <c:v>41698</c:v>
                </c:pt>
                <c:pt idx="1008">
                  <c:v>41697</c:v>
                </c:pt>
                <c:pt idx="1009">
                  <c:v>41696</c:v>
                </c:pt>
                <c:pt idx="1010">
                  <c:v>41695</c:v>
                </c:pt>
                <c:pt idx="1011">
                  <c:v>41694</c:v>
                </c:pt>
                <c:pt idx="1012">
                  <c:v>41691</c:v>
                </c:pt>
                <c:pt idx="1013">
                  <c:v>41690</c:v>
                </c:pt>
                <c:pt idx="1014">
                  <c:v>41689</c:v>
                </c:pt>
                <c:pt idx="1015">
                  <c:v>41688</c:v>
                </c:pt>
                <c:pt idx="1016">
                  <c:v>41687</c:v>
                </c:pt>
                <c:pt idx="1017">
                  <c:v>41684</c:v>
                </c:pt>
                <c:pt idx="1018">
                  <c:v>41683</c:v>
                </c:pt>
                <c:pt idx="1019">
                  <c:v>41682</c:v>
                </c:pt>
                <c:pt idx="1020">
                  <c:v>41681</c:v>
                </c:pt>
                <c:pt idx="1021">
                  <c:v>41680</c:v>
                </c:pt>
                <c:pt idx="1022">
                  <c:v>41677</c:v>
                </c:pt>
                <c:pt idx="1023">
                  <c:v>41669</c:v>
                </c:pt>
                <c:pt idx="1024">
                  <c:v>41668</c:v>
                </c:pt>
                <c:pt idx="1025">
                  <c:v>41667</c:v>
                </c:pt>
                <c:pt idx="1026">
                  <c:v>41666</c:v>
                </c:pt>
                <c:pt idx="1027">
                  <c:v>41663</c:v>
                </c:pt>
                <c:pt idx="1028">
                  <c:v>41662</c:v>
                </c:pt>
                <c:pt idx="1029">
                  <c:v>41661</c:v>
                </c:pt>
                <c:pt idx="1030">
                  <c:v>41660</c:v>
                </c:pt>
                <c:pt idx="1031">
                  <c:v>41659</c:v>
                </c:pt>
                <c:pt idx="1032">
                  <c:v>41656</c:v>
                </c:pt>
                <c:pt idx="1033">
                  <c:v>41655</c:v>
                </c:pt>
                <c:pt idx="1034">
                  <c:v>41654</c:v>
                </c:pt>
                <c:pt idx="1035">
                  <c:v>41653</c:v>
                </c:pt>
                <c:pt idx="1036">
                  <c:v>41652</c:v>
                </c:pt>
                <c:pt idx="1037">
                  <c:v>41649</c:v>
                </c:pt>
                <c:pt idx="1038">
                  <c:v>41648</c:v>
                </c:pt>
                <c:pt idx="1039">
                  <c:v>41647</c:v>
                </c:pt>
                <c:pt idx="1040">
                  <c:v>41646</c:v>
                </c:pt>
                <c:pt idx="1041">
                  <c:v>41645</c:v>
                </c:pt>
                <c:pt idx="1042">
                  <c:v>41642</c:v>
                </c:pt>
                <c:pt idx="1043">
                  <c:v>41641</c:v>
                </c:pt>
                <c:pt idx="1044">
                  <c:v>41639</c:v>
                </c:pt>
                <c:pt idx="1045">
                  <c:v>41638</c:v>
                </c:pt>
                <c:pt idx="1046">
                  <c:v>41635</c:v>
                </c:pt>
                <c:pt idx="1047">
                  <c:v>41634</c:v>
                </c:pt>
                <c:pt idx="1048">
                  <c:v>41633</c:v>
                </c:pt>
                <c:pt idx="1049">
                  <c:v>41632</c:v>
                </c:pt>
                <c:pt idx="1050">
                  <c:v>41631</c:v>
                </c:pt>
                <c:pt idx="1051">
                  <c:v>41628</c:v>
                </c:pt>
                <c:pt idx="1052">
                  <c:v>41627</c:v>
                </c:pt>
                <c:pt idx="1053">
                  <c:v>41626</c:v>
                </c:pt>
                <c:pt idx="1054">
                  <c:v>41625</c:v>
                </c:pt>
                <c:pt idx="1055">
                  <c:v>41624</c:v>
                </c:pt>
                <c:pt idx="1056">
                  <c:v>41621</c:v>
                </c:pt>
                <c:pt idx="1057">
                  <c:v>41620</c:v>
                </c:pt>
                <c:pt idx="1058">
                  <c:v>41619</c:v>
                </c:pt>
                <c:pt idx="1059">
                  <c:v>41618</c:v>
                </c:pt>
                <c:pt idx="1060">
                  <c:v>41617</c:v>
                </c:pt>
                <c:pt idx="1061">
                  <c:v>41614</c:v>
                </c:pt>
                <c:pt idx="1062">
                  <c:v>41613</c:v>
                </c:pt>
                <c:pt idx="1063">
                  <c:v>41612</c:v>
                </c:pt>
                <c:pt idx="1064">
                  <c:v>41611</c:v>
                </c:pt>
                <c:pt idx="1065">
                  <c:v>41610</c:v>
                </c:pt>
                <c:pt idx="1066">
                  <c:v>41607</c:v>
                </c:pt>
                <c:pt idx="1067">
                  <c:v>41606</c:v>
                </c:pt>
                <c:pt idx="1068">
                  <c:v>41605</c:v>
                </c:pt>
                <c:pt idx="1069">
                  <c:v>41604</c:v>
                </c:pt>
                <c:pt idx="1070">
                  <c:v>41603</c:v>
                </c:pt>
                <c:pt idx="1071">
                  <c:v>41600</c:v>
                </c:pt>
                <c:pt idx="1072">
                  <c:v>41599</c:v>
                </c:pt>
                <c:pt idx="1073">
                  <c:v>41598</c:v>
                </c:pt>
                <c:pt idx="1074">
                  <c:v>41597</c:v>
                </c:pt>
                <c:pt idx="1075">
                  <c:v>41596</c:v>
                </c:pt>
                <c:pt idx="1076">
                  <c:v>41593</c:v>
                </c:pt>
                <c:pt idx="1077">
                  <c:v>41592</c:v>
                </c:pt>
                <c:pt idx="1078">
                  <c:v>41591</c:v>
                </c:pt>
                <c:pt idx="1079">
                  <c:v>41590</c:v>
                </c:pt>
                <c:pt idx="1080">
                  <c:v>41589</c:v>
                </c:pt>
                <c:pt idx="1081">
                  <c:v>41586</c:v>
                </c:pt>
                <c:pt idx="1082">
                  <c:v>41585</c:v>
                </c:pt>
                <c:pt idx="1083">
                  <c:v>41584</c:v>
                </c:pt>
                <c:pt idx="1084">
                  <c:v>41583</c:v>
                </c:pt>
                <c:pt idx="1085">
                  <c:v>41582</c:v>
                </c:pt>
                <c:pt idx="1086">
                  <c:v>41579</c:v>
                </c:pt>
                <c:pt idx="1087">
                  <c:v>41578</c:v>
                </c:pt>
                <c:pt idx="1088">
                  <c:v>41577</c:v>
                </c:pt>
                <c:pt idx="1089">
                  <c:v>41576</c:v>
                </c:pt>
                <c:pt idx="1090">
                  <c:v>41575</c:v>
                </c:pt>
                <c:pt idx="1091">
                  <c:v>41572</c:v>
                </c:pt>
                <c:pt idx="1092">
                  <c:v>41571</c:v>
                </c:pt>
                <c:pt idx="1093">
                  <c:v>41570</c:v>
                </c:pt>
                <c:pt idx="1094">
                  <c:v>41569</c:v>
                </c:pt>
                <c:pt idx="1095">
                  <c:v>41568</c:v>
                </c:pt>
                <c:pt idx="1096">
                  <c:v>41565</c:v>
                </c:pt>
                <c:pt idx="1097">
                  <c:v>41564</c:v>
                </c:pt>
                <c:pt idx="1098">
                  <c:v>41563</c:v>
                </c:pt>
                <c:pt idx="1099">
                  <c:v>41562</c:v>
                </c:pt>
                <c:pt idx="1100">
                  <c:v>41561</c:v>
                </c:pt>
                <c:pt idx="1101">
                  <c:v>41558</c:v>
                </c:pt>
                <c:pt idx="1102">
                  <c:v>41557</c:v>
                </c:pt>
                <c:pt idx="1103">
                  <c:v>41556</c:v>
                </c:pt>
                <c:pt idx="1104">
                  <c:v>41555</c:v>
                </c:pt>
                <c:pt idx="1105">
                  <c:v>41547</c:v>
                </c:pt>
                <c:pt idx="1106">
                  <c:v>41544</c:v>
                </c:pt>
                <c:pt idx="1107">
                  <c:v>41543</c:v>
                </c:pt>
                <c:pt idx="1108">
                  <c:v>41542</c:v>
                </c:pt>
                <c:pt idx="1109">
                  <c:v>41541</c:v>
                </c:pt>
                <c:pt idx="1110">
                  <c:v>41540</c:v>
                </c:pt>
                <c:pt idx="1111">
                  <c:v>41535</c:v>
                </c:pt>
                <c:pt idx="1112">
                  <c:v>41534</c:v>
                </c:pt>
                <c:pt idx="1113">
                  <c:v>41533</c:v>
                </c:pt>
                <c:pt idx="1114">
                  <c:v>41530</c:v>
                </c:pt>
                <c:pt idx="1115">
                  <c:v>41529</c:v>
                </c:pt>
                <c:pt idx="1116">
                  <c:v>41528</c:v>
                </c:pt>
                <c:pt idx="1117">
                  <c:v>41527</c:v>
                </c:pt>
                <c:pt idx="1118">
                  <c:v>41526</c:v>
                </c:pt>
                <c:pt idx="1119">
                  <c:v>41523</c:v>
                </c:pt>
                <c:pt idx="1120">
                  <c:v>41522</c:v>
                </c:pt>
                <c:pt idx="1121">
                  <c:v>41521</c:v>
                </c:pt>
                <c:pt idx="1122">
                  <c:v>41520</c:v>
                </c:pt>
                <c:pt idx="1123">
                  <c:v>41519</c:v>
                </c:pt>
                <c:pt idx="1124">
                  <c:v>41516</c:v>
                </c:pt>
                <c:pt idx="1125">
                  <c:v>41515</c:v>
                </c:pt>
                <c:pt idx="1126">
                  <c:v>41514</c:v>
                </c:pt>
                <c:pt idx="1127">
                  <c:v>41513</c:v>
                </c:pt>
                <c:pt idx="1128">
                  <c:v>41512</c:v>
                </c:pt>
                <c:pt idx="1129">
                  <c:v>41509</c:v>
                </c:pt>
                <c:pt idx="1130">
                  <c:v>41508</c:v>
                </c:pt>
                <c:pt idx="1131">
                  <c:v>41507</c:v>
                </c:pt>
                <c:pt idx="1132">
                  <c:v>41506</c:v>
                </c:pt>
                <c:pt idx="1133">
                  <c:v>41505</c:v>
                </c:pt>
                <c:pt idx="1134">
                  <c:v>41502</c:v>
                </c:pt>
                <c:pt idx="1135">
                  <c:v>41501</c:v>
                </c:pt>
                <c:pt idx="1136">
                  <c:v>41500</c:v>
                </c:pt>
                <c:pt idx="1137">
                  <c:v>41499</c:v>
                </c:pt>
                <c:pt idx="1138">
                  <c:v>41498</c:v>
                </c:pt>
                <c:pt idx="1139">
                  <c:v>41495</c:v>
                </c:pt>
                <c:pt idx="1140">
                  <c:v>41494</c:v>
                </c:pt>
                <c:pt idx="1141">
                  <c:v>41493</c:v>
                </c:pt>
                <c:pt idx="1142">
                  <c:v>41492</c:v>
                </c:pt>
                <c:pt idx="1143">
                  <c:v>41491</c:v>
                </c:pt>
                <c:pt idx="1144">
                  <c:v>41488</c:v>
                </c:pt>
                <c:pt idx="1145">
                  <c:v>41487</c:v>
                </c:pt>
                <c:pt idx="1146">
                  <c:v>41486</c:v>
                </c:pt>
                <c:pt idx="1147">
                  <c:v>41485</c:v>
                </c:pt>
                <c:pt idx="1148">
                  <c:v>41484</c:v>
                </c:pt>
                <c:pt idx="1149">
                  <c:v>41481</c:v>
                </c:pt>
                <c:pt idx="1150">
                  <c:v>41480</c:v>
                </c:pt>
                <c:pt idx="1151">
                  <c:v>41479</c:v>
                </c:pt>
                <c:pt idx="1152">
                  <c:v>41478</c:v>
                </c:pt>
                <c:pt idx="1153">
                  <c:v>41477</c:v>
                </c:pt>
                <c:pt idx="1154">
                  <c:v>41474</c:v>
                </c:pt>
                <c:pt idx="1155">
                  <c:v>41473</c:v>
                </c:pt>
                <c:pt idx="1156">
                  <c:v>41472</c:v>
                </c:pt>
                <c:pt idx="1157">
                  <c:v>41471</c:v>
                </c:pt>
                <c:pt idx="1158">
                  <c:v>41470</c:v>
                </c:pt>
                <c:pt idx="1159">
                  <c:v>41467</c:v>
                </c:pt>
                <c:pt idx="1160">
                  <c:v>41466</c:v>
                </c:pt>
                <c:pt idx="1161">
                  <c:v>41465</c:v>
                </c:pt>
                <c:pt idx="1162">
                  <c:v>41464</c:v>
                </c:pt>
                <c:pt idx="1163">
                  <c:v>41463</c:v>
                </c:pt>
                <c:pt idx="1164">
                  <c:v>41460</c:v>
                </c:pt>
                <c:pt idx="1165">
                  <c:v>41459</c:v>
                </c:pt>
                <c:pt idx="1166">
                  <c:v>41458</c:v>
                </c:pt>
                <c:pt idx="1167">
                  <c:v>41457</c:v>
                </c:pt>
                <c:pt idx="1168">
                  <c:v>41456</c:v>
                </c:pt>
                <c:pt idx="1169">
                  <c:v>41453</c:v>
                </c:pt>
                <c:pt idx="1170">
                  <c:v>41452</c:v>
                </c:pt>
                <c:pt idx="1171">
                  <c:v>41451</c:v>
                </c:pt>
                <c:pt idx="1172">
                  <c:v>41450</c:v>
                </c:pt>
                <c:pt idx="1173">
                  <c:v>41449</c:v>
                </c:pt>
                <c:pt idx="1174">
                  <c:v>41446</c:v>
                </c:pt>
                <c:pt idx="1175">
                  <c:v>41445</c:v>
                </c:pt>
                <c:pt idx="1176">
                  <c:v>41444</c:v>
                </c:pt>
                <c:pt idx="1177">
                  <c:v>41443</c:v>
                </c:pt>
                <c:pt idx="1178">
                  <c:v>41442</c:v>
                </c:pt>
                <c:pt idx="1179">
                  <c:v>41439</c:v>
                </c:pt>
                <c:pt idx="1180">
                  <c:v>41438</c:v>
                </c:pt>
                <c:pt idx="1181">
                  <c:v>41432</c:v>
                </c:pt>
                <c:pt idx="1182">
                  <c:v>41431</c:v>
                </c:pt>
                <c:pt idx="1183">
                  <c:v>41430</c:v>
                </c:pt>
                <c:pt idx="1184">
                  <c:v>41429</c:v>
                </c:pt>
                <c:pt idx="1185">
                  <c:v>41428</c:v>
                </c:pt>
                <c:pt idx="1186">
                  <c:v>41425</c:v>
                </c:pt>
                <c:pt idx="1187">
                  <c:v>41424</c:v>
                </c:pt>
                <c:pt idx="1188">
                  <c:v>41423</c:v>
                </c:pt>
                <c:pt idx="1189">
                  <c:v>41422</c:v>
                </c:pt>
                <c:pt idx="1190">
                  <c:v>41421</c:v>
                </c:pt>
                <c:pt idx="1191">
                  <c:v>41418</c:v>
                </c:pt>
                <c:pt idx="1192">
                  <c:v>41417</c:v>
                </c:pt>
                <c:pt idx="1193">
                  <c:v>41416</c:v>
                </c:pt>
                <c:pt idx="1194">
                  <c:v>41415</c:v>
                </c:pt>
                <c:pt idx="1195">
                  <c:v>41414</c:v>
                </c:pt>
                <c:pt idx="1196">
                  <c:v>41411</c:v>
                </c:pt>
                <c:pt idx="1197">
                  <c:v>41410</c:v>
                </c:pt>
                <c:pt idx="1198">
                  <c:v>41409</c:v>
                </c:pt>
                <c:pt idx="1199">
                  <c:v>41408</c:v>
                </c:pt>
                <c:pt idx="1200">
                  <c:v>41407</c:v>
                </c:pt>
                <c:pt idx="1201">
                  <c:v>41404</c:v>
                </c:pt>
                <c:pt idx="1202">
                  <c:v>41403</c:v>
                </c:pt>
                <c:pt idx="1203">
                  <c:v>41402</c:v>
                </c:pt>
                <c:pt idx="1204">
                  <c:v>41401</c:v>
                </c:pt>
                <c:pt idx="1205">
                  <c:v>41400</c:v>
                </c:pt>
                <c:pt idx="1206">
                  <c:v>41397</c:v>
                </c:pt>
                <c:pt idx="1207">
                  <c:v>41396</c:v>
                </c:pt>
                <c:pt idx="1208">
                  <c:v>41390</c:v>
                </c:pt>
                <c:pt idx="1209">
                  <c:v>41389</c:v>
                </c:pt>
                <c:pt idx="1210">
                  <c:v>41388</c:v>
                </c:pt>
                <c:pt idx="1211">
                  <c:v>41387</c:v>
                </c:pt>
                <c:pt idx="1212">
                  <c:v>41386</c:v>
                </c:pt>
                <c:pt idx="1213">
                  <c:v>41383</c:v>
                </c:pt>
                <c:pt idx="1214">
                  <c:v>41382</c:v>
                </c:pt>
                <c:pt idx="1215">
                  <c:v>41381</c:v>
                </c:pt>
                <c:pt idx="1216">
                  <c:v>41380</c:v>
                </c:pt>
                <c:pt idx="1217">
                  <c:v>41379</c:v>
                </c:pt>
                <c:pt idx="1218">
                  <c:v>41376</c:v>
                </c:pt>
                <c:pt idx="1219">
                  <c:v>41375</c:v>
                </c:pt>
                <c:pt idx="1220">
                  <c:v>41374</c:v>
                </c:pt>
                <c:pt idx="1221">
                  <c:v>41373</c:v>
                </c:pt>
                <c:pt idx="1222">
                  <c:v>41372</c:v>
                </c:pt>
                <c:pt idx="1223">
                  <c:v>41367</c:v>
                </c:pt>
                <c:pt idx="1224">
                  <c:v>41366</c:v>
                </c:pt>
                <c:pt idx="1225">
                  <c:v>41365</c:v>
                </c:pt>
                <c:pt idx="1226">
                  <c:v>41362</c:v>
                </c:pt>
                <c:pt idx="1227">
                  <c:v>41361</c:v>
                </c:pt>
                <c:pt idx="1228">
                  <c:v>41360</c:v>
                </c:pt>
                <c:pt idx="1229">
                  <c:v>41359</c:v>
                </c:pt>
                <c:pt idx="1230">
                  <c:v>41358</c:v>
                </c:pt>
                <c:pt idx="1231">
                  <c:v>41355</c:v>
                </c:pt>
                <c:pt idx="1232">
                  <c:v>41354</c:v>
                </c:pt>
                <c:pt idx="1233">
                  <c:v>41353</c:v>
                </c:pt>
                <c:pt idx="1234">
                  <c:v>41352</c:v>
                </c:pt>
                <c:pt idx="1235">
                  <c:v>41351</c:v>
                </c:pt>
                <c:pt idx="1236">
                  <c:v>41348</c:v>
                </c:pt>
                <c:pt idx="1237">
                  <c:v>41347</c:v>
                </c:pt>
                <c:pt idx="1238">
                  <c:v>41346</c:v>
                </c:pt>
                <c:pt idx="1239">
                  <c:v>41345</c:v>
                </c:pt>
                <c:pt idx="1240">
                  <c:v>41344</c:v>
                </c:pt>
                <c:pt idx="1241">
                  <c:v>41341</c:v>
                </c:pt>
                <c:pt idx="1242">
                  <c:v>41340</c:v>
                </c:pt>
                <c:pt idx="1243">
                  <c:v>41339</c:v>
                </c:pt>
                <c:pt idx="1244">
                  <c:v>41338</c:v>
                </c:pt>
                <c:pt idx="1245">
                  <c:v>41337</c:v>
                </c:pt>
                <c:pt idx="1246">
                  <c:v>41334</c:v>
                </c:pt>
                <c:pt idx="1247">
                  <c:v>41333</c:v>
                </c:pt>
                <c:pt idx="1248">
                  <c:v>41332</c:v>
                </c:pt>
                <c:pt idx="1249">
                  <c:v>41331</c:v>
                </c:pt>
                <c:pt idx="1250">
                  <c:v>41330</c:v>
                </c:pt>
                <c:pt idx="1251">
                  <c:v>41327</c:v>
                </c:pt>
                <c:pt idx="1252">
                  <c:v>41326</c:v>
                </c:pt>
                <c:pt idx="1253">
                  <c:v>41325</c:v>
                </c:pt>
                <c:pt idx="1254">
                  <c:v>41324</c:v>
                </c:pt>
                <c:pt idx="1255">
                  <c:v>41323</c:v>
                </c:pt>
                <c:pt idx="1256">
                  <c:v>41313</c:v>
                </c:pt>
                <c:pt idx="1257">
                  <c:v>41312</c:v>
                </c:pt>
                <c:pt idx="1258">
                  <c:v>41311</c:v>
                </c:pt>
                <c:pt idx="1259">
                  <c:v>41310</c:v>
                </c:pt>
                <c:pt idx="1260">
                  <c:v>41309</c:v>
                </c:pt>
                <c:pt idx="1261">
                  <c:v>41306</c:v>
                </c:pt>
                <c:pt idx="1262">
                  <c:v>41305</c:v>
                </c:pt>
                <c:pt idx="1263">
                  <c:v>41304</c:v>
                </c:pt>
                <c:pt idx="1264">
                  <c:v>41303</c:v>
                </c:pt>
                <c:pt idx="1265">
                  <c:v>41302</c:v>
                </c:pt>
                <c:pt idx="1266">
                  <c:v>41299</c:v>
                </c:pt>
                <c:pt idx="1267">
                  <c:v>41298</c:v>
                </c:pt>
                <c:pt idx="1268">
                  <c:v>41297</c:v>
                </c:pt>
                <c:pt idx="1269">
                  <c:v>41296</c:v>
                </c:pt>
                <c:pt idx="1270">
                  <c:v>41295</c:v>
                </c:pt>
                <c:pt idx="1271">
                  <c:v>41292</c:v>
                </c:pt>
                <c:pt idx="1272">
                  <c:v>41291</c:v>
                </c:pt>
                <c:pt idx="1273">
                  <c:v>41290</c:v>
                </c:pt>
                <c:pt idx="1274">
                  <c:v>41289</c:v>
                </c:pt>
                <c:pt idx="1275">
                  <c:v>41288</c:v>
                </c:pt>
                <c:pt idx="1276">
                  <c:v>41285</c:v>
                </c:pt>
                <c:pt idx="1277">
                  <c:v>41284</c:v>
                </c:pt>
                <c:pt idx="1278">
                  <c:v>41283</c:v>
                </c:pt>
                <c:pt idx="1279">
                  <c:v>41282</c:v>
                </c:pt>
                <c:pt idx="1280">
                  <c:v>41281</c:v>
                </c:pt>
                <c:pt idx="1281">
                  <c:v>41278</c:v>
                </c:pt>
                <c:pt idx="1282">
                  <c:v>41274</c:v>
                </c:pt>
                <c:pt idx="1283">
                  <c:v>41271</c:v>
                </c:pt>
                <c:pt idx="1284">
                  <c:v>41270</c:v>
                </c:pt>
                <c:pt idx="1285">
                  <c:v>41269</c:v>
                </c:pt>
                <c:pt idx="1286">
                  <c:v>41268</c:v>
                </c:pt>
                <c:pt idx="1287">
                  <c:v>41267</c:v>
                </c:pt>
                <c:pt idx="1288">
                  <c:v>41264</c:v>
                </c:pt>
                <c:pt idx="1289">
                  <c:v>41263</c:v>
                </c:pt>
                <c:pt idx="1290">
                  <c:v>41262</c:v>
                </c:pt>
                <c:pt idx="1291">
                  <c:v>41261</c:v>
                </c:pt>
                <c:pt idx="1292">
                  <c:v>41260</c:v>
                </c:pt>
                <c:pt idx="1293">
                  <c:v>41257</c:v>
                </c:pt>
                <c:pt idx="1294">
                  <c:v>41256</c:v>
                </c:pt>
                <c:pt idx="1295">
                  <c:v>41255</c:v>
                </c:pt>
                <c:pt idx="1296">
                  <c:v>41254</c:v>
                </c:pt>
                <c:pt idx="1297">
                  <c:v>41253</c:v>
                </c:pt>
                <c:pt idx="1298">
                  <c:v>41250</c:v>
                </c:pt>
                <c:pt idx="1299">
                  <c:v>41249</c:v>
                </c:pt>
                <c:pt idx="1300">
                  <c:v>41248</c:v>
                </c:pt>
                <c:pt idx="1301">
                  <c:v>41247</c:v>
                </c:pt>
                <c:pt idx="1302">
                  <c:v>41246</c:v>
                </c:pt>
                <c:pt idx="1303">
                  <c:v>41243</c:v>
                </c:pt>
                <c:pt idx="1304">
                  <c:v>41242</c:v>
                </c:pt>
                <c:pt idx="1305">
                  <c:v>41241</c:v>
                </c:pt>
                <c:pt idx="1306">
                  <c:v>41240</c:v>
                </c:pt>
                <c:pt idx="1307">
                  <c:v>41239</c:v>
                </c:pt>
                <c:pt idx="1308">
                  <c:v>41236</c:v>
                </c:pt>
                <c:pt idx="1309">
                  <c:v>41235</c:v>
                </c:pt>
                <c:pt idx="1310">
                  <c:v>41234</c:v>
                </c:pt>
                <c:pt idx="1311">
                  <c:v>41233</c:v>
                </c:pt>
                <c:pt idx="1312">
                  <c:v>41232</c:v>
                </c:pt>
                <c:pt idx="1313">
                  <c:v>41229</c:v>
                </c:pt>
                <c:pt idx="1314">
                  <c:v>41228</c:v>
                </c:pt>
                <c:pt idx="1315">
                  <c:v>41227</c:v>
                </c:pt>
                <c:pt idx="1316">
                  <c:v>41226</c:v>
                </c:pt>
                <c:pt idx="1317">
                  <c:v>41225</c:v>
                </c:pt>
                <c:pt idx="1318">
                  <c:v>41222</c:v>
                </c:pt>
                <c:pt idx="1319">
                  <c:v>41221</c:v>
                </c:pt>
                <c:pt idx="1320">
                  <c:v>41220</c:v>
                </c:pt>
                <c:pt idx="1321">
                  <c:v>41219</c:v>
                </c:pt>
                <c:pt idx="1322">
                  <c:v>41218</c:v>
                </c:pt>
                <c:pt idx="1323">
                  <c:v>41215</c:v>
                </c:pt>
                <c:pt idx="1324">
                  <c:v>41214</c:v>
                </c:pt>
                <c:pt idx="1325">
                  <c:v>41213</c:v>
                </c:pt>
                <c:pt idx="1326">
                  <c:v>41212</c:v>
                </c:pt>
                <c:pt idx="1327">
                  <c:v>41211</c:v>
                </c:pt>
                <c:pt idx="1328">
                  <c:v>41208</c:v>
                </c:pt>
                <c:pt idx="1329">
                  <c:v>41207</c:v>
                </c:pt>
                <c:pt idx="1330">
                  <c:v>41206</c:v>
                </c:pt>
                <c:pt idx="1331">
                  <c:v>41205</c:v>
                </c:pt>
                <c:pt idx="1332">
                  <c:v>41204</c:v>
                </c:pt>
                <c:pt idx="1333">
                  <c:v>41201</c:v>
                </c:pt>
                <c:pt idx="1334">
                  <c:v>41200</c:v>
                </c:pt>
                <c:pt idx="1335">
                  <c:v>41199</c:v>
                </c:pt>
                <c:pt idx="1336">
                  <c:v>41198</c:v>
                </c:pt>
                <c:pt idx="1337">
                  <c:v>41197</c:v>
                </c:pt>
                <c:pt idx="1338">
                  <c:v>41194</c:v>
                </c:pt>
                <c:pt idx="1339">
                  <c:v>41193</c:v>
                </c:pt>
                <c:pt idx="1340">
                  <c:v>41192</c:v>
                </c:pt>
                <c:pt idx="1341">
                  <c:v>41191</c:v>
                </c:pt>
                <c:pt idx="1342">
                  <c:v>41190</c:v>
                </c:pt>
                <c:pt idx="1343">
                  <c:v>41180</c:v>
                </c:pt>
                <c:pt idx="1344">
                  <c:v>41179</c:v>
                </c:pt>
                <c:pt idx="1345">
                  <c:v>41178</c:v>
                </c:pt>
                <c:pt idx="1346">
                  <c:v>41177</c:v>
                </c:pt>
                <c:pt idx="1347">
                  <c:v>41176</c:v>
                </c:pt>
                <c:pt idx="1348">
                  <c:v>41173</c:v>
                </c:pt>
                <c:pt idx="1349">
                  <c:v>41172</c:v>
                </c:pt>
                <c:pt idx="1350">
                  <c:v>41171</c:v>
                </c:pt>
                <c:pt idx="1351">
                  <c:v>41170</c:v>
                </c:pt>
                <c:pt idx="1352">
                  <c:v>41169</c:v>
                </c:pt>
                <c:pt idx="1353">
                  <c:v>41166</c:v>
                </c:pt>
                <c:pt idx="1354">
                  <c:v>41165</c:v>
                </c:pt>
                <c:pt idx="1355">
                  <c:v>41164</c:v>
                </c:pt>
                <c:pt idx="1356">
                  <c:v>41163</c:v>
                </c:pt>
                <c:pt idx="1357">
                  <c:v>41162</c:v>
                </c:pt>
                <c:pt idx="1358">
                  <c:v>41159</c:v>
                </c:pt>
                <c:pt idx="1359">
                  <c:v>41158</c:v>
                </c:pt>
                <c:pt idx="1360">
                  <c:v>41157</c:v>
                </c:pt>
                <c:pt idx="1361">
                  <c:v>41156</c:v>
                </c:pt>
                <c:pt idx="1362">
                  <c:v>41155</c:v>
                </c:pt>
                <c:pt idx="1363">
                  <c:v>41152</c:v>
                </c:pt>
                <c:pt idx="1364">
                  <c:v>41151</c:v>
                </c:pt>
                <c:pt idx="1365">
                  <c:v>41150</c:v>
                </c:pt>
                <c:pt idx="1366">
                  <c:v>41149</c:v>
                </c:pt>
                <c:pt idx="1367">
                  <c:v>41148</c:v>
                </c:pt>
                <c:pt idx="1368">
                  <c:v>41145</c:v>
                </c:pt>
                <c:pt idx="1369">
                  <c:v>41144</c:v>
                </c:pt>
                <c:pt idx="1370">
                  <c:v>41143</c:v>
                </c:pt>
                <c:pt idx="1371">
                  <c:v>41142</c:v>
                </c:pt>
                <c:pt idx="1372">
                  <c:v>41141</c:v>
                </c:pt>
                <c:pt idx="1373">
                  <c:v>41138</c:v>
                </c:pt>
                <c:pt idx="1374">
                  <c:v>41137</c:v>
                </c:pt>
                <c:pt idx="1375">
                  <c:v>41136</c:v>
                </c:pt>
                <c:pt idx="1376">
                  <c:v>41135</c:v>
                </c:pt>
                <c:pt idx="1377">
                  <c:v>41134</c:v>
                </c:pt>
                <c:pt idx="1378">
                  <c:v>41131</c:v>
                </c:pt>
                <c:pt idx="1379">
                  <c:v>41130</c:v>
                </c:pt>
                <c:pt idx="1380">
                  <c:v>41129</c:v>
                </c:pt>
                <c:pt idx="1381">
                  <c:v>41128</c:v>
                </c:pt>
                <c:pt idx="1382">
                  <c:v>41127</c:v>
                </c:pt>
                <c:pt idx="1383">
                  <c:v>41124</c:v>
                </c:pt>
                <c:pt idx="1384">
                  <c:v>41123</c:v>
                </c:pt>
                <c:pt idx="1385">
                  <c:v>41122</c:v>
                </c:pt>
                <c:pt idx="1386">
                  <c:v>41121</c:v>
                </c:pt>
                <c:pt idx="1387">
                  <c:v>41120</c:v>
                </c:pt>
                <c:pt idx="1388">
                  <c:v>41117</c:v>
                </c:pt>
                <c:pt idx="1389">
                  <c:v>41116</c:v>
                </c:pt>
                <c:pt idx="1390">
                  <c:v>41115</c:v>
                </c:pt>
                <c:pt idx="1391">
                  <c:v>41114</c:v>
                </c:pt>
                <c:pt idx="1392">
                  <c:v>41113</c:v>
                </c:pt>
                <c:pt idx="1393">
                  <c:v>41110</c:v>
                </c:pt>
                <c:pt idx="1394">
                  <c:v>41109</c:v>
                </c:pt>
                <c:pt idx="1395">
                  <c:v>41108</c:v>
                </c:pt>
                <c:pt idx="1396">
                  <c:v>41107</c:v>
                </c:pt>
                <c:pt idx="1397">
                  <c:v>41106</c:v>
                </c:pt>
                <c:pt idx="1398">
                  <c:v>41103</c:v>
                </c:pt>
                <c:pt idx="1399">
                  <c:v>41102</c:v>
                </c:pt>
                <c:pt idx="1400">
                  <c:v>41101</c:v>
                </c:pt>
                <c:pt idx="1401">
                  <c:v>41100</c:v>
                </c:pt>
                <c:pt idx="1402">
                  <c:v>41099</c:v>
                </c:pt>
                <c:pt idx="1403">
                  <c:v>41096</c:v>
                </c:pt>
                <c:pt idx="1404">
                  <c:v>41095</c:v>
                </c:pt>
                <c:pt idx="1405">
                  <c:v>41094</c:v>
                </c:pt>
                <c:pt idx="1406">
                  <c:v>41093</c:v>
                </c:pt>
                <c:pt idx="1407">
                  <c:v>41092</c:v>
                </c:pt>
                <c:pt idx="1408">
                  <c:v>41089</c:v>
                </c:pt>
                <c:pt idx="1409">
                  <c:v>41088</c:v>
                </c:pt>
                <c:pt idx="1410">
                  <c:v>41087</c:v>
                </c:pt>
                <c:pt idx="1411">
                  <c:v>41086</c:v>
                </c:pt>
                <c:pt idx="1412">
                  <c:v>41085</c:v>
                </c:pt>
                <c:pt idx="1413">
                  <c:v>41081</c:v>
                </c:pt>
                <c:pt idx="1414">
                  <c:v>41080</c:v>
                </c:pt>
                <c:pt idx="1415">
                  <c:v>41079</c:v>
                </c:pt>
                <c:pt idx="1416">
                  <c:v>41078</c:v>
                </c:pt>
                <c:pt idx="1417">
                  <c:v>41075</c:v>
                </c:pt>
                <c:pt idx="1418">
                  <c:v>41074</c:v>
                </c:pt>
                <c:pt idx="1419">
                  <c:v>41073</c:v>
                </c:pt>
                <c:pt idx="1420">
                  <c:v>41072</c:v>
                </c:pt>
                <c:pt idx="1421">
                  <c:v>41071</c:v>
                </c:pt>
                <c:pt idx="1422">
                  <c:v>41068</c:v>
                </c:pt>
                <c:pt idx="1423">
                  <c:v>41067</c:v>
                </c:pt>
                <c:pt idx="1424">
                  <c:v>41066</c:v>
                </c:pt>
                <c:pt idx="1425">
                  <c:v>41065</c:v>
                </c:pt>
                <c:pt idx="1426">
                  <c:v>41064</c:v>
                </c:pt>
                <c:pt idx="1427">
                  <c:v>41061</c:v>
                </c:pt>
                <c:pt idx="1428">
                  <c:v>41060</c:v>
                </c:pt>
                <c:pt idx="1429">
                  <c:v>41059</c:v>
                </c:pt>
                <c:pt idx="1430">
                  <c:v>41058</c:v>
                </c:pt>
                <c:pt idx="1431">
                  <c:v>41057</c:v>
                </c:pt>
                <c:pt idx="1432">
                  <c:v>41054</c:v>
                </c:pt>
                <c:pt idx="1433">
                  <c:v>41053</c:v>
                </c:pt>
                <c:pt idx="1434">
                  <c:v>41052</c:v>
                </c:pt>
                <c:pt idx="1435">
                  <c:v>41051</c:v>
                </c:pt>
                <c:pt idx="1436">
                  <c:v>41050</c:v>
                </c:pt>
                <c:pt idx="1437">
                  <c:v>41047</c:v>
                </c:pt>
                <c:pt idx="1438">
                  <c:v>41046</c:v>
                </c:pt>
                <c:pt idx="1439">
                  <c:v>41045</c:v>
                </c:pt>
                <c:pt idx="1440">
                  <c:v>41044</c:v>
                </c:pt>
                <c:pt idx="1441">
                  <c:v>41043</c:v>
                </c:pt>
                <c:pt idx="1442">
                  <c:v>41040</c:v>
                </c:pt>
                <c:pt idx="1443">
                  <c:v>41039</c:v>
                </c:pt>
                <c:pt idx="1444">
                  <c:v>41038</c:v>
                </c:pt>
                <c:pt idx="1445">
                  <c:v>41037</c:v>
                </c:pt>
                <c:pt idx="1446">
                  <c:v>41036</c:v>
                </c:pt>
                <c:pt idx="1447">
                  <c:v>41033</c:v>
                </c:pt>
                <c:pt idx="1448">
                  <c:v>41032</c:v>
                </c:pt>
                <c:pt idx="1449">
                  <c:v>41031</c:v>
                </c:pt>
                <c:pt idx="1450">
                  <c:v>41026</c:v>
                </c:pt>
                <c:pt idx="1451">
                  <c:v>41025</c:v>
                </c:pt>
                <c:pt idx="1452">
                  <c:v>41024</c:v>
                </c:pt>
                <c:pt idx="1453">
                  <c:v>41023</c:v>
                </c:pt>
                <c:pt idx="1454">
                  <c:v>41022</c:v>
                </c:pt>
                <c:pt idx="1455">
                  <c:v>41019</c:v>
                </c:pt>
                <c:pt idx="1456">
                  <c:v>41018</c:v>
                </c:pt>
                <c:pt idx="1457">
                  <c:v>41017</c:v>
                </c:pt>
                <c:pt idx="1458">
                  <c:v>41016</c:v>
                </c:pt>
                <c:pt idx="1459">
                  <c:v>41015</c:v>
                </c:pt>
                <c:pt idx="1460">
                  <c:v>41012</c:v>
                </c:pt>
                <c:pt idx="1461">
                  <c:v>41011</c:v>
                </c:pt>
                <c:pt idx="1462">
                  <c:v>41010</c:v>
                </c:pt>
                <c:pt idx="1463">
                  <c:v>41009</c:v>
                </c:pt>
                <c:pt idx="1464">
                  <c:v>41008</c:v>
                </c:pt>
                <c:pt idx="1465">
                  <c:v>41005</c:v>
                </c:pt>
                <c:pt idx="1466">
                  <c:v>41004</c:v>
                </c:pt>
                <c:pt idx="1467">
                  <c:v>40998</c:v>
                </c:pt>
                <c:pt idx="1468">
                  <c:v>40997</c:v>
                </c:pt>
                <c:pt idx="1469">
                  <c:v>40996</c:v>
                </c:pt>
                <c:pt idx="1470">
                  <c:v>40995</c:v>
                </c:pt>
                <c:pt idx="1471">
                  <c:v>40994</c:v>
                </c:pt>
                <c:pt idx="1472">
                  <c:v>40991</c:v>
                </c:pt>
                <c:pt idx="1473">
                  <c:v>40990</c:v>
                </c:pt>
                <c:pt idx="1474">
                  <c:v>40989</c:v>
                </c:pt>
                <c:pt idx="1475">
                  <c:v>40988</c:v>
                </c:pt>
                <c:pt idx="1476">
                  <c:v>40987</c:v>
                </c:pt>
                <c:pt idx="1477">
                  <c:v>40984</c:v>
                </c:pt>
                <c:pt idx="1478">
                  <c:v>40983</c:v>
                </c:pt>
                <c:pt idx="1479">
                  <c:v>40982</c:v>
                </c:pt>
                <c:pt idx="1480">
                  <c:v>40981</c:v>
                </c:pt>
                <c:pt idx="1481">
                  <c:v>40980</c:v>
                </c:pt>
                <c:pt idx="1482">
                  <c:v>40977</c:v>
                </c:pt>
                <c:pt idx="1483">
                  <c:v>40976</c:v>
                </c:pt>
                <c:pt idx="1484">
                  <c:v>40975</c:v>
                </c:pt>
                <c:pt idx="1485">
                  <c:v>40974</c:v>
                </c:pt>
                <c:pt idx="1486">
                  <c:v>40973</c:v>
                </c:pt>
                <c:pt idx="1487">
                  <c:v>40970</c:v>
                </c:pt>
                <c:pt idx="1488">
                  <c:v>40969</c:v>
                </c:pt>
                <c:pt idx="1489">
                  <c:v>40968</c:v>
                </c:pt>
                <c:pt idx="1490">
                  <c:v>40967</c:v>
                </c:pt>
                <c:pt idx="1491">
                  <c:v>40966</c:v>
                </c:pt>
                <c:pt idx="1492">
                  <c:v>40963</c:v>
                </c:pt>
                <c:pt idx="1493">
                  <c:v>40962</c:v>
                </c:pt>
                <c:pt idx="1494">
                  <c:v>40961</c:v>
                </c:pt>
                <c:pt idx="1495">
                  <c:v>40960</c:v>
                </c:pt>
                <c:pt idx="1496">
                  <c:v>40959</c:v>
                </c:pt>
                <c:pt idx="1497">
                  <c:v>40956</c:v>
                </c:pt>
                <c:pt idx="1498">
                  <c:v>40955</c:v>
                </c:pt>
                <c:pt idx="1499">
                  <c:v>40954</c:v>
                </c:pt>
                <c:pt idx="1500">
                  <c:v>40953</c:v>
                </c:pt>
                <c:pt idx="1501">
                  <c:v>40952</c:v>
                </c:pt>
                <c:pt idx="1502">
                  <c:v>40949</c:v>
                </c:pt>
                <c:pt idx="1503">
                  <c:v>40948</c:v>
                </c:pt>
                <c:pt idx="1504">
                  <c:v>40947</c:v>
                </c:pt>
                <c:pt idx="1505">
                  <c:v>40946</c:v>
                </c:pt>
                <c:pt idx="1506">
                  <c:v>40945</c:v>
                </c:pt>
                <c:pt idx="1507">
                  <c:v>40942</c:v>
                </c:pt>
                <c:pt idx="1508">
                  <c:v>40941</c:v>
                </c:pt>
                <c:pt idx="1509">
                  <c:v>40940</c:v>
                </c:pt>
                <c:pt idx="1510">
                  <c:v>40939</c:v>
                </c:pt>
                <c:pt idx="1511">
                  <c:v>40938</c:v>
                </c:pt>
                <c:pt idx="1512">
                  <c:v>40928</c:v>
                </c:pt>
                <c:pt idx="1513">
                  <c:v>40927</c:v>
                </c:pt>
                <c:pt idx="1514">
                  <c:v>40926</c:v>
                </c:pt>
                <c:pt idx="1515">
                  <c:v>40925</c:v>
                </c:pt>
                <c:pt idx="1516">
                  <c:v>40924</c:v>
                </c:pt>
                <c:pt idx="1517">
                  <c:v>40921</c:v>
                </c:pt>
                <c:pt idx="1518">
                  <c:v>40920</c:v>
                </c:pt>
                <c:pt idx="1519">
                  <c:v>40919</c:v>
                </c:pt>
                <c:pt idx="1520">
                  <c:v>40918</c:v>
                </c:pt>
                <c:pt idx="1521">
                  <c:v>40917</c:v>
                </c:pt>
                <c:pt idx="1522">
                  <c:v>40914</c:v>
                </c:pt>
                <c:pt idx="1523">
                  <c:v>40913</c:v>
                </c:pt>
                <c:pt idx="1524">
                  <c:v>40912</c:v>
                </c:pt>
                <c:pt idx="1525">
                  <c:v>40907</c:v>
                </c:pt>
                <c:pt idx="1526">
                  <c:v>40906</c:v>
                </c:pt>
                <c:pt idx="1527">
                  <c:v>40905</c:v>
                </c:pt>
                <c:pt idx="1528">
                  <c:v>40904</c:v>
                </c:pt>
                <c:pt idx="1529">
                  <c:v>40903</c:v>
                </c:pt>
                <c:pt idx="1530">
                  <c:v>40900</c:v>
                </c:pt>
                <c:pt idx="1531">
                  <c:v>40899</c:v>
                </c:pt>
                <c:pt idx="1532">
                  <c:v>40898</c:v>
                </c:pt>
                <c:pt idx="1533">
                  <c:v>40897</c:v>
                </c:pt>
                <c:pt idx="1534">
                  <c:v>40896</c:v>
                </c:pt>
                <c:pt idx="1535">
                  <c:v>40893</c:v>
                </c:pt>
                <c:pt idx="1536">
                  <c:v>40892</c:v>
                </c:pt>
                <c:pt idx="1537">
                  <c:v>40891</c:v>
                </c:pt>
                <c:pt idx="1538">
                  <c:v>40890</c:v>
                </c:pt>
                <c:pt idx="1539">
                  <c:v>40889</c:v>
                </c:pt>
                <c:pt idx="1540">
                  <c:v>40886</c:v>
                </c:pt>
                <c:pt idx="1541">
                  <c:v>40885</c:v>
                </c:pt>
                <c:pt idx="1542">
                  <c:v>40884</c:v>
                </c:pt>
                <c:pt idx="1543">
                  <c:v>40883</c:v>
                </c:pt>
                <c:pt idx="1544">
                  <c:v>40882</c:v>
                </c:pt>
                <c:pt idx="1545">
                  <c:v>40879</c:v>
                </c:pt>
                <c:pt idx="1546">
                  <c:v>40878</c:v>
                </c:pt>
                <c:pt idx="1547">
                  <c:v>40877</c:v>
                </c:pt>
                <c:pt idx="1548">
                  <c:v>40876</c:v>
                </c:pt>
                <c:pt idx="1549">
                  <c:v>40875</c:v>
                </c:pt>
                <c:pt idx="1550">
                  <c:v>40872</c:v>
                </c:pt>
                <c:pt idx="1551">
                  <c:v>40871</c:v>
                </c:pt>
                <c:pt idx="1552">
                  <c:v>40870</c:v>
                </c:pt>
                <c:pt idx="1553">
                  <c:v>40869</c:v>
                </c:pt>
                <c:pt idx="1554">
                  <c:v>40868</c:v>
                </c:pt>
                <c:pt idx="1555">
                  <c:v>40865</c:v>
                </c:pt>
                <c:pt idx="1556">
                  <c:v>40864</c:v>
                </c:pt>
                <c:pt idx="1557">
                  <c:v>40863</c:v>
                </c:pt>
                <c:pt idx="1558">
                  <c:v>40862</c:v>
                </c:pt>
                <c:pt idx="1559">
                  <c:v>40861</c:v>
                </c:pt>
                <c:pt idx="1560">
                  <c:v>40858</c:v>
                </c:pt>
                <c:pt idx="1561">
                  <c:v>40857</c:v>
                </c:pt>
                <c:pt idx="1562">
                  <c:v>40856</c:v>
                </c:pt>
                <c:pt idx="1563">
                  <c:v>40855</c:v>
                </c:pt>
                <c:pt idx="1564">
                  <c:v>40854</c:v>
                </c:pt>
                <c:pt idx="1565">
                  <c:v>40851</c:v>
                </c:pt>
                <c:pt idx="1566">
                  <c:v>40850</c:v>
                </c:pt>
                <c:pt idx="1567">
                  <c:v>40849</c:v>
                </c:pt>
                <c:pt idx="1568">
                  <c:v>40848</c:v>
                </c:pt>
                <c:pt idx="1569">
                  <c:v>40847</c:v>
                </c:pt>
                <c:pt idx="1570">
                  <c:v>40844</c:v>
                </c:pt>
                <c:pt idx="1571">
                  <c:v>40843</c:v>
                </c:pt>
                <c:pt idx="1572">
                  <c:v>40842</c:v>
                </c:pt>
                <c:pt idx="1573">
                  <c:v>40841</c:v>
                </c:pt>
                <c:pt idx="1574">
                  <c:v>40840</c:v>
                </c:pt>
                <c:pt idx="1575">
                  <c:v>40837</c:v>
                </c:pt>
                <c:pt idx="1576">
                  <c:v>40836</c:v>
                </c:pt>
                <c:pt idx="1577">
                  <c:v>40835</c:v>
                </c:pt>
                <c:pt idx="1578">
                  <c:v>40834</c:v>
                </c:pt>
                <c:pt idx="1579">
                  <c:v>40833</c:v>
                </c:pt>
                <c:pt idx="1580">
                  <c:v>40830</c:v>
                </c:pt>
                <c:pt idx="1581">
                  <c:v>40829</c:v>
                </c:pt>
                <c:pt idx="1582">
                  <c:v>40828</c:v>
                </c:pt>
                <c:pt idx="1583">
                  <c:v>40827</c:v>
                </c:pt>
                <c:pt idx="1584">
                  <c:v>40826</c:v>
                </c:pt>
                <c:pt idx="1585">
                  <c:v>40816</c:v>
                </c:pt>
                <c:pt idx="1586">
                  <c:v>40815</c:v>
                </c:pt>
                <c:pt idx="1587">
                  <c:v>40814</c:v>
                </c:pt>
                <c:pt idx="1588">
                  <c:v>40813</c:v>
                </c:pt>
                <c:pt idx="1589">
                  <c:v>40812</c:v>
                </c:pt>
                <c:pt idx="1590">
                  <c:v>40809</c:v>
                </c:pt>
                <c:pt idx="1591">
                  <c:v>40808</c:v>
                </c:pt>
                <c:pt idx="1592">
                  <c:v>40807</c:v>
                </c:pt>
                <c:pt idx="1593">
                  <c:v>40806</c:v>
                </c:pt>
                <c:pt idx="1594">
                  <c:v>40805</c:v>
                </c:pt>
                <c:pt idx="1595">
                  <c:v>40802</c:v>
                </c:pt>
                <c:pt idx="1596">
                  <c:v>40801</c:v>
                </c:pt>
                <c:pt idx="1597">
                  <c:v>40800</c:v>
                </c:pt>
                <c:pt idx="1598">
                  <c:v>40799</c:v>
                </c:pt>
                <c:pt idx="1599">
                  <c:v>40795</c:v>
                </c:pt>
                <c:pt idx="1600">
                  <c:v>40794</c:v>
                </c:pt>
                <c:pt idx="1601">
                  <c:v>40793</c:v>
                </c:pt>
                <c:pt idx="1602">
                  <c:v>40792</c:v>
                </c:pt>
                <c:pt idx="1603">
                  <c:v>40791</c:v>
                </c:pt>
                <c:pt idx="1604">
                  <c:v>40788</c:v>
                </c:pt>
                <c:pt idx="1605">
                  <c:v>40787</c:v>
                </c:pt>
                <c:pt idx="1606">
                  <c:v>40786</c:v>
                </c:pt>
                <c:pt idx="1607">
                  <c:v>40785</c:v>
                </c:pt>
                <c:pt idx="1608">
                  <c:v>40784</c:v>
                </c:pt>
                <c:pt idx="1609">
                  <c:v>40781</c:v>
                </c:pt>
                <c:pt idx="1610">
                  <c:v>40780</c:v>
                </c:pt>
                <c:pt idx="1611">
                  <c:v>40779</c:v>
                </c:pt>
                <c:pt idx="1612">
                  <c:v>40778</c:v>
                </c:pt>
                <c:pt idx="1613">
                  <c:v>40777</c:v>
                </c:pt>
                <c:pt idx="1614">
                  <c:v>40774</c:v>
                </c:pt>
                <c:pt idx="1615">
                  <c:v>40773</c:v>
                </c:pt>
                <c:pt idx="1616">
                  <c:v>40772</c:v>
                </c:pt>
                <c:pt idx="1617">
                  <c:v>40771</c:v>
                </c:pt>
                <c:pt idx="1618">
                  <c:v>40770</c:v>
                </c:pt>
                <c:pt idx="1619">
                  <c:v>40767</c:v>
                </c:pt>
                <c:pt idx="1620">
                  <c:v>40766</c:v>
                </c:pt>
                <c:pt idx="1621">
                  <c:v>40765</c:v>
                </c:pt>
                <c:pt idx="1622">
                  <c:v>40764</c:v>
                </c:pt>
                <c:pt idx="1623">
                  <c:v>40763</c:v>
                </c:pt>
                <c:pt idx="1624">
                  <c:v>40760</c:v>
                </c:pt>
                <c:pt idx="1625">
                  <c:v>40759</c:v>
                </c:pt>
                <c:pt idx="1626">
                  <c:v>40758</c:v>
                </c:pt>
                <c:pt idx="1627">
                  <c:v>40757</c:v>
                </c:pt>
                <c:pt idx="1628">
                  <c:v>40756</c:v>
                </c:pt>
                <c:pt idx="1629">
                  <c:v>40753</c:v>
                </c:pt>
                <c:pt idx="1630">
                  <c:v>40752</c:v>
                </c:pt>
                <c:pt idx="1631">
                  <c:v>40751</c:v>
                </c:pt>
                <c:pt idx="1632">
                  <c:v>40750</c:v>
                </c:pt>
                <c:pt idx="1633">
                  <c:v>40749</c:v>
                </c:pt>
                <c:pt idx="1634">
                  <c:v>40746</c:v>
                </c:pt>
                <c:pt idx="1635">
                  <c:v>40745</c:v>
                </c:pt>
                <c:pt idx="1636">
                  <c:v>40744</c:v>
                </c:pt>
                <c:pt idx="1637">
                  <c:v>40743</c:v>
                </c:pt>
                <c:pt idx="1638">
                  <c:v>40742</c:v>
                </c:pt>
                <c:pt idx="1639">
                  <c:v>40739</c:v>
                </c:pt>
                <c:pt idx="1640">
                  <c:v>40738</c:v>
                </c:pt>
                <c:pt idx="1641">
                  <c:v>40737</c:v>
                </c:pt>
                <c:pt idx="1642">
                  <c:v>40736</c:v>
                </c:pt>
                <c:pt idx="1643">
                  <c:v>40735</c:v>
                </c:pt>
                <c:pt idx="1644">
                  <c:v>40732</c:v>
                </c:pt>
                <c:pt idx="1645">
                  <c:v>40731</c:v>
                </c:pt>
                <c:pt idx="1646">
                  <c:v>40730</c:v>
                </c:pt>
                <c:pt idx="1647">
                  <c:v>40729</c:v>
                </c:pt>
                <c:pt idx="1648">
                  <c:v>40728</c:v>
                </c:pt>
                <c:pt idx="1649">
                  <c:v>40725</c:v>
                </c:pt>
                <c:pt idx="1650">
                  <c:v>40724</c:v>
                </c:pt>
                <c:pt idx="1651">
                  <c:v>40723</c:v>
                </c:pt>
                <c:pt idx="1652">
                  <c:v>40722</c:v>
                </c:pt>
                <c:pt idx="1653">
                  <c:v>40721</c:v>
                </c:pt>
                <c:pt idx="1654">
                  <c:v>40718</c:v>
                </c:pt>
                <c:pt idx="1655">
                  <c:v>40717</c:v>
                </c:pt>
                <c:pt idx="1656">
                  <c:v>40716</c:v>
                </c:pt>
                <c:pt idx="1657">
                  <c:v>40715</c:v>
                </c:pt>
                <c:pt idx="1658">
                  <c:v>40714</c:v>
                </c:pt>
                <c:pt idx="1659">
                  <c:v>40711</c:v>
                </c:pt>
                <c:pt idx="1660">
                  <c:v>40710</c:v>
                </c:pt>
                <c:pt idx="1661">
                  <c:v>40709</c:v>
                </c:pt>
                <c:pt idx="1662">
                  <c:v>40708</c:v>
                </c:pt>
                <c:pt idx="1663">
                  <c:v>40707</c:v>
                </c:pt>
                <c:pt idx="1664">
                  <c:v>40704</c:v>
                </c:pt>
                <c:pt idx="1665">
                  <c:v>40703</c:v>
                </c:pt>
                <c:pt idx="1666">
                  <c:v>40702</c:v>
                </c:pt>
                <c:pt idx="1667">
                  <c:v>40701</c:v>
                </c:pt>
                <c:pt idx="1668">
                  <c:v>40697</c:v>
                </c:pt>
                <c:pt idx="1669">
                  <c:v>40696</c:v>
                </c:pt>
                <c:pt idx="1670">
                  <c:v>40695</c:v>
                </c:pt>
                <c:pt idx="1671">
                  <c:v>40694</c:v>
                </c:pt>
                <c:pt idx="1672">
                  <c:v>40693</c:v>
                </c:pt>
                <c:pt idx="1673">
                  <c:v>40690</c:v>
                </c:pt>
                <c:pt idx="1674">
                  <c:v>40689</c:v>
                </c:pt>
                <c:pt idx="1675">
                  <c:v>40688</c:v>
                </c:pt>
                <c:pt idx="1676">
                  <c:v>40687</c:v>
                </c:pt>
                <c:pt idx="1677">
                  <c:v>40686</c:v>
                </c:pt>
                <c:pt idx="1678">
                  <c:v>40683</c:v>
                </c:pt>
                <c:pt idx="1679">
                  <c:v>40682</c:v>
                </c:pt>
                <c:pt idx="1680">
                  <c:v>40681</c:v>
                </c:pt>
                <c:pt idx="1681">
                  <c:v>40680</c:v>
                </c:pt>
                <c:pt idx="1682">
                  <c:v>40679</c:v>
                </c:pt>
                <c:pt idx="1683">
                  <c:v>40676</c:v>
                </c:pt>
                <c:pt idx="1684">
                  <c:v>40675</c:v>
                </c:pt>
                <c:pt idx="1685">
                  <c:v>40674</c:v>
                </c:pt>
                <c:pt idx="1686">
                  <c:v>40673</c:v>
                </c:pt>
                <c:pt idx="1687">
                  <c:v>40672</c:v>
                </c:pt>
                <c:pt idx="1688">
                  <c:v>40669</c:v>
                </c:pt>
                <c:pt idx="1689">
                  <c:v>40668</c:v>
                </c:pt>
                <c:pt idx="1690">
                  <c:v>40667</c:v>
                </c:pt>
                <c:pt idx="1691">
                  <c:v>40666</c:v>
                </c:pt>
                <c:pt idx="1692">
                  <c:v>40662</c:v>
                </c:pt>
                <c:pt idx="1693">
                  <c:v>40661</c:v>
                </c:pt>
                <c:pt idx="1694">
                  <c:v>40660</c:v>
                </c:pt>
                <c:pt idx="1695">
                  <c:v>40659</c:v>
                </c:pt>
                <c:pt idx="1696">
                  <c:v>40658</c:v>
                </c:pt>
                <c:pt idx="1697">
                  <c:v>40655</c:v>
                </c:pt>
                <c:pt idx="1698">
                  <c:v>40654</c:v>
                </c:pt>
                <c:pt idx="1699">
                  <c:v>40653</c:v>
                </c:pt>
                <c:pt idx="1700">
                  <c:v>40652</c:v>
                </c:pt>
                <c:pt idx="1701">
                  <c:v>40651</c:v>
                </c:pt>
                <c:pt idx="1702">
                  <c:v>40648</c:v>
                </c:pt>
                <c:pt idx="1703">
                  <c:v>40647</c:v>
                </c:pt>
                <c:pt idx="1704">
                  <c:v>40646</c:v>
                </c:pt>
                <c:pt idx="1705">
                  <c:v>40645</c:v>
                </c:pt>
                <c:pt idx="1706">
                  <c:v>40644</c:v>
                </c:pt>
                <c:pt idx="1707">
                  <c:v>40641</c:v>
                </c:pt>
                <c:pt idx="1708">
                  <c:v>40640</c:v>
                </c:pt>
                <c:pt idx="1709">
                  <c:v>40639</c:v>
                </c:pt>
                <c:pt idx="1710">
                  <c:v>40634</c:v>
                </c:pt>
                <c:pt idx="1711">
                  <c:v>40633</c:v>
                </c:pt>
                <c:pt idx="1712">
                  <c:v>40632</c:v>
                </c:pt>
                <c:pt idx="1713">
                  <c:v>40631</c:v>
                </c:pt>
                <c:pt idx="1714">
                  <c:v>40630</c:v>
                </c:pt>
                <c:pt idx="1715">
                  <c:v>40627</c:v>
                </c:pt>
                <c:pt idx="1716">
                  <c:v>40626</c:v>
                </c:pt>
                <c:pt idx="1717">
                  <c:v>40625</c:v>
                </c:pt>
                <c:pt idx="1718">
                  <c:v>40624</c:v>
                </c:pt>
                <c:pt idx="1719">
                  <c:v>40623</c:v>
                </c:pt>
                <c:pt idx="1720">
                  <c:v>40620</c:v>
                </c:pt>
                <c:pt idx="1721">
                  <c:v>40619</c:v>
                </c:pt>
                <c:pt idx="1722">
                  <c:v>40618</c:v>
                </c:pt>
                <c:pt idx="1723">
                  <c:v>40617</c:v>
                </c:pt>
                <c:pt idx="1724">
                  <c:v>40616</c:v>
                </c:pt>
                <c:pt idx="1725">
                  <c:v>40613</c:v>
                </c:pt>
                <c:pt idx="1726">
                  <c:v>40612</c:v>
                </c:pt>
                <c:pt idx="1727">
                  <c:v>40611</c:v>
                </c:pt>
                <c:pt idx="1728">
                  <c:v>40610</c:v>
                </c:pt>
                <c:pt idx="1729">
                  <c:v>40609</c:v>
                </c:pt>
                <c:pt idx="1730">
                  <c:v>40606</c:v>
                </c:pt>
                <c:pt idx="1731">
                  <c:v>40605</c:v>
                </c:pt>
                <c:pt idx="1732">
                  <c:v>40604</c:v>
                </c:pt>
                <c:pt idx="1733">
                  <c:v>40603</c:v>
                </c:pt>
                <c:pt idx="1734">
                  <c:v>40602</c:v>
                </c:pt>
                <c:pt idx="1735">
                  <c:v>40599</c:v>
                </c:pt>
                <c:pt idx="1736">
                  <c:v>40598</c:v>
                </c:pt>
                <c:pt idx="1737">
                  <c:v>40597</c:v>
                </c:pt>
                <c:pt idx="1738">
                  <c:v>40596</c:v>
                </c:pt>
                <c:pt idx="1739">
                  <c:v>40595</c:v>
                </c:pt>
                <c:pt idx="1740">
                  <c:v>40592</c:v>
                </c:pt>
                <c:pt idx="1741">
                  <c:v>40591</c:v>
                </c:pt>
                <c:pt idx="1742">
                  <c:v>40590</c:v>
                </c:pt>
                <c:pt idx="1743">
                  <c:v>40589</c:v>
                </c:pt>
                <c:pt idx="1744">
                  <c:v>40588</c:v>
                </c:pt>
                <c:pt idx="1745">
                  <c:v>40585</c:v>
                </c:pt>
                <c:pt idx="1746">
                  <c:v>40584</c:v>
                </c:pt>
                <c:pt idx="1747">
                  <c:v>40583</c:v>
                </c:pt>
                <c:pt idx="1748">
                  <c:v>40575</c:v>
                </c:pt>
                <c:pt idx="1749">
                  <c:v>40574</c:v>
                </c:pt>
                <c:pt idx="1750">
                  <c:v>40571</c:v>
                </c:pt>
                <c:pt idx="1751">
                  <c:v>40570</c:v>
                </c:pt>
                <c:pt idx="1752">
                  <c:v>40569</c:v>
                </c:pt>
                <c:pt idx="1753">
                  <c:v>40568</c:v>
                </c:pt>
                <c:pt idx="1754">
                  <c:v>40567</c:v>
                </c:pt>
                <c:pt idx="1755">
                  <c:v>40564</c:v>
                </c:pt>
                <c:pt idx="1756">
                  <c:v>40563</c:v>
                </c:pt>
                <c:pt idx="1757">
                  <c:v>40562</c:v>
                </c:pt>
                <c:pt idx="1758">
                  <c:v>40561</c:v>
                </c:pt>
                <c:pt idx="1759">
                  <c:v>40560</c:v>
                </c:pt>
                <c:pt idx="1760">
                  <c:v>40557</c:v>
                </c:pt>
                <c:pt idx="1761">
                  <c:v>40556</c:v>
                </c:pt>
                <c:pt idx="1762">
                  <c:v>40555</c:v>
                </c:pt>
                <c:pt idx="1763">
                  <c:v>40554</c:v>
                </c:pt>
                <c:pt idx="1764">
                  <c:v>40553</c:v>
                </c:pt>
                <c:pt idx="1765">
                  <c:v>40550</c:v>
                </c:pt>
                <c:pt idx="1766">
                  <c:v>40549</c:v>
                </c:pt>
                <c:pt idx="1767">
                  <c:v>40548</c:v>
                </c:pt>
                <c:pt idx="1768">
                  <c:v>40547</c:v>
                </c:pt>
                <c:pt idx="1769">
                  <c:v>40543</c:v>
                </c:pt>
                <c:pt idx="1770">
                  <c:v>40542</c:v>
                </c:pt>
                <c:pt idx="1771">
                  <c:v>40541</c:v>
                </c:pt>
                <c:pt idx="1772">
                  <c:v>40540</c:v>
                </c:pt>
                <c:pt idx="1773">
                  <c:v>40539</c:v>
                </c:pt>
                <c:pt idx="1774">
                  <c:v>40536</c:v>
                </c:pt>
                <c:pt idx="1775">
                  <c:v>40535</c:v>
                </c:pt>
                <c:pt idx="1776">
                  <c:v>40534</c:v>
                </c:pt>
                <c:pt idx="1777">
                  <c:v>40533</c:v>
                </c:pt>
                <c:pt idx="1778">
                  <c:v>40532</c:v>
                </c:pt>
                <c:pt idx="1779">
                  <c:v>40529</c:v>
                </c:pt>
                <c:pt idx="1780">
                  <c:v>40528</c:v>
                </c:pt>
                <c:pt idx="1781">
                  <c:v>40527</c:v>
                </c:pt>
                <c:pt idx="1782">
                  <c:v>40526</c:v>
                </c:pt>
                <c:pt idx="1783">
                  <c:v>40525</c:v>
                </c:pt>
                <c:pt idx="1784">
                  <c:v>40522</c:v>
                </c:pt>
                <c:pt idx="1785">
                  <c:v>40521</c:v>
                </c:pt>
                <c:pt idx="1786">
                  <c:v>40520</c:v>
                </c:pt>
                <c:pt idx="1787">
                  <c:v>40519</c:v>
                </c:pt>
                <c:pt idx="1788">
                  <c:v>40518</c:v>
                </c:pt>
                <c:pt idx="1789">
                  <c:v>40515</c:v>
                </c:pt>
                <c:pt idx="1790">
                  <c:v>40514</c:v>
                </c:pt>
                <c:pt idx="1791">
                  <c:v>40513</c:v>
                </c:pt>
                <c:pt idx="1792">
                  <c:v>40512</c:v>
                </c:pt>
                <c:pt idx="1793">
                  <c:v>40511</c:v>
                </c:pt>
                <c:pt idx="1794">
                  <c:v>40508</c:v>
                </c:pt>
                <c:pt idx="1795">
                  <c:v>40507</c:v>
                </c:pt>
                <c:pt idx="1796">
                  <c:v>40506</c:v>
                </c:pt>
                <c:pt idx="1797">
                  <c:v>40505</c:v>
                </c:pt>
                <c:pt idx="1798">
                  <c:v>40504</c:v>
                </c:pt>
                <c:pt idx="1799">
                  <c:v>40501</c:v>
                </c:pt>
                <c:pt idx="1800">
                  <c:v>40500</c:v>
                </c:pt>
                <c:pt idx="1801">
                  <c:v>40499</c:v>
                </c:pt>
                <c:pt idx="1802">
                  <c:v>40498</c:v>
                </c:pt>
                <c:pt idx="1803">
                  <c:v>40497</c:v>
                </c:pt>
                <c:pt idx="1804">
                  <c:v>40494</c:v>
                </c:pt>
                <c:pt idx="1805">
                  <c:v>40493</c:v>
                </c:pt>
                <c:pt idx="1806">
                  <c:v>40492</c:v>
                </c:pt>
                <c:pt idx="1807">
                  <c:v>40491</c:v>
                </c:pt>
                <c:pt idx="1808">
                  <c:v>40490</c:v>
                </c:pt>
                <c:pt idx="1809">
                  <c:v>40487</c:v>
                </c:pt>
                <c:pt idx="1810">
                  <c:v>40486</c:v>
                </c:pt>
                <c:pt idx="1811">
                  <c:v>40485</c:v>
                </c:pt>
                <c:pt idx="1812">
                  <c:v>40484</c:v>
                </c:pt>
                <c:pt idx="1813">
                  <c:v>40483</c:v>
                </c:pt>
                <c:pt idx="1814">
                  <c:v>40480</c:v>
                </c:pt>
                <c:pt idx="1815">
                  <c:v>40479</c:v>
                </c:pt>
                <c:pt idx="1816">
                  <c:v>40478</c:v>
                </c:pt>
                <c:pt idx="1817">
                  <c:v>40477</c:v>
                </c:pt>
                <c:pt idx="1818">
                  <c:v>40476</c:v>
                </c:pt>
                <c:pt idx="1819">
                  <c:v>40473</c:v>
                </c:pt>
                <c:pt idx="1820">
                  <c:v>40472</c:v>
                </c:pt>
                <c:pt idx="1821">
                  <c:v>40471</c:v>
                </c:pt>
                <c:pt idx="1822">
                  <c:v>40470</c:v>
                </c:pt>
                <c:pt idx="1823">
                  <c:v>40469</c:v>
                </c:pt>
                <c:pt idx="1824">
                  <c:v>40466</c:v>
                </c:pt>
                <c:pt idx="1825">
                  <c:v>40465</c:v>
                </c:pt>
                <c:pt idx="1826">
                  <c:v>40464</c:v>
                </c:pt>
                <c:pt idx="1827">
                  <c:v>40463</c:v>
                </c:pt>
                <c:pt idx="1828">
                  <c:v>40462</c:v>
                </c:pt>
                <c:pt idx="1829">
                  <c:v>40459</c:v>
                </c:pt>
                <c:pt idx="1830">
                  <c:v>40451</c:v>
                </c:pt>
                <c:pt idx="1831">
                  <c:v>40450</c:v>
                </c:pt>
                <c:pt idx="1832">
                  <c:v>40449</c:v>
                </c:pt>
                <c:pt idx="1833">
                  <c:v>40448</c:v>
                </c:pt>
                <c:pt idx="1834">
                  <c:v>40442</c:v>
                </c:pt>
                <c:pt idx="1835">
                  <c:v>40441</c:v>
                </c:pt>
                <c:pt idx="1836">
                  <c:v>40438</c:v>
                </c:pt>
                <c:pt idx="1837">
                  <c:v>40437</c:v>
                </c:pt>
                <c:pt idx="1838">
                  <c:v>40436</c:v>
                </c:pt>
                <c:pt idx="1839">
                  <c:v>40435</c:v>
                </c:pt>
                <c:pt idx="1840">
                  <c:v>40434</c:v>
                </c:pt>
                <c:pt idx="1841">
                  <c:v>40431</c:v>
                </c:pt>
                <c:pt idx="1842">
                  <c:v>40430</c:v>
                </c:pt>
                <c:pt idx="1843">
                  <c:v>40429</c:v>
                </c:pt>
                <c:pt idx="1844">
                  <c:v>40428</c:v>
                </c:pt>
                <c:pt idx="1845">
                  <c:v>40427</c:v>
                </c:pt>
                <c:pt idx="1846">
                  <c:v>40424</c:v>
                </c:pt>
                <c:pt idx="1847">
                  <c:v>40423</c:v>
                </c:pt>
                <c:pt idx="1848">
                  <c:v>40422</c:v>
                </c:pt>
                <c:pt idx="1849">
                  <c:v>40421</c:v>
                </c:pt>
                <c:pt idx="1850">
                  <c:v>40420</c:v>
                </c:pt>
                <c:pt idx="1851">
                  <c:v>40417</c:v>
                </c:pt>
                <c:pt idx="1852">
                  <c:v>40416</c:v>
                </c:pt>
                <c:pt idx="1853">
                  <c:v>40415</c:v>
                </c:pt>
                <c:pt idx="1854">
                  <c:v>40414</c:v>
                </c:pt>
                <c:pt idx="1855">
                  <c:v>40413</c:v>
                </c:pt>
                <c:pt idx="1856">
                  <c:v>40410</c:v>
                </c:pt>
                <c:pt idx="1857">
                  <c:v>40409</c:v>
                </c:pt>
                <c:pt idx="1858">
                  <c:v>40408</c:v>
                </c:pt>
                <c:pt idx="1859">
                  <c:v>40407</c:v>
                </c:pt>
                <c:pt idx="1860">
                  <c:v>40406</c:v>
                </c:pt>
                <c:pt idx="1861">
                  <c:v>40403</c:v>
                </c:pt>
                <c:pt idx="1862">
                  <c:v>40402</c:v>
                </c:pt>
                <c:pt idx="1863">
                  <c:v>40401</c:v>
                </c:pt>
                <c:pt idx="1864">
                  <c:v>40400</c:v>
                </c:pt>
                <c:pt idx="1865">
                  <c:v>40399</c:v>
                </c:pt>
                <c:pt idx="1866">
                  <c:v>40396</c:v>
                </c:pt>
                <c:pt idx="1867">
                  <c:v>40395</c:v>
                </c:pt>
                <c:pt idx="1868">
                  <c:v>40394</c:v>
                </c:pt>
                <c:pt idx="1869">
                  <c:v>40393</c:v>
                </c:pt>
                <c:pt idx="1870">
                  <c:v>40392</c:v>
                </c:pt>
                <c:pt idx="1871">
                  <c:v>40389</c:v>
                </c:pt>
                <c:pt idx="1872">
                  <c:v>40388</c:v>
                </c:pt>
                <c:pt idx="1873">
                  <c:v>40387</c:v>
                </c:pt>
                <c:pt idx="1874">
                  <c:v>40386</c:v>
                </c:pt>
                <c:pt idx="1875">
                  <c:v>40385</c:v>
                </c:pt>
                <c:pt idx="1876">
                  <c:v>40382</c:v>
                </c:pt>
                <c:pt idx="1877">
                  <c:v>40381</c:v>
                </c:pt>
                <c:pt idx="1878">
                  <c:v>40380</c:v>
                </c:pt>
                <c:pt idx="1879">
                  <c:v>40379</c:v>
                </c:pt>
                <c:pt idx="1880">
                  <c:v>40378</c:v>
                </c:pt>
                <c:pt idx="1881">
                  <c:v>40375</c:v>
                </c:pt>
                <c:pt idx="1882">
                  <c:v>40374</c:v>
                </c:pt>
                <c:pt idx="1883">
                  <c:v>40373</c:v>
                </c:pt>
                <c:pt idx="1884">
                  <c:v>40372</c:v>
                </c:pt>
                <c:pt idx="1885">
                  <c:v>40371</c:v>
                </c:pt>
                <c:pt idx="1886">
                  <c:v>40368</c:v>
                </c:pt>
                <c:pt idx="1887">
                  <c:v>40367</c:v>
                </c:pt>
                <c:pt idx="1888">
                  <c:v>40366</c:v>
                </c:pt>
                <c:pt idx="1889">
                  <c:v>40365</c:v>
                </c:pt>
                <c:pt idx="1890">
                  <c:v>40364</c:v>
                </c:pt>
                <c:pt idx="1891">
                  <c:v>40361</c:v>
                </c:pt>
                <c:pt idx="1892">
                  <c:v>40360</c:v>
                </c:pt>
                <c:pt idx="1893">
                  <c:v>40359</c:v>
                </c:pt>
                <c:pt idx="1894">
                  <c:v>40358</c:v>
                </c:pt>
                <c:pt idx="1895">
                  <c:v>40357</c:v>
                </c:pt>
                <c:pt idx="1896">
                  <c:v>40354</c:v>
                </c:pt>
                <c:pt idx="1897">
                  <c:v>40353</c:v>
                </c:pt>
                <c:pt idx="1898">
                  <c:v>40352</c:v>
                </c:pt>
                <c:pt idx="1899">
                  <c:v>40351</c:v>
                </c:pt>
                <c:pt idx="1900">
                  <c:v>40350</c:v>
                </c:pt>
                <c:pt idx="1901">
                  <c:v>40347</c:v>
                </c:pt>
                <c:pt idx="1902">
                  <c:v>40346</c:v>
                </c:pt>
                <c:pt idx="1903">
                  <c:v>40340</c:v>
                </c:pt>
                <c:pt idx="1904">
                  <c:v>40339</c:v>
                </c:pt>
                <c:pt idx="1905">
                  <c:v>40338</c:v>
                </c:pt>
                <c:pt idx="1906">
                  <c:v>40337</c:v>
                </c:pt>
                <c:pt idx="1907">
                  <c:v>40336</c:v>
                </c:pt>
                <c:pt idx="1908">
                  <c:v>40333</c:v>
                </c:pt>
                <c:pt idx="1909">
                  <c:v>40332</c:v>
                </c:pt>
                <c:pt idx="1910">
                  <c:v>40331</c:v>
                </c:pt>
                <c:pt idx="1911">
                  <c:v>40330</c:v>
                </c:pt>
                <c:pt idx="1912">
                  <c:v>40329</c:v>
                </c:pt>
                <c:pt idx="1913">
                  <c:v>40326</c:v>
                </c:pt>
                <c:pt idx="1914">
                  <c:v>40325</c:v>
                </c:pt>
                <c:pt idx="1915">
                  <c:v>40324</c:v>
                </c:pt>
                <c:pt idx="1916">
                  <c:v>40323</c:v>
                </c:pt>
                <c:pt idx="1917">
                  <c:v>40322</c:v>
                </c:pt>
                <c:pt idx="1918">
                  <c:v>40319</c:v>
                </c:pt>
                <c:pt idx="1919">
                  <c:v>40318</c:v>
                </c:pt>
                <c:pt idx="1920">
                  <c:v>40317</c:v>
                </c:pt>
                <c:pt idx="1921">
                  <c:v>40316</c:v>
                </c:pt>
                <c:pt idx="1922">
                  <c:v>40315</c:v>
                </c:pt>
                <c:pt idx="1923">
                  <c:v>40312</c:v>
                </c:pt>
                <c:pt idx="1924">
                  <c:v>40311</c:v>
                </c:pt>
                <c:pt idx="1925">
                  <c:v>40310</c:v>
                </c:pt>
                <c:pt idx="1926">
                  <c:v>40309</c:v>
                </c:pt>
                <c:pt idx="1927">
                  <c:v>40308</c:v>
                </c:pt>
                <c:pt idx="1928">
                  <c:v>40305</c:v>
                </c:pt>
                <c:pt idx="1929">
                  <c:v>40304</c:v>
                </c:pt>
                <c:pt idx="1930">
                  <c:v>40303</c:v>
                </c:pt>
                <c:pt idx="1931">
                  <c:v>40302</c:v>
                </c:pt>
                <c:pt idx="1932">
                  <c:v>40298</c:v>
                </c:pt>
                <c:pt idx="1933">
                  <c:v>40297</c:v>
                </c:pt>
                <c:pt idx="1934">
                  <c:v>40296</c:v>
                </c:pt>
                <c:pt idx="1935">
                  <c:v>40295</c:v>
                </c:pt>
                <c:pt idx="1936">
                  <c:v>40294</c:v>
                </c:pt>
                <c:pt idx="1937">
                  <c:v>40291</c:v>
                </c:pt>
                <c:pt idx="1938">
                  <c:v>40290</c:v>
                </c:pt>
                <c:pt idx="1939">
                  <c:v>40289</c:v>
                </c:pt>
                <c:pt idx="1940">
                  <c:v>40288</c:v>
                </c:pt>
                <c:pt idx="1941">
                  <c:v>40287</c:v>
                </c:pt>
                <c:pt idx="1942">
                  <c:v>40284</c:v>
                </c:pt>
                <c:pt idx="1943">
                  <c:v>40283</c:v>
                </c:pt>
                <c:pt idx="1944">
                  <c:v>40282</c:v>
                </c:pt>
                <c:pt idx="1945">
                  <c:v>40281</c:v>
                </c:pt>
                <c:pt idx="1946">
                  <c:v>40280</c:v>
                </c:pt>
                <c:pt idx="1947">
                  <c:v>40277</c:v>
                </c:pt>
                <c:pt idx="1948">
                  <c:v>40276</c:v>
                </c:pt>
                <c:pt idx="1949">
                  <c:v>40275</c:v>
                </c:pt>
                <c:pt idx="1950">
                  <c:v>40274</c:v>
                </c:pt>
                <c:pt idx="1951">
                  <c:v>40270</c:v>
                </c:pt>
                <c:pt idx="1952">
                  <c:v>40269</c:v>
                </c:pt>
                <c:pt idx="1953">
                  <c:v>40268</c:v>
                </c:pt>
                <c:pt idx="1954">
                  <c:v>40267</c:v>
                </c:pt>
                <c:pt idx="1955">
                  <c:v>40266</c:v>
                </c:pt>
                <c:pt idx="1956">
                  <c:v>40263</c:v>
                </c:pt>
                <c:pt idx="1957">
                  <c:v>40262</c:v>
                </c:pt>
                <c:pt idx="1958">
                  <c:v>40261</c:v>
                </c:pt>
                <c:pt idx="1959">
                  <c:v>40260</c:v>
                </c:pt>
                <c:pt idx="1960">
                  <c:v>40259</c:v>
                </c:pt>
                <c:pt idx="1961">
                  <c:v>40256</c:v>
                </c:pt>
                <c:pt idx="1962">
                  <c:v>40255</c:v>
                </c:pt>
                <c:pt idx="1963">
                  <c:v>40254</c:v>
                </c:pt>
                <c:pt idx="1964">
                  <c:v>40253</c:v>
                </c:pt>
                <c:pt idx="1965">
                  <c:v>40252</c:v>
                </c:pt>
                <c:pt idx="1966">
                  <c:v>40249</c:v>
                </c:pt>
                <c:pt idx="1967">
                  <c:v>40248</c:v>
                </c:pt>
                <c:pt idx="1968">
                  <c:v>40247</c:v>
                </c:pt>
                <c:pt idx="1969">
                  <c:v>40246</c:v>
                </c:pt>
                <c:pt idx="1970">
                  <c:v>40245</c:v>
                </c:pt>
                <c:pt idx="1971">
                  <c:v>40242</c:v>
                </c:pt>
                <c:pt idx="1972">
                  <c:v>40241</c:v>
                </c:pt>
                <c:pt idx="1973">
                  <c:v>40240</c:v>
                </c:pt>
                <c:pt idx="1974">
                  <c:v>40239</c:v>
                </c:pt>
                <c:pt idx="1975">
                  <c:v>40238</c:v>
                </c:pt>
                <c:pt idx="1976">
                  <c:v>40235</c:v>
                </c:pt>
                <c:pt idx="1977">
                  <c:v>40234</c:v>
                </c:pt>
                <c:pt idx="1978">
                  <c:v>40233</c:v>
                </c:pt>
                <c:pt idx="1979">
                  <c:v>40232</c:v>
                </c:pt>
                <c:pt idx="1980">
                  <c:v>40231</c:v>
                </c:pt>
                <c:pt idx="1981">
                  <c:v>40221</c:v>
                </c:pt>
                <c:pt idx="1982">
                  <c:v>40220</c:v>
                </c:pt>
                <c:pt idx="1983">
                  <c:v>40219</c:v>
                </c:pt>
                <c:pt idx="1984">
                  <c:v>40218</c:v>
                </c:pt>
                <c:pt idx="1985">
                  <c:v>40217</c:v>
                </c:pt>
                <c:pt idx="1986">
                  <c:v>40214</c:v>
                </c:pt>
                <c:pt idx="1987">
                  <c:v>40213</c:v>
                </c:pt>
                <c:pt idx="1988">
                  <c:v>40212</c:v>
                </c:pt>
                <c:pt idx="1989">
                  <c:v>40211</c:v>
                </c:pt>
                <c:pt idx="1990">
                  <c:v>40210</c:v>
                </c:pt>
                <c:pt idx="1991">
                  <c:v>40207</c:v>
                </c:pt>
                <c:pt idx="1992">
                  <c:v>40206</c:v>
                </c:pt>
                <c:pt idx="1993">
                  <c:v>40205</c:v>
                </c:pt>
                <c:pt idx="1994">
                  <c:v>40204</c:v>
                </c:pt>
                <c:pt idx="1995">
                  <c:v>40203</c:v>
                </c:pt>
                <c:pt idx="1996">
                  <c:v>40200</c:v>
                </c:pt>
                <c:pt idx="1997">
                  <c:v>40199</c:v>
                </c:pt>
                <c:pt idx="1998">
                  <c:v>40198</c:v>
                </c:pt>
                <c:pt idx="1999">
                  <c:v>40197</c:v>
                </c:pt>
                <c:pt idx="2000">
                  <c:v>40196</c:v>
                </c:pt>
                <c:pt idx="2001">
                  <c:v>40193</c:v>
                </c:pt>
                <c:pt idx="2002">
                  <c:v>40192</c:v>
                </c:pt>
                <c:pt idx="2003">
                  <c:v>40191</c:v>
                </c:pt>
                <c:pt idx="2004">
                  <c:v>40190</c:v>
                </c:pt>
                <c:pt idx="2005">
                  <c:v>40189</c:v>
                </c:pt>
                <c:pt idx="2006">
                  <c:v>40186</c:v>
                </c:pt>
                <c:pt idx="2007">
                  <c:v>40185</c:v>
                </c:pt>
                <c:pt idx="2008">
                  <c:v>40184</c:v>
                </c:pt>
                <c:pt idx="2009">
                  <c:v>40183</c:v>
                </c:pt>
                <c:pt idx="2010">
                  <c:v>40182</c:v>
                </c:pt>
                <c:pt idx="2011">
                  <c:v>40178</c:v>
                </c:pt>
                <c:pt idx="2012">
                  <c:v>40177</c:v>
                </c:pt>
                <c:pt idx="2013">
                  <c:v>40176</c:v>
                </c:pt>
                <c:pt idx="2014">
                  <c:v>40175</c:v>
                </c:pt>
                <c:pt idx="2015">
                  <c:v>40172</c:v>
                </c:pt>
                <c:pt idx="2016">
                  <c:v>40171</c:v>
                </c:pt>
                <c:pt idx="2017">
                  <c:v>40170</c:v>
                </c:pt>
                <c:pt idx="2018">
                  <c:v>40169</c:v>
                </c:pt>
                <c:pt idx="2019">
                  <c:v>40168</c:v>
                </c:pt>
                <c:pt idx="2020">
                  <c:v>40165</c:v>
                </c:pt>
                <c:pt idx="2021">
                  <c:v>40164</c:v>
                </c:pt>
                <c:pt idx="2022">
                  <c:v>40163</c:v>
                </c:pt>
                <c:pt idx="2023">
                  <c:v>40162</c:v>
                </c:pt>
                <c:pt idx="2024">
                  <c:v>40161</c:v>
                </c:pt>
                <c:pt idx="2025">
                  <c:v>40158</c:v>
                </c:pt>
                <c:pt idx="2026">
                  <c:v>40157</c:v>
                </c:pt>
                <c:pt idx="2027">
                  <c:v>40156</c:v>
                </c:pt>
                <c:pt idx="2028">
                  <c:v>40155</c:v>
                </c:pt>
                <c:pt idx="2029">
                  <c:v>40154</c:v>
                </c:pt>
                <c:pt idx="2030">
                  <c:v>40151</c:v>
                </c:pt>
                <c:pt idx="2031">
                  <c:v>40150</c:v>
                </c:pt>
                <c:pt idx="2032">
                  <c:v>40149</c:v>
                </c:pt>
                <c:pt idx="2033">
                  <c:v>40148</c:v>
                </c:pt>
                <c:pt idx="2034">
                  <c:v>40147</c:v>
                </c:pt>
                <c:pt idx="2035">
                  <c:v>40144</c:v>
                </c:pt>
                <c:pt idx="2036">
                  <c:v>40143</c:v>
                </c:pt>
                <c:pt idx="2037">
                  <c:v>40142</c:v>
                </c:pt>
                <c:pt idx="2038">
                  <c:v>40141</c:v>
                </c:pt>
                <c:pt idx="2039">
                  <c:v>40140</c:v>
                </c:pt>
                <c:pt idx="2040">
                  <c:v>40137</c:v>
                </c:pt>
                <c:pt idx="2041">
                  <c:v>40136</c:v>
                </c:pt>
                <c:pt idx="2042">
                  <c:v>40135</c:v>
                </c:pt>
                <c:pt idx="2043">
                  <c:v>40134</c:v>
                </c:pt>
                <c:pt idx="2044">
                  <c:v>40133</c:v>
                </c:pt>
                <c:pt idx="2045">
                  <c:v>40130</c:v>
                </c:pt>
                <c:pt idx="2046">
                  <c:v>40129</c:v>
                </c:pt>
                <c:pt idx="2047">
                  <c:v>40128</c:v>
                </c:pt>
                <c:pt idx="2048">
                  <c:v>40127</c:v>
                </c:pt>
                <c:pt idx="2049">
                  <c:v>40126</c:v>
                </c:pt>
                <c:pt idx="2050">
                  <c:v>40123</c:v>
                </c:pt>
                <c:pt idx="2051">
                  <c:v>40122</c:v>
                </c:pt>
                <c:pt idx="2052">
                  <c:v>40121</c:v>
                </c:pt>
                <c:pt idx="2053">
                  <c:v>40120</c:v>
                </c:pt>
                <c:pt idx="2054">
                  <c:v>40119</c:v>
                </c:pt>
                <c:pt idx="2055">
                  <c:v>40116</c:v>
                </c:pt>
                <c:pt idx="2056">
                  <c:v>40115</c:v>
                </c:pt>
                <c:pt idx="2057">
                  <c:v>40114</c:v>
                </c:pt>
                <c:pt idx="2058">
                  <c:v>40113</c:v>
                </c:pt>
                <c:pt idx="2059">
                  <c:v>40112</c:v>
                </c:pt>
                <c:pt idx="2060">
                  <c:v>40109</c:v>
                </c:pt>
                <c:pt idx="2061">
                  <c:v>40108</c:v>
                </c:pt>
                <c:pt idx="2062">
                  <c:v>40107</c:v>
                </c:pt>
                <c:pt idx="2063">
                  <c:v>40106</c:v>
                </c:pt>
                <c:pt idx="2064">
                  <c:v>40105</c:v>
                </c:pt>
                <c:pt idx="2065">
                  <c:v>40102</c:v>
                </c:pt>
                <c:pt idx="2066">
                  <c:v>40101</c:v>
                </c:pt>
                <c:pt idx="2067">
                  <c:v>40100</c:v>
                </c:pt>
                <c:pt idx="2068">
                  <c:v>40099</c:v>
                </c:pt>
                <c:pt idx="2069">
                  <c:v>40098</c:v>
                </c:pt>
                <c:pt idx="2070">
                  <c:v>40095</c:v>
                </c:pt>
                <c:pt idx="2071">
                  <c:v>40086</c:v>
                </c:pt>
                <c:pt idx="2072">
                  <c:v>40085</c:v>
                </c:pt>
                <c:pt idx="2073">
                  <c:v>40084</c:v>
                </c:pt>
                <c:pt idx="2074">
                  <c:v>40081</c:v>
                </c:pt>
                <c:pt idx="2075">
                  <c:v>40080</c:v>
                </c:pt>
                <c:pt idx="2076">
                  <c:v>40079</c:v>
                </c:pt>
                <c:pt idx="2077">
                  <c:v>40078</c:v>
                </c:pt>
                <c:pt idx="2078">
                  <c:v>40077</c:v>
                </c:pt>
                <c:pt idx="2079">
                  <c:v>40074</c:v>
                </c:pt>
                <c:pt idx="2080">
                  <c:v>40073</c:v>
                </c:pt>
                <c:pt idx="2081">
                  <c:v>40072</c:v>
                </c:pt>
                <c:pt idx="2082">
                  <c:v>40071</c:v>
                </c:pt>
                <c:pt idx="2083">
                  <c:v>40070</c:v>
                </c:pt>
                <c:pt idx="2084">
                  <c:v>40067</c:v>
                </c:pt>
                <c:pt idx="2085">
                  <c:v>40066</c:v>
                </c:pt>
                <c:pt idx="2086">
                  <c:v>40065</c:v>
                </c:pt>
                <c:pt idx="2087">
                  <c:v>40064</c:v>
                </c:pt>
                <c:pt idx="2088">
                  <c:v>40063</c:v>
                </c:pt>
                <c:pt idx="2089">
                  <c:v>40060</c:v>
                </c:pt>
                <c:pt idx="2090">
                  <c:v>40059</c:v>
                </c:pt>
                <c:pt idx="2091">
                  <c:v>40058</c:v>
                </c:pt>
                <c:pt idx="2092">
                  <c:v>40057</c:v>
                </c:pt>
                <c:pt idx="2093">
                  <c:v>40056</c:v>
                </c:pt>
                <c:pt idx="2094">
                  <c:v>40053</c:v>
                </c:pt>
                <c:pt idx="2095">
                  <c:v>40052</c:v>
                </c:pt>
                <c:pt idx="2096">
                  <c:v>40051</c:v>
                </c:pt>
                <c:pt idx="2097">
                  <c:v>40050</c:v>
                </c:pt>
                <c:pt idx="2098">
                  <c:v>40049</c:v>
                </c:pt>
                <c:pt idx="2099">
                  <c:v>40046</c:v>
                </c:pt>
                <c:pt idx="2100">
                  <c:v>40045</c:v>
                </c:pt>
                <c:pt idx="2101">
                  <c:v>40044</c:v>
                </c:pt>
                <c:pt idx="2102">
                  <c:v>40043</c:v>
                </c:pt>
                <c:pt idx="2103">
                  <c:v>40042</c:v>
                </c:pt>
                <c:pt idx="2104">
                  <c:v>40039</c:v>
                </c:pt>
                <c:pt idx="2105">
                  <c:v>40038</c:v>
                </c:pt>
                <c:pt idx="2106">
                  <c:v>40037</c:v>
                </c:pt>
                <c:pt idx="2107">
                  <c:v>40036</c:v>
                </c:pt>
                <c:pt idx="2108">
                  <c:v>40035</c:v>
                </c:pt>
                <c:pt idx="2109">
                  <c:v>40032</c:v>
                </c:pt>
                <c:pt idx="2110">
                  <c:v>40031</c:v>
                </c:pt>
                <c:pt idx="2111">
                  <c:v>40030</c:v>
                </c:pt>
                <c:pt idx="2112">
                  <c:v>40029</c:v>
                </c:pt>
                <c:pt idx="2113">
                  <c:v>40028</c:v>
                </c:pt>
                <c:pt idx="2114">
                  <c:v>40025</c:v>
                </c:pt>
                <c:pt idx="2115">
                  <c:v>40024</c:v>
                </c:pt>
                <c:pt idx="2116">
                  <c:v>40023</c:v>
                </c:pt>
                <c:pt idx="2117">
                  <c:v>40022</c:v>
                </c:pt>
                <c:pt idx="2118">
                  <c:v>40021</c:v>
                </c:pt>
                <c:pt idx="2119">
                  <c:v>40018</c:v>
                </c:pt>
                <c:pt idx="2120">
                  <c:v>40017</c:v>
                </c:pt>
                <c:pt idx="2121">
                  <c:v>40016</c:v>
                </c:pt>
                <c:pt idx="2122">
                  <c:v>40015</c:v>
                </c:pt>
                <c:pt idx="2123">
                  <c:v>40014</c:v>
                </c:pt>
                <c:pt idx="2124">
                  <c:v>40011</c:v>
                </c:pt>
                <c:pt idx="2125">
                  <c:v>40010</c:v>
                </c:pt>
                <c:pt idx="2126">
                  <c:v>40009</c:v>
                </c:pt>
                <c:pt idx="2127">
                  <c:v>40008</c:v>
                </c:pt>
                <c:pt idx="2128">
                  <c:v>40007</c:v>
                </c:pt>
                <c:pt idx="2129">
                  <c:v>40004</c:v>
                </c:pt>
                <c:pt idx="2130">
                  <c:v>40003</c:v>
                </c:pt>
                <c:pt idx="2131">
                  <c:v>40002</c:v>
                </c:pt>
                <c:pt idx="2132">
                  <c:v>40001</c:v>
                </c:pt>
                <c:pt idx="2133">
                  <c:v>40000</c:v>
                </c:pt>
                <c:pt idx="2134">
                  <c:v>39997</c:v>
                </c:pt>
                <c:pt idx="2135">
                  <c:v>39996</c:v>
                </c:pt>
                <c:pt idx="2136">
                  <c:v>39995</c:v>
                </c:pt>
                <c:pt idx="2137">
                  <c:v>39994</c:v>
                </c:pt>
                <c:pt idx="2138">
                  <c:v>39993</c:v>
                </c:pt>
                <c:pt idx="2139">
                  <c:v>39990</c:v>
                </c:pt>
                <c:pt idx="2140">
                  <c:v>39989</c:v>
                </c:pt>
                <c:pt idx="2141">
                  <c:v>39988</c:v>
                </c:pt>
                <c:pt idx="2142">
                  <c:v>39987</c:v>
                </c:pt>
                <c:pt idx="2143">
                  <c:v>39986</c:v>
                </c:pt>
                <c:pt idx="2144">
                  <c:v>39983</c:v>
                </c:pt>
                <c:pt idx="2145">
                  <c:v>39982</c:v>
                </c:pt>
                <c:pt idx="2146">
                  <c:v>39981</c:v>
                </c:pt>
                <c:pt idx="2147">
                  <c:v>39980</c:v>
                </c:pt>
                <c:pt idx="2148">
                  <c:v>39979</c:v>
                </c:pt>
                <c:pt idx="2149">
                  <c:v>39976</c:v>
                </c:pt>
                <c:pt idx="2150">
                  <c:v>39975</c:v>
                </c:pt>
                <c:pt idx="2151">
                  <c:v>39974</c:v>
                </c:pt>
                <c:pt idx="2152">
                  <c:v>39973</c:v>
                </c:pt>
                <c:pt idx="2153">
                  <c:v>39972</c:v>
                </c:pt>
                <c:pt idx="2154">
                  <c:v>39969</c:v>
                </c:pt>
                <c:pt idx="2155">
                  <c:v>39968</c:v>
                </c:pt>
                <c:pt idx="2156">
                  <c:v>39967</c:v>
                </c:pt>
                <c:pt idx="2157">
                  <c:v>39966</c:v>
                </c:pt>
                <c:pt idx="2158">
                  <c:v>39965</c:v>
                </c:pt>
                <c:pt idx="2159">
                  <c:v>39960</c:v>
                </c:pt>
                <c:pt idx="2160">
                  <c:v>39959</c:v>
                </c:pt>
                <c:pt idx="2161">
                  <c:v>39958</c:v>
                </c:pt>
                <c:pt idx="2162">
                  <c:v>39955</c:v>
                </c:pt>
                <c:pt idx="2163">
                  <c:v>39954</c:v>
                </c:pt>
                <c:pt idx="2164">
                  <c:v>39953</c:v>
                </c:pt>
                <c:pt idx="2165">
                  <c:v>39952</c:v>
                </c:pt>
                <c:pt idx="2166">
                  <c:v>39951</c:v>
                </c:pt>
                <c:pt idx="2167">
                  <c:v>39948</c:v>
                </c:pt>
                <c:pt idx="2168">
                  <c:v>39947</c:v>
                </c:pt>
                <c:pt idx="2169">
                  <c:v>39946</c:v>
                </c:pt>
                <c:pt idx="2170">
                  <c:v>39945</c:v>
                </c:pt>
                <c:pt idx="2171">
                  <c:v>39944</c:v>
                </c:pt>
                <c:pt idx="2172">
                  <c:v>39941</c:v>
                </c:pt>
                <c:pt idx="2173">
                  <c:v>39940</c:v>
                </c:pt>
                <c:pt idx="2174">
                  <c:v>39939</c:v>
                </c:pt>
                <c:pt idx="2175">
                  <c:v>39938</c:v>
                </c:pt>
                <c:pt idx="2176">
                  <c:v>39937</c:v>
                </c:pt>
                <c:pt idx="2177">
                  <c:v>39933</c:v>
                </c:pt>
                <c:pt idx="2178">
                  <c:v>39932</c:v>
                </c:pt>
                <c:pt idx="2179">
                  <c:v>39931</c:v>
                </c:pt>
                <c:pt idx="2180">
                  <c:v>39930</c:v>
                </c:pt>
                <c:pt idx="2181">
                  <c:v>39927</c:v>
                </c:pt>
                <c:pt idx="2182">
                  <c:v>39926</c:v>
                </c:pt>
                <c:pt idx="2183">
                  <c:v>39925</c:v>
                </c:pt>
                <c:pt idx="2184">
                  <c:v>39924</c:v>
                </c:pt>
                <c:pt idx="2185">
                  <c:v>39923</c:v>
                </c:pt>
                <c:pt idx="2186">
                  <c:v>39920</c:v>
                </c:pt>
                <c:pt idx="2187">
                  <c:v>39919</c:v>
                </c:pt>
                <c:pt idx="2188">
                  <c:v>39918</c:v>
                </c:pt>
                <c:pt idx="2189">
                  <c:v>39917</c:v>
                </c:pt>
                <c:pt idx="2190">
                  <c:v>39916</c:v>
                </c:pt>
                <c:pt idx="2191">
                  <c:v>39913</c:v>
                </c:pt>
                <c:pt idx="2192">
                  <c:v>39912</c:v>
                </c:pt>
                <c:pt idx="2193">
                  <c:v>39911</c:v>
                </c:pt>
                <c:pt idx="2194">
                  <c:v>39910</c:v>
                </c:pt>
                <c:pt idx="2195">
                  <c:v>39906</c:v>
                </c:pt>
                <c:pt idx="2196">
                  <c:v>39905</c:v>
                </c:pt>
                <c:pt idx="2197">
                  <c:v>39904</c:v>
                </c:pt>
                <c:pt idx="2198">
                  <c:v>39903</c:v>
                </c:pt>
                <c:pt idx="2199">
                  <c:v>39902</c:v>
                </c:pt>
                <c:pt idx="2200">
                  <c:v>39899</c:v>
                </c:pt>
                <c:pt idx="2201">
                  <c:v>39898</c:v>
                </c:pt>
                <c:pt idx="2202">
                  <c:v>39897</c:v>
                </c:pt>
                <c:pt idx="2203">
                  <c:v>39896</c:v>
                </c:pt>
                <c:pt idx="2204">
                  <c:v>39895</c:v>
                </c:pt>
                <c:pt idx="2205">
                  <c:v>39892</c:v>
                </c:pt>
                <c:pt idx="2206">
                  <c:v>39891</c:v>
                </c:pt>
                <c:pt idx="2207">
                  <c:v>39890</c:v>
                </c:pt>
                <c:pt idx="2208">
                  <c:v>39889</c:v>
                </c:pt>
                <c:pt idx="2209">
                  <c:v>39888</c:v>
                </c:pt>
                <c:pt idx="2210">
                  <c:v>39885</c:v>
                </c:pt>
                <c:pt idx="2211">
                  <c:v>39884</c:v>
                </c:pt>
                <c:pt idx="2212">
                  <c:v>39883</c:v>
                </c:pt>
                <c:pt idx="2213">
                  <c:v>39882</c:v>
                </c:pt>
                <c:pt idx="2214">
                  <c:v>39881</c:v>
                </c:pt>
                <c:pt idx="2215">
                  <c:v>39878</c:v>
                </c:pt>
                <c:pt idx="2216">
                  <c:v>39877</c:v>
                </c:pt>
                <c:pt idx="2217">
                  <c:v>39876</c:v>
                </c:pt>
                <c:pt idx="2218">
                  <c:v>39875</c:v>
                </c:pt>
                <c:pt idx="2219">
                  <c:v>39874</c:v>
                </c:pt>
                <c:pt idx="2220">
                  <c:v>39871</c:v>
                </c:pt>
                <c:pt idx="2221">
                  <c:v>39870</c:v>
                </c:pt>
                <c:pt idx="2222">
                  <c:v>39869</c:v>
                </c:pt>
                <c:pt idx="2223">
                  <c:v>39868</c:v>
                </c:pt>
                <c:pt idx="2224">
                  <c:v>39867</c:v>
                </c:pt>
                <c:pt idx="2225">
                  <c:v>39864</c:v>
                </c:pt>
                <c:pt idx="2226">
                  <c:v>39863</c:v>
                </c:pt>
                <c:pt idx="2227">
                  <c:v>39862</c:v>
                </c:pt>
                <c:pt idx="2228">
                  <c:v>39861</c:v>
                </c:pt>
                <c:pt idx="2229">
                  <c:v>39860</c:v>
                </c:pt>
                <c:pt idx="2230">
                  <c:v>39857</c:v>
                </c:pt>
                <c:pt idx="2231">
                  <c:v>39856</c:v>
                </c:pt>
                <c:pt idx="2232">
                  <c:v>39855</c:v>
                </c:pt>
                <c:pt idx="2233">
                  <c:v>39854</c:v>
                </c:pt>
                <c:pt idx="2234">
                  <c:v>39853</c:v>
                </c:pt>
                <c:pt idx="2235">
                  <c:v>39850</c:v>
                </c:pt>
                <c:pt idx="2236">
                  <c:v>39849</c:v>
                </c:pt>
                <c:pt idx="2237">
                  <c:v>39848</c:v>
                </c:pt>
                <c:pt idx="2238">
                  <c:v>39847</c:v>
                </c:pt>
                <c:pt idx="2239">
                  <c:v>39846</c:v>
                </c:pt>
                <c:pt idx="2240">
                  <c:v>39836</c:v>
                </c:pt>
                <c:pt idx="2241">
                  <c:v>39835</c:v>
                </c:pt>
                <c:pt idx="2242">
                  <c:v>39834</c:v>
                </c:pt>
                <c:pt idx="2243">
                  <c:v>39833</c:v>
                </c:pt>
                <c:pt idx="2244">
                  <c:v>39832</c:v>
                </c:pt>
                <c:pt idx="2245">
                  <c:v>39829</c:v>
                </c:pt>
                <c:pt idx="2246">
                  <c:v>39828</c:v>
                </c:pt>
                <c:pt idx="2247">
                  <c:v>39827</c:v>
                </c:pt>
                <c:pt idx="2248">
                  <c:v>39826</c:v>
                </c:pt>
                <c:pt idx="2249">
                  <c:v>39825</c:v>
                </c:pt>
                <c:pt idx="2250">
                  <c:v>39822</c:v>
                </c:pt>
                <c:pt idx="2251">
                  <c:v>39821</c:v>
                </c:pt>
                <c:pt idx="2252">
                  <c:v>39820</c:v>
                </c:pt>
                <c:pt idx="2253">
                  <c:v>39819</c:v>
                </c:pt>
                <c:pt idx="2254">
                  <c:v>39818</c:v>
                </c:pt>
                <c:pt idx="2255">
                  <c:v>39813</c:v>
                </c:pt>
                <c:pt idx="2256">
                  <c:v>39812</c:v>
                </c:pt>
                <c:pt idx="2257">
                  <c:v>39811</c:v>
                </c:pt>
                <c:pt idx="2258">
                  <c:v>39808</c:v>
                </c:pt>
                <c:pt idx="2259">
                  <c:v>39807</c:v>
                </c:pt>
                <c:pt idx="2260">
                  <c:v>39806</c:v>
                </c:pt>
                <c:pt idx="2261">
                  <c:v>39805</c:v>
                </c:pt>
                <c:pt idx="2262">
                  <c:v>39804</c:v>
                </c:pt>
                <c:pt idx="2263">
                  <c:v>39801</c:v>
                </c:pt>
                <c:pt idx="2264">
                  <c:v>39800</c:v>
                </c:pt>
                <c:pt idx="2265">
                  <c:v>39799</c:v>
                </c:pt>
                <c:pt idx="2266">
                  <c:v>39798</c:v>
                </c:pt>
                <c:pt idx="2267">
                  <c:v>39797</c:v>
                </c:pt>
                <c:pt idx="2268">
                  <c:v>39794</c:v>
                </c:pt>
                <c:pt idx="2269">
                  <c:v>39793</c:v>
                </c:pt>
                <c:pt idx="2270">
                  <c:v>39792</c:v>
                </c:pt>
                <c:pt idx="2271">
                  <c:v>39791</c:v>
                </c:pt>
                <c:pt idx="2272">
                  <c:v>39790</c:v>
                </c:pt>
                <c:pt idx="2273">
                  <c:v>39787</c:v>
                </c:pt>
                <c:pt idx="2274">
                  <c:v>39786</c:v>
                </c:pt>
                <c:pt idx="2275">
                  <c:v>39785</c:v>
                </c:pt>
                <c:pt idx="2276">
                  <c:v>39784</c:v>
                </c:pt>
                <c:pt idx="2277">
                  <c:v>39783</c:v>
                </c:pt>
                <c:pt idx="2278">
                  <c:v>39780</c:v>
                </c:pt>
                <c:pt idx="2279">
                  <c:v>39779</c:v>
                </c:pt>
                <c:pt idx="2280">
                  <c:v>39778</c:v>
                </c:pt>
                <c:pt idx="2281">
                  <c:v>39777</c:v>
                </c:pt>
                <c:pt idx="2282">
                  <c:v>39776</c:v>
                </c:pt>
                <c:pt idx="2283">
                  <c:v>39773</c:v>
                </c:pt>
                <c:pt idx="2284">
                  <c:v>39772</c:v>
                </c:pt>
                <c:pt idx="2285">
                  <c:v>39771</c:v>
                </c:pt>
                <c:pt idx="2286">
                  <c:v>39770</c:v>
                </c:pt>
                <c:pt idx="2287">
                  <c:v>39769</c:v>
                </c:pt>
                <c:pt idx="2288">
                  <c:v>39766</c:v>
                </c:pt>
                <c:pt idx="2289">
                  <c:v>39765</c:v>
                </c:pt>
                <c:pt idx="2290">
                  <c:v>39764</c:v>
                </c:pt>
                <c:pt idx="2291">
                  <c:v>39763</c:v>
                </c:pt>
                <c:pt idx="2292">
                  <c:v>39762</c:v>
                </c:pt>
                <c:pt idx="2293">
                  <c:v>39759</c:v>
                </c:pt>
                <c:pt idx="2294">
                  <c:v>39758</c:v>
                </c:pt>
                <c:pt idx="2295">
                  <c:v>39757</c:v>
                </c:pt>
                <c:pt idx="2296">
                  <c:v>39756</c:v>
                </c:pt>
                <c:pt idx="2297">
                  <c:v>39755</c:v>
                </c:pt>
                <c:pt idx="2298">
                  <c:v>39752</c:v>
                </c:pt>
                <c:pt idx="2299">
                  <c:v>39751</c:v>
                </c:pt>
                <c:pt idx="2300">
                  <c:v>39750</c:v>
                </c:pt>
                <c:pt idx="2301">
                  <c:v>39749</c:v>
                </c:pt>
                <c:pt idx="2302">
                  <c:v>39748</c:v>
                </c:pt>
                <c:pt idx="2303">
                  <c:v>39745</c:v>
                </c:pt>
                <c:pt idx="2304">
                  <c:v>39744</c:v>
                </c:pt>
                <c:pt idx="2305">
                  <c:v>39743</c:v>
                </c:pt>
                <c:pt idx="2306">
                  <c:v>39742</c:v>
                </c:pt>
                <c:pt idx="2307">
                  <c:v>39741</c:v>
                </c:pt>
                <c:pt idx="2308">
                  <c:v>39738</c:v>
                </c:pt>
                <c:pt idx="2309">
                  <c:v>39737</c:v>
                </c:pt>
                <c:pt idx="2310">
                  <c:v>39736</c:v>
                </c:pt>
                <c:pt idx="2311">
                  <c:v>39735</c:v>
                </c:pt>
                <c:pt idx="2312">
                  <c:v>39734</c:v>
                </c:pt>
                <c:pt idx="2313">
                  <c:v>39731</c:v>
                </c:pt>
                <c:pt idx="2314">
                  <c:v>39730</c:v>
                </c:pt>
                <c:pt idx="2315">
                  <c:v>39729</c:v>
                </c:pt>
                <c:pt idx="2316">
                  <c:v>39728</c:v>
                </c:pt>
                <c:pt idx="2317">
                  <c:v>39727</c:v>
                </c:pt>
                <c:pt idx="2318">
                  <c:v>39717</c:v>
                </c:pt>
                <c:pt idx="2319">
                  <c:v>39716</c:v>
                </c:pt>
                <c:pt idx="2320">
                  <c:v>39715</c:v>
                </c:pt>
                <c:pt idx="2321">
                  <c:v>39714</c:v>
                </c:pt>
                <c:pt idx="2322">
                  <c:v>39713</c:v>
                </c:pt>
                <c:pt idx="2323">
                  <c:v>39710</c:v>
                </c:pt>
                <c:pt idx="2324">
                  <c:v>39709</c:v>
                </c:pt>
                <c:pt idx="2325">
                  <c:v>39708</c:v>
                </c:pt>
                <c:pt idx="2326">
                  <c:v>39707</c:v>
                </c:pt>
                <c:pt idx="2327">
                  <c:v>39703</c:v>
                </c:pt>
                <c:pt idx="2328">
                  <c:v>39702</c:v>
                </c:pt>
                <c:pt idx="2329">
                  <c:v>39701</c:v>
                </c:pt>
                <c:pt idx="2330">
                  <c:v>39700</c:v>
                </c:pt>
                <c:pt idx="2331">
                  <c:v>39699</c:v>
                </c:pt>
                <c:pt idx="2332">
                  <c:v>39696</c:v>
                </c:pt>
                <c:pt idx="2333">
                  <c:v>39695</c:v>
                </c:pt>
                <c:pt idx="2334">
                  <c:v>39694</c:v>
                </c:pt>
                <c:pt idx="2335">
                  <c:v>39693</c:v>
                </c:pt>
                <c:pt idx="2336">
                  <c:v>39692</c:v>
                </c:pt>
                <c:pt idx="2337">
                  <c:v>39689</c:v>
                </c:pt>
                <c:pt idx="2338">
                  <c:v>39688</c:v>
                </c:pt>
                <c:pt idx="2339">
                  <c:v>39687</c:v>
                </c:pt>
                <c:pt idx="2340">
                  <c:v>39686</c:v>
                </c:pt>
                <c:pt idx="2341">
                  <c:v>39685</c:v>
                </c:pt>
                <c:pt idx="2342">
                  <c:v>39682</c:v>
                </c:pt>
                <c:pt idx="2343">
                  <c:v>39681</c:v>
                </c:pt>
                <c:pt idx="2344">
                  <c:v>39680</c:v>
                </c:pt>
                <c:pt idx="2345">
                  <c:v>39679</c:v>
                </c:pt>
                <c:pt idx="2346">
                  <c:v>39678</c:v>
                </c:pt>
                <c:pt idx="2347">
                  <c:v>39675</c:v>
                </c:pt>
                <c:pt idx="2348">
                  <c:v>39674</c:v>
                </c:pt>
                <c:pt idx="2349">
                  <c:v>39673</c:v>
                </c:pt>
                <c:pt idx="2350">
                  <c:v>39672</c:v>
                </c:pt>
                <c:pt idx="2351">
                  <c:v>39671</c:v>
                </c:pt>
                <c:pt idx="2352">
                  <c:v>39668</c:v>
                </c:pt>
                <c:pt idx="2353">
                  <c:v>39667</c:v>
                </c:pt>
                <c:pt idx="2354">
                  <c:v>39666</c:v>
                </c:pt>
                <c:pt idx="2355">
                  <c:v>39665</c:v>
                </c:pt>
                <c:pt idx="2356">
                  <c:v>39664</c:v>
                </c:pt>
                <c:pt idx="2357">
                  <c:v>39661</c:v>
                </c:pt>
                <c:pt idx="2358">
                  <c:v>39660</c:v>
                </c:pt>
                <c:pt idx="2359">
                  <c:v>39659</c:v>
                </c:pt>
                <c:pt idx="2360">
                  <c:v>39658</c:v>
                </c:pt>
                <c:pt idx="2361">
                  <c:v>39657</c:v>
                </c:pt>
                <c:pt idx="2362">
                  <c:v>39654</c:v>
                </c:pt>
                <c:pt idx="2363">
                  <c:v>39653</c:v>
                </c:pt>
                <c:pt idx="2364">
                  <c:v>39652</c:v>
                </c:pt>
                <c:pt idx="2365">
                  <c:v>39651</c:v>
                </c:pt>
                <c:pt idx="2366">
                  <c:v>39650</c:v>
                </c:pt>
                <c:pt idx="2367">
                  <c:v>39647</c:v>
                </c:pt>
                <c:pt idx="2368">
                  <c:v>39646</c:v>
                </c:pt>
                <c:pt idx="2369">
                  <c:v>39645</c:v>
                </c:pt>
                <c:pt idx="2370">
                  <c:v>39644</c:v>
                </c:pt>
                <c:pt idx="2371">
                  <c:v>39643</c:v>
                </c:pt>
                <c:pt idx="2372">
                  <c:v>39640</c:v>
                </c:pt>
                <c:pt idx="2373">
                  <c:v>39639</c:v>
                </c:pt>
                <c:pt idx="2374">
                  <c:v>39638</c:v>
                </c:pt>
                <c:pt idx="2375">
                  <c:v>39637</c:v>
                </c:pt>
                <c:pt idx="2376">
                  <c:v>39636</c:v>
                </c:pt>
                <c:pt idx="2377">
                  <c:v>39633</c:v>
                </c:pt>
                <c:pt idx="2378">
                  <c:v>39632</c:v>
                </c:pt>
                <c:pt idx="2379">
                  <c:v>39631</c:v>
                </c:pt>
                <c:pt idx="2380">
                  <c:v>39630</c:v>
                </c:pt>
                <c:pt idx="2381">
                  <c:v>39629</c:v>
                </c:pt>
                <c:pt idx="2382">
                  <c:v>39626</c:v>
                </c:pt>
                <c:pt idx="2383">
                  <c:v>39625</c:v>
                </c:pt>
                <c:pt idx="2384">
                  <c:v>39624</c:v>
                </c:pt>
                <c:pt idx="2385">
                  <c:v>39623</c:v>
                </c:pt>
                <c:pt idx="2386">
                  <c:v>39622</c:v>
                </c:pt>
                <c:pt idx="2387">
                  <c:v>39619</c:v>
                </c:pt>
                <c:pt idx="2388">
                  <c:v>39618</c:v>
                </c:pt>
                <c:pt idx="2389">
                  <c:v>39617</c:v>
                </c:pt>
                <c:pt idx="2390">
                  <c:v>39616</c:v>
                </c:pt>
                <c:pt idx="2391">
                  <c:v>39615</c:v>
                </c:pt>
                <c:pt idx="2392">
                  <c:v>39612</c:v>
                </c:pt>
                <c:pt idx="2393">
                  <c:v>39611</c:v>
                </c:pt>
                <c:pt idx="2394">
                  <c:v>39610</c:v>
                </c:pt>
                <c:pt idx="2395">
                  <c:v>39609</c:v>
                </c:pt>
                <c:pt idx="2396">
                  <c:v>39605</c:v>
                </c:pt>
                <c:pt idx="2397">
                  <c:v>39604</c:v>
                </c:pt>
                <c:pt idx="2398">
                  <c:v>39603</c:v>
                </c:pt>
                <c:pt idx="2399">
                  <c:v>39602</c:v>
                </c:pt>
                <c:pt idx="2400">
                  <c:v>39601</c:v>
                </c:pt>
                <c:pt idx="2401">
                  <c:v>39598</c:v>
                </c:pt>
                <c:pt idx="2402">
                  <c:v>39597</c:v>
                </c:pt>
                <c:pt idx="2403">
                  <c:v>39596</c:v>
                </c:pt>
                <c:pt idx="2404">
                  <c:v>39595</c:v>
                </c:pt>
                <c:pt idx="2405">
                  <c:v>39594</c:v>
                </c:pt>
                <c:pt idx="2406">
                  <c:v>39591</c:v>
                </c:pt>
                <c:pt idx="2407">
                  <c:v>39590</c:v>
                </c:pt>
                <c:pt idx="2408">
                  <c:v>39589</c:v>
                </c:pt>
                <c:pt idx="2409">
                  <c:v>39588</c:v>
                </c:pt>
                <c:pt idx="2410">
                  <c:v>39587</c:v>
                </c:pt>
                <c:pt idx="2411">
                  <c:v>39584</c:v>
                </c:pt>
                <c:pt idx="2412">
                  <c:v>39583</c:v>
                </c:pt>
                <c:pt idx="2413">
                  <c:v>39582</c:v>
                </c:pt>
                <c:pt idx="2414">
                  <c:v>39581</c:v>
                </c:pt>
                <c:pt idx="2415">
                  <c:v>39580</c:v>
                </c:pt>
                <c:pt idx="2416">
                  <c:v>39577</c:v>
                </c:pt>
                <c:pt idx="2417">
                  <c:v>39576</c:v>
                </c:pt>
                <c:pt idx="2418">
                  <c:v>39575</c:v>
                </c:pt>
                <c:pt idx="2419">
                  <c:v>39574</c:v>
                </c:pt>
                <c:pt idx="2420">
                  <c:v>39573</c:v>
                </c:pt>
                <c:pt idx="2421">
                  <c:v>39568</c:v>
                </c:pt>
                <c:pt idx="2422">
                  <c:v>39567</c:v>
                </c:pt>
                <c:pt idx="2423">
                  <c:v>39566</c:v>
                </c:pt>
                <c:pt idx="2424">
                  <c:v>39563</c:v>
                </c:pt>
                <c:pt idx="2425">
                  <c:v>39562</c:v>
                </c:pt>
                <c:pt idx="2426">
                  <c:v>39561</c:v>
                </c:pt>
                <c:pt idx="2427">
                  <c:v>39560</c:v>
                </c:pt>
                <c:pt idx="2428">
                  <c:v>39559</c:v>
                </c:pt>
                <c:pt idx="2429">
                  <c:v>39556</c:v>
                </c:pt>
                <c:pt idx="2430">
                  <c:v>39555</c:v>
                </c:pt>
                <c:pt idx="2431">
                  <c:v>39554</c:v>
                </c:pt>
                <c:pt idx="2432">
                  <c:v>39553</c:v>
                </c:pt>
                <c:pt idx="2433">
                  <c:v>39552</c:v>
                </c:pt>
                <c:pt idx="2434">
                  <c:v>39549</c:v>
                </c:pt>
                <c:pt idx="2435">
                  <c:v>39548</c:v>
                </c:pt>
                <c:pt idx="2436">
                  <c:v>39547</c:v>
                </c:pt>
                <c:pt idx="2437">
                  <c:v>39546</c:v>
                </c:pt>
                <c:pt idx="2438">
                  <c:v>39545</c:v>
                </c:pt>
                <c:pt idx="2439">
                  <c:v>39541</c:v>
                </c:pt>
                <c:pt idx="2440">
                  <c:v>39540</c:v>
                </c:pt>
                <c:pt idx="2441">
                  <c:v>39539</c:v>
                </c:pt>
                <c:pt idx="2442">
                  <c:v>39538</c:v>
                </c:pt>
                <c:pt idx="2443">
                  <c:v>39535</c:v>
                </c:pt>
                <c:pt idx="2444">
                  <c:v>39534</c:v>
                </c:pt>
                <c:pt idx="2445">
                  <c:v>39533</c:v>
                </c:pt>
                <c:pt idx="2446">
                  <c:v>39532</c:v>
                </c:pt>
                <c:pt idx="2447">
                  <c:v>39531</c:v>
                </c:pt>
                <c:pt idx="2448">
                  <c:v>39528</c:v>
                </c:pt>
                <c:pt idx="2449">
                  <c:v>39527</c:v>
                </c:pt>
                <c:pt idx="2450">
                  <c:v>39526</c:v>
                </c:pt>
                <c:pt idx="2451">
                  <c:v>39525</c:v>
                </c:pt>
                <c:pt idx="2452">
                  <c:v>39524</c:v>
                </c:pt>
                <c:pt idx="2453">
                  <c:v>39521</c:v>
                </c:pt>
                <c:pt idx="2454">
                  <c:v>39520</c:v>
                </c:pt>
                <c:pt idx="2455">
                  <c:v>39519</c:v>
                </c:pt>
                <c:pt idx="2456">
                  <c:v>39518</c:v>
                </c:pt>
                <c:pt idx="2457">
                  <c:v>39517</c:v>
                </c:pt>
                <c:pt idx="2458">
                  <c:v>39514</c:v>
                </c:pt>
                <c:pt idx="2459">
                  <c:v>39513</c:v>
                </c:pt>
                <c:pt idx="2460">
                  <c:v>39512</c:v>
                </c:pt>
                <c:pt idx="2461">
                  <c:v>39511</c:v>
                </c:pt>
                <c:pt idx="2462">
                  <c:v>39510</c:v>
                </c:pt>
                <c:pt idx="2463">
                  <c:v>39507</c:v>
                </c:pt>
                <c:pt idx="2464">
                  <c:v>39506</c:v>
                </c:pt>
                <c:pt idx="2465">
                  <c:v>39505</c:v>
                </c:pt>
                <c:pt idx="2466">
                  <c:v>39504</c:v>
                </c:pt>
                <c:pt idx="2467">
                  <c:v>39503</c:v>
                </c:pt>
                <c:pt idx="2468">
                  <c:v>39500</c:v>
                </c:pt>
                <c:pt idx="2469">
                  <c:v>39499</c:v>
                </c:pt>
                <c:pt idx="2470">
                  <c:v>39498</c:v>
                </c:pt>
                <c:pt idx="2471">
                  <c:v>39497</c:v>
                </c:pt>
                <c:pt idx="2472">
                  <c:v>39496</c:v>
                </c:pt>
                <c:pt idx="2473">
                  <c:v>39493</c:v>
                </c:pt>
                <c:pt idx="2474">
                  <c:v>39492</c:v>
                </c:pt>
                <c:pt idx="2475">
                  <c:v>39491</c:v>
                </c:pt>
                <c:pt idx="2476">
                  <c:v>39483</c:v>
                </c:pt>
                <c:pt idx="2477">
                  <c:v>39482</c:v>
                </c:pt>
                <c:pt idx="2478">
                  <c:v>39479</c:v>
                </c:pt>
                <c:pt idx="2479">
                  <c:v>39478</c:v>
                </c:pt>
                <c:pt idx="2480">
                  <c:v>39477</c:v>
                </c:pt>
                <c:pt idx="2481">
                  <c:v>39476</c:v>
                </c:pt>
                <c:pt idx="2482">
                  <c:v>39475</c:v>
                </c:pt>
                <c:pt idx="2483">
                  <c:v>39472</c:v>
                </c:pt>
                <c:pt idx="2484">
                  <c:v>39471</c:v>
                </c:pt>
                <c:pt idx="2485">
                  <c:v>39470</c:v>
                </c:pt>
                <c:pt idx="2486">
                  <c:v>39469</c:v>
                </c:pt>
                <c:pt idx="2487">
                  <c:v>39468</c:v>
                </c:pt>
                <c:pt idx="2488">
                  <c:v>39465</c:v>
                </c:pt>
                <c:pt idx="2489">
                  <c:v>39464</c:v>
                </c:pt>
                <c:pt idx="2490">
                  <c:v>39463</c:v>
                </c:pt>
                <c:pt idx="2491">
                  <c:v>39462</c:v>
                </c:pt>
                <c:pt idx="2492">
                  <c:v>39461</c:v>
                </c:pt>
                <c:pt idx="2493">
                  <c:v>39458</c:v>
                </c:pt>
                <c:pt idx="2494">
                  <c:v>39457</c:v>
                </c:pt>
                <c:pt idx="2495">
                  <c:v>39456</c:v>
                </c:pt>
                <c:pt idx="2496">
                  <c:v>39455</c:v>
                </c:pt>
                <c:pt idx="2497">
                  <c:v>39454</c:v>
                </c:pt>
                <c:pt idx="2498">
                  <c:v>39451</c:v>
                </c:pt>
                <c:pt idx="2499">
                  <c:v>39450</c:v>
                </c:pt>
                <c:pt idx="2500">
                  <c:v>39449</c:v>
                </c:pt>
                <c:pt idx="2501">
                  <c:v>39444</c:v>
                </c:pt>
                <c:pt idx="2502">
                  <c:v>39443</c:v>
                </c:pt>
                <c:pt idx="2503">
                  <c:v>39442</c:v>
                </c:pt>
                <c:pt idx="2504">
                  <c:v>39441</c:v>
                </c:pt>
                <c:pt idx="2505">
                  <c:v>39440</c:v>
                </c:pt>
                <c:pt idx="2506">
                  <c:v>39437</c:v>
                </c:pt>
                <c:pt idx="2507">
                  <c:v>39436</c:v>
                </c:pt>
                <c:pt idx="2508">
                  <c:v>39435</c:v>
                </c:pt>
                <c:pt idx="2509">
                  <c:v>39434</c:v>
                </c:pt>
                <c:pt idx="2510">
                  <c:v>39433</c:v>
                </c:pt>
                <c:pt idx="2511">
                  <c:v>39430</c:v>
                </c:pt>
                <c:pt idx="2512">
                  <c:v>39429</c:v>
                </c:pt>
                <c:pt idx="2513">
                  <c:v>39428</c:v>
                </c:pt>
                <c:pt idx="2514">
                  <c:v>39427</c:v>
                </c:pt>
                <c:pt idx="2515">
                  <c:v>39426</c:v>
                </c:pt>
                <c:pt idx="2516">
                  <c:v>39423</c:v>
                </c:pt>
                <c:pt idx="2517">
                  <c:v>39422</c:v>
                </c:pt>
                <c:pt idx="2518">
                  <c:v>39421</c:v>
                </c:pt>
                <c:pt idx="2519">
                  <c:v>39420</c:v>
                </c:pt>
                <c:pt idx="2520">
                  <c:v>39419</c:v>
                </c:pt>
                <c:pt idx="2521">
                  <c:v>39416</c:v>
                </c:pt>
                <c:pt idx="2522">
                  <c:v>39415</c:v>
                </c:pt>
                <c:pt idx="2523">
                  <c:v>39414</c:v>
                </c:pt>
                <c:pt idx="2524">
                  <c:v>39413</c:v>
                </c:pt>
                <c:pt idx="2525">
                  <c:v>39412</c:v>
                </c:pt>
                <c:pt idx="2526">
                  <c:v>39409</c:v>
                </c:pt>
                <c:pt idx="2527">
                  <c:v>39408</c:v>
                </c:pt>
                <c:pt idx="2528">
                  <c:v>39407</c:v>
                </c:pt>
                <c:pt idx="2529">
                  <c:v>39406</c:v>
                </c:pt>
                <c:pt idx="2530">
                  <c:v>39405</c:v>
                </c:pt>
                <c:pt idx="2531">
                  <c:v>39402</c:v>
                </c:pt>
                <c:pt idx="2532">
                  <c:v>39401</c:v>
                </c:pt>
                <c:pt idx="2533">
                  <c:v>39400</c:v>
                </c:pt>
                <c:pt idx="2534">
                  <c:v>39399</c:v>
                </c:pt>
                <c:pt idx="2535">
                  <c:v>39398</c:v>
                </c:pt>
                <c:pt idx="2536">
                  <c:v>39395</c:v>
                </c:pt>
                <c:pt idx="2537">
                  <c:v>39394</c:v>
                </c:pt>
                <c:pt idx="2538">
                  <c:v>39393</c:v>
                </c:pt>
                <c:pt idx="2539">
                  <c:v>39392</c:v>
                </c:pt>
                <c:pt idx="2540">
                  <c:v>39391</c:v>
                </c:pt>
                <c:pt idx="2541">
                  <c:v>39388</c:v>
                </c:pt>
                <c:pt idx="2542">
                  <c:v>39387</c:v>
                </c:pt>
                <c:pt idx="2543">
                  <c:v>39386</c:v>
                </c:pt>
                <c:pt idx="2544">
                  <c:v>39385</c:v>
                </c:pt>
                <c:pt idx="2545">
                  <c:v>39384</c:v>
                </c:pt>
                <c:pt idx="2546">
                  <c:v>39381</c:v>
                </c:pt>
                <c:pt idx="2547">
                  <c:v>39380</c:v>
                </c:pt>
                <c:pt idx="2548">
                  <c:v>39379</c:v>
                </c:pt>
                <c:pt idx="2549">
                  <c:v>39378</c:v>
                </c:pt>
                <c:pt idx="2550">
                  <c:v>39377</c:v>
                </c:pt>
                <c:pt idx="2551">
                  <c:v>39374</c:v>
                </c:pt>
                <c:pt idx="2552">
                  <c:v>39373</c:v>
                </c:pt>
                <c:pt idx="2553">
                  <c:v>39372</c:v>
                </c:pt>
                <c:pt idx="2554">
                  <c:v>39371</c:v>
                </c:pt>
                <c:pt idx="2555">
                  <c:v>39370</c:v>
                </c:pt>
                <c:pt idx="2556">
                  <c:v>39367</c:v>
                </c:pt>
                <c:pt idx="2557">
                  <c:v>39366</c:v>
                </c:pt>
                <c:pt idx="2558">
                  <c:v>39365</c:v>
                </c:pt>
                <c:pt idx="2559">
                  <c:v>39364</c:v>
                </c:pt>
                <c:pt idx="2560">
                  <c:v>39363</c:v>
                </c:pt>
                <c:pt idx="2561">
                  <c:v>39353</c:v>
                </c:pt>
                <c:pt idx="2562">
                  <c:v>39352</c:v>
                </c:pt>
                <c:pt idx="2563">
                  <c:v>39351</c:v>
                </c:pt>
                <c:pt idx="2564">
                  <c:v>39350</c:v>
                </c:pt>
                <c:pt idx="2565">
                  <c:v>39349</c:v>
                </c:pt>
                <c:pt idx="2566">
                  <c:v>39346</c:v>
                </c:pt>
                <c:pt idx="2567">
                  <c:v>39345</c:v>
                </c:pt>
                <c:pt idx="2568">
                  <c:v>39344</c:v>
                </c:pt>
                <c:pt idx="2569">
                  <c:v>39343</c:v>
                </c:pt>
                <c:pt idx="2570">
                  <c:v>39342</c:v>
                </c:pt>
                <c:pt idx="2571">
                  <c:v>39339</c:v>
                </c:pt>
                <c:pt idx="2572">
                  <c:v>39338</c:v>
                </c:pt>
                <c:pt idx="2573">
                  <c:v>39337</c:v>
                </c:pt>
                <c:pt idx="2574">
                  <c:v>39336</c:v>
                </c:pt>
                <c:pt idx="2575">
                  <c:v>39335</c:v>
                </c:pt>
                <c:pt idx="2576">
                  <c:v>39332</c:v>
                </c:pt>
                <c:pt idx="2577">
                  <c:v>39331</c:v>
                </c:pt>
                <c:pt idx="2578">
                  <c:v>39330</c:v>
                </c:pt>
                <c:pt idx="2579">
                  <c:v>39329</c:v>
                </c:pt>
                <c:pt idx="2580">
                  <c:v>39328</c:v>
                </c:pt>
                <c:pt idx="2581">
                  <c:v>39325</c:v>
                </c:pt>
                <c:pt idx="2582">
                  <c:v>39324</c:v>
                </c:pt>
                <c:pt idx="2583">
                  <c:v>39323</c:v>
                </c:pt>
                <c:pt idx="2584">
                  <c:v>39322</c:v>
                </c:pt>
                <c:pt idx="2585">
                  <c:v>39321</c:v>
                </c:pt>
                <c:pt idx="2586">
                  <c:v>39318</c:v>
                </c:pt>
                <c:pt idx="2587">
                  <c:v>39317</c:v>
                </c:pt>
                <c:pt idx="2588">
                  <c:v>39316</c:v>
                </c:pt>
                <c:pt idx="2589">
                  <c:v>39315</c:v>
                </c:pt>
                <c:pt idx="2590">
                  <c:v>39314</c:v>
                </c:pt>
                <c:pt idx="2591">
                  <c:v>39311</c:v>
                </c:pt>
                <c:pt idx="2592">
                  <c:v>39310</c:v>
                </c:pt>
                <c:pt idx="2593">
                  <c:v>39309</c:v>
                </c:pt>
                <c:pt idx="2594">
                  <c:v>39308</c:v>
                </c:pt>
                <c:pt idx="2595">
                  <c:v>39307</c:v>
                </c:pt>
                <c:pt idx="2596">
                  <c:v>39304</c:v>
                </c:pt>
                <c:pt idx="2597">
                  <c:v>39303</c:v>
                </c:pt>
                <c:pt idx="2598">
                  <c:v>39302</c:v>
                </c:pt>
                <c:pt idx="2599">
                  <c:v>39301</c:v>
                </c:pt>
                <c:pt idx="2600">
                  <c:v>39300</c:v>
                </c:pt>
                <c:pt idx="2601">
                  <c:v>39297</c:v>
                </c:pt>
                <c:pt idx="2602">
                  <c:v>39296</c:v>
                </c:pt>
                <c:pt idx="2603">
                  <c:v>39295</c:v>
                </c:pt>
                <c:pt idx="2604">
                  <c:v>39294</c:v>
                </c:pt>
                <c:pt idx="2605">
                  <c:v>39293</c:v>
                </c:pt>
                <c:pt idx="2606">
                  <c:v>39290</c:v>
                </c:pt>
                <c:pt idx="2607">
                  <c:v>39289</c:v>
                </c:pt>
                <c:pt idx="2608">
                  <c:v>39288</c:v>
                </c:pt>
                <c:pt idx="2609">
                  <c:v>39287</c:v>
                </c:pt>
                <c:pt idx="2610">
                  <c:v>39286</c:v>
                </c:pt>
                <c:pt idx="2611">
                  <c:v>39283</c:v>
                </c:pt>
                <c:pt idx="2612">
                  <c:v>39282</c:v>
                </c:pt>
                <c:pt idx="2613">
                  <c:v>39281</c:v>
                </c:pt>
                <c:pt idx="2614">
                  <c:v>39280</c:v>
                </c:pt>
                <c:pt idx="2615">
                  <c:v>39279</c:v>
                </c:pt>
                <c:pt idx="2616">
                  <c:v>39276</c:v>
                </c:pt>
                <c:pt idx="2617">
                  <c:v>39275</c:v>
                </c:pt>
                <c:pt idx="2618">
                  <c:v>39274</c:v>
                </c:pt>
                <c:pt idx="2619">
                  <c:v>39273</c:v>
                </c:pt>
                <c:pt idx="2620">
                  <c:v>39272</c:v>
                </c:pt>
                <c:pt idx="2621">
                  <c:v>39269</c:v>
                </c:pt>
                <c:pt idx="2622">
                  <c:v>39268</c:v>
                </c:pt>
                <c:pt idx="2623">
                  <c:v>39267</c:v>
                </c:pt>
                <c:pt idx="2624">
                  <c:v>39266</c:v>
                </c:pt>
                <c:pt idx="2625">
                  <c:v>39265</c:v>
                </c:pt>
                <c:pt idx="2626">
                  <c:v>39262</c:v>
                </c:pt>
                <c:pt idx="2627">
                  <c:v>39261</c:v>
                </c:pt>
                <c:pt idx="2628">
                  <c:v>39260</c:v>
                </c:pt>
                <c:pt idx="2629">
                  <c:v>39259</c:v>
                </c:pt>
                <c:pt idx="2630">
                  <c:v>39258</c:v>
                </c:pt>
                <c:pt idx="2631">
                  <c:v>39255</c:v>
                </c:pt>
                <c:pt idx="2632">
                  <c:v>39254</c:v>
                </c:pt>
                <c:pt idx="2633">
                  <c:v>39253</c:v>
                </c:pt>
                <c:pt idx="2634">
                  <c:v>39252</c:v>
                </c:pt>
                <c:pt idx="2635">
                  <c:v>39251</c:v>
                </c:pt>
                <c:pt idx="2636">
                  <c:v>39248</c:v>
                </c:pt>
                <c:pt idx="2637">
                  <c:v>39247</c:v>
                </c:pt>
                <c:pt idx="2638">
                  <c:v>39246</c:v>
                </c:pt>
                <c:pt idx="2639">
                  <c:v>39245</c:v>
                </c:pt>
                <c:pt idx="2640">
                  <c:v>39244</c:v>
                </c:pt>
                <c:pt idx="2641">
                  <c:v>39241</c:v>
                </c:pt>
                <c:pt idx="2642">
                  <c:v>39240</c:v>
                </c:pt>
                <c:pt idx="2643">
                  <c:v>39239</c:v>
                </c:pt>
                <c:pt idx="2644">
                  <c:v>39238</c:v>
                </c:pt>
                <c:pt idx="2645">
                  <c:v>39237</c:v>
                </c:pt>
                <c:pt idx="2646">
                  <c:v>39234</c:v>
                </c:pt>
                <c:pt idx="2647">
                  <c:v>39233</c:v>
                </c:pt>
                <c:pt idx="2648">
                  <c:v>39232</c:v>
                </c:pt>
                <c:pt idx="2649">
                  <c:v>39231</c:v>
                </c:pt>
                <c:pt idx="2650">
                  <c:v>39230</c:v>
                </c:pt>
                <c:pt idx="2651">
                  <c:v>39227</c:v>
                </c:pt>
                <c:pt idx="2652">
                  <c:v>39226</c:v>
                </c:pt>
                <c:pt idx="2653">
                  <c:v>39225</c:v>
                </c:pt>
                <c:pt idx="2654">
                  <c:v>39224</c:v>
                </c:pt>
                <c:pt idx="2655">
                  <c:v>39223</c:v>
                </c:pt>
                <c:pt idx="2656">
                  <c:v>39220</c:v>
                </c:pt>
                <c:pt idx="2657">
                  <c:v>39219</c:v>
                </c:pt>
                <c:pt idx="2658">
                  <c:v>39218</c:v>
                </c:pt>
                <c:pt idx="2659">
                  <c:v>39217</c:v>
                </c:pt>
                <c:pt idx="2660">
                  <c:v>39216</c:v>
                </c:pt>
                <c:pt idx="2661">
                  <c:v>39213</c:v>
                </c:pt>
                <c:pt idx="2662">
                  <c:v>39212</c:v>
                </c:pt>
                <c:pt idx="2663">
                  <c:v>39211</c:v>
                </c:pt>
                <c:pt idx="2664">
                  <c:v>39210</c:v>
                </c:pt>
                <c:pt idx="2665">
                  <c:v>39202</c:v>
                </c:pt>
                <c:pt idx="2666">
                  <c:v>39199</c:v>
                </c:pt>
                <c:pt idx="2667">
                  <c:v>39198</c:v>
                </c:pt>
                <c:pt idx="2668">
                  <c:v>39197</c:v>
                </c:pt>
                <c:pt idx="2669">
                  <c:v>39196</c:v>
                </c:pt>
                <c:pt idx="2670">
                  <c:v>39195</c:v>
                </c:pt>
                <c:pt idx="2671">
                  <c:v>39192</c:v>
                </c:pt>
                <c:pt idx="2672">
                  <c:v>39191</c:v>
                </c:pt>
                <c:pt idx="2673">
                  <c:v>39190</c:v>
                </c:pt>
                <c:pt idx="2674">
                  <c:v>39189</c:v>
                </c:pt>
                <c:pt idx="2675">
                  <c:v>39188</c:v>
                </c:pt>
                <c:pt idx="2676">
                  <c:v>39185</c:v>
                </c:pt>
                <c:pt idx="2677">
                  <c:v>39184</c:v>
                </c:pt>
                <c:pt idx="2678">
                  <c:v>39183</c:v>
                </c:pt>
                <c:pt idx="2679">
                  <c:v>39182</c:v>
                </c:pt>
                <c:pt idx="2680">
                  <c:v>39181</c:v>
                </c:pt>
                <c:pt idx="2681">
                  <c:v>39178</c:v>
                </c:pt>
                <c:pt idx="2682">
                  <c:v>39177</c:v>
                </c:pt>
                <c:pt idx="2683">
                  <c:v>39176</c:v>
                </c:pt>
                <c:pt idx="2684">
                  <c:v>39175</c:v>
                </c:pt>
                <c:pt idx="2685">
                  <c:v>39174</c:v>
                </c:pt>
                <c:pt idx="2686">
                  <c:v>39171</c:v>
                </c:pt>
                <c:pt idx="2687">
                  <c:v>39170</c:v>
                </c:pt>
                <c:pt idx="2688">
                  <c:v>39169</c:v>
                </c:pt>
                <c:pt idx="2689">
                  <c:v>39168</c:v>
                </c:pt>
                <c:pt idx="2690">
                  <c:v>39167</c:v>
                </c:pt>
                <c:pt idx="2691">
                  <c:v>39164</c:v>
                </c:pt>
                <c:pt idx="2692">
                  <c:v>39163</c:v>
                </c:pt>
                <c:pt idx="2693">
                  <c:v>39162</c:v>
                </c:pt>
                <c:pt idx="2694">
                  <c:v>39161</c:v>
                </c:pt>
                <c:pt idx="2695">
                  <c:v>39160</c:v>
                </c:pt>
                <c:pt idx="2696">
                  <c:v>39157</c:v>
                </c:pt>
                <c:pt idx="2697">
                  <c:v>39156</c:v>
                </c:pt>
                <c:pt idx="2698">
                  <c:v>39155</c:v>
                </c:pt>
                <c:pt idx="2699">
                  <c:v>39154</c:v>
                </c:pt>
                <c:pt idx="2700">
                  <c:v>39153</c:v>
                </c:pt>
                <c:pt idx="2701">
                  <c:v>39150</c:v>
                </c:pt>
                <c:pt idx="2702">
                  <c:v>39149</c:v>
                </c:pt>
                <c:pt idx="2703">
                  <c:v>39148</c:v>
                </c:pt>
                <c:pt idx="2704">
                  <c:v>39147</c:v>
                </c:pt>
                <c:pt idx="2705">
                  <c:v>39146</c:v>
                </c:pt>
                <c:pt idx="2706">
                  <c:v>39143</c:v>
                </c:pt>
                <c:pt idx="2707">
                  <c:v>39142</c:v>
                </c:pt>
                <c:pt idx="2708">
                  <c:v>39141</c:v>
                </c:pt>
                <c:pt idx="2709">
                  <c:v>39140</c:v>
                </c:pt>
                <c:pt idx="2710">
                  <c:v>39139</c:v>
                </c:pt>
                <c:pt idx="2711">
                  <c:v>39129</c:v>
                </c:pt>
                <c:pt idx="2712">
                  <c:v>39128</c:v>
                </c:pt>
                <c:pt idx="2713">
                  <c:v>39127</c:v>
                </c:pt>
                <c:pt idx="2714">
                  <c:v>39126</c:v>
                </c:pt>
                <c:pt idx="2715">
                  <c:v>39125</c:v>
                </c:pt>
                <c:pt idx="2716">
                  <c:v>39122</c:v>
                </c:pt>
                <c:pt idx="2717">
                  <c:v>39121</c:v>
                </c:pt>
                <c:pt idx="2718">
                  <c:v>39120</c:v>
                </c:pt>
                <c:pt idx="2719">
                  <c:v>39119</c:v>
                </c:pt>
                <c:pt idx="2720">
                  <c:v>39118</c:v>
                </c:pt>
                <c:pt idx="2721">
                  <c:v>39115</c:v>
                </c:pt>
                <c:pt idx="2722">
                  <c:v>39114</c:v>
                </c:pt>
                <c:pt idx="2723">
                  <c:v>39113</c:v>
                </c:pt>
                <c:pt idx="2724">
                  <c:v>39112</c:v>
                </c:pt>
                <c:pt idx="2725">
                  <c:v>39111</c:v>
                </c:pt>
                <c:pt idx="2726">
                  <c:v>39108</c:v>
                </c:pt>
                <c:pt idx="2727">
                  <c:v>39107</c:v>
                </c:pt>
                <c:pt idx="2728">
                  <c:v>39106</c:v>
                </c:pt>
                <c:pt idx="2729">
                  <c:v>39105</c:v>
                </c:pt>
                <c:pt idx="2730">
                  <c:v>39104</c:v>
                </c:pt>
                <c:pt idx="2731">
                  <c:v>39101</c:v>
                </c:pt>
                <c:pt idx="2732">
                  <c:v>39100</c:v>
                </c:pt>
                <c:pt idx="2733">
                  <c:v>39099</c:v>
                </c:pt>
                <c:pt idx="2734">
                  <c:v>39098</c:v>
                </c:pt>
                <c:pt idx="2735">
                  <c:v>39097</c:v>
                </c:pt>
                <c:pt idx="2736">
                  <c:v>39094</c:v>
                </c:pt>
                <c:pt idx="2737">
                  <c:v>39093</c:v>
                </c:pt>
                <c:pt idx="2738">
                  <c:v>39092</c:v>
                </c:pt>
                <c:pt idx="2739">
                  <c:v>39091</c:v>
                </c:pt>
                <c:pt idx="2740">
                  <c:v>39090</c:v>
                </c:pt>
                <c:pt idx="2741">
                  <c:v>39087</c:v>
                </c:pt>
                <c:pt idx="2742">
                  <c:v>39086</c:v>
                </c:pt>
                <c:pt idx="2743">
                  <c:v>39080</c:v>
                </c:pt>
                <c:pt idx="2744">
                  <c:v>39079</c:v>
                </c:pt>
                <c:pt idx="2745">
                  <c:v>39078</c:v>
                </c:pt>
                <c:pt idx="2746">
                  <c:v>39077</c:v>
                </c:pt>
                <c:pt idx="2747">
                  <c:v>39076</c:v>
                </c:pt>
                <c:pt idx="2748">
                  <c:v>39073</c:v>
                </c:pt>
                <c:pt idx="2749">
                  <c:v>39072</c:v>
                </c:pt>
                <c:pt idx="2750">
                  <c:v>39071</c:v>
                </c:pt>
                <c:pt idx="2751">
                  <c:v>39070</c:v>
                </c:pt>
                <c:pt idx="2752">
                  <c:v>39069</c:v>
                </c:pt>
                <c:pt idx="2753">
                  <c:v>39066</c:v>
                </c:pt>
                <c:pt idx="2754">
                  <c:v>39065</c:v>
                </c:pt>
                <c:pt idx="2755">
                  <c:v>39064</c:v>
                </c:pt>
                <c:pt idx="2756">
                  <c:v>39063</c:v>
                </c:pt>
                <c:pt idx="2757">
                  <c:v>39062</c:v>
                </c:pt>
                <c:pt idx="2758">
                  <c:v>39059</c:v>
                </c:pt>
                <c:pt idx="2759">
                  <c:v>39058</c:v>
                </c:pt>
                <c:pt idx="2760">
                  <c:v>39057</c:v>
                </c:pt>
                <c:pt idx="2761">
                  <c:v>39056</c:v>
                </c:pt>
                <c:pt idx="2762">
                  <c:v>39055</c:v>
                </c:pt>
                <c:pt idx="2763">
                  <c:v>39052</c:v>
                </c:pt>
                <c:pt idx="2764">
                  <c:v>39051</c:v>
                </c:pt>
                <c:pt idx="2765">
                  <c:v>39050</c:v>
                </c:pt>
                <c:pt idx="2766">
                  <c:v>39049</c:v>
                </c:pt>
                <c:pt idx="2767">
                  <c:v>39048</c:v>
                </c:pt>
                <c:pt idx="2768">
                  <c:v>39045</c:v>
                </c:pt>
                <c:pt idx="2769">
                  <c:v>39044</c:v>
                </c:pt>
                <c:pt idx="2770">
                  <c:v>39043</c:v>
                </c:pt>
                <c:pt idx="2771">
                  <c:v>39042</c:v>
                </c:pt>
                <c:pt idx="2772">
                  <c:v>39041</c:v>
                </c:pt>
                <c:pt idx="2773">
                  <c:v>39038</c:v>
                </c:pt>
                <c:pt idx="2774">
                  <c:v>39037</c:v>
                </c:pt>
                <c:pt idx="2775">
                  <c:v>39036</c:v>
                </c:pt>
                <c:pt idx="2776">
                  <c:v>39035</c:v>
                </c:pt>
                <c:pt idx="2777">
                  <c:v>39034</c:v>
                </c:pt>
                <c:pt idx="2778">
                  <c:v>39031</c:v>
                </c:pt>
                <c:pt idx="2779">
                  <c:v>39030</c:v>
                </c:pt>
                <c:pt idx="2780">
                  <c:v>39029</c:v>
                </c:pt>
                <c:pt idx="2781">
                  <c:v>39028</c:v>
                </c:pt>
                <c:pt idx="2782">
                  <c:v>39027</c:v>
                </c:pt>
                <c:pt idx="2783">
                  <c:v>39024</c:v>
                </c:pt>
                <c:pt idx="2784">
                  <c:v>39023</c:v>
                </c:pt>
                <c:pt idx="2785">
                  <c:v>39022</c:v>
                </c:pt>
                <c:pt idx="2786">
                  <c:v>39021</c:v>
                </c:pt>
                <c:pt idx="2787">
                  <c:v>39020</c:v>
                </c:pt>
                <c:pt idx="2788">
                  <c:v>39017</c:v>
                </c:pt>
                <c:pt idx="2789">
                  <c:v>39016</c:v>
                </c:pt>
                <c:pt idx="2790">
                  <c:v>39015</c:v>
                </c:pt>
                <c:pt idx="2791">
                  <c:v>39014</c:v>
                </c:pt>
                <c:pt idx="2792">
                  <c:v>39013</c:v>
                </c:pt>
                <c:pt idx="2793">
                  <c:v>39010</c:v>
                </c:pt>
                <c:pt idx="2794">
                  <c:v>39009</c:v>
                </c:pt>
                <c:pt idx="2795">
                  <c:v>39008</c:v>
                </c:pt>
                <c:pt idx="2796">
                  <c:v>39007</c:v>
                </c:pt>
                <c:pt idx="2797">
                  <c:v>39006</c:v>
                </c:pt>
                <c:pt idx="2798">
                  <c:v>39003</c:v>
                </c:pt>
                <c:pt idx="2799">
                  <c:v>39002</c:v>
                </c:pt>
                <c:pt idx="2800">
                  <c:v>39001</c:v>
                </c:pt>
                <c:pt idx="2801">
                  <c:v>39000</c:v>
                </c:pt>
                <c:pt idx="2802">
                  <c:v>38999</c:v>
                </c:pt>
                <c:pt idx="2803">
                  <c:v>38989</c:v>
                </c:pt>
                <c:pt idx="2804">
                  <c:v>38988</c:v>
                </c:pt>
                <c:pt idx="2805">
                  <c:v>38987</c:v>
                </c:pt>
                <c:pt idx="2806">
                  <c:v>38986</c:v>
                </c:pt>
                <c:pt idx="2807">
                  <c:v>38985</c:v>
                </c:pt>
                <c:pt idx="2808">
                  <c:v>38982</c:v>
                </c:pt>
                <c:pt idx="2809">
                  <c:v>38981</c:v>
                </c:pt>
                <c:pt idx="2810">
                  <c:v>38980</c:v>
                </c:pt>
                <c:pt idx="2811">
                  <c:v>38979</c:v>
                </c:pt>
                <c:pt idx="2812">
                  <c:v>38978</c:v>
                </c:pt>
                <c:pt idx="2813">
                  <c:v>38975</c:v>
                </c:pt>
                <c:pt idx="2814">
                  <c:v>38974</c:v>
                </c:pt>
                <c:pt idx="2815">
                  <c:v>38973</c:v>
                </c:pt>
                <c:pt idx="2816">
                  <c:v>38972</c:v>
                </c:pt>
                <c:pt idx="2817">
                  <c:v>38971</c:v>
                </c:pt>
                <c:pt idx="2818">
                  <c:v>38968</c:v>
                </c:pt>
                <c:pt idx="2819">
                  <c:v>38967</c:v>
                </c:pt>
                <c:pt idx="2820">
                  <c:v>38966</c:v>
                </c:pt>
                <c:pt idx="2821">
                  <c:v>38965</c:v>
                </c:pt>
                <c:pt idx="2822">
                  <c:v>38964</c:v>
                </c:pt>
                <c:pt idx="2823">
                  <c:v>38961</c:v>
                </c:pt>
                <c:pt idx="2824">
                  <c:v>38960</c:v>
                </c:pt>
                <c:pt idx="2825">
                  <c:v>38959</c:v>
                </c:pt>
                <c:pt idx="2826">
                  <c:v>38958</c:v>
                </c:pt>
                <c:pt idx="2827">
                  <c:v>38957</c:v>
                </c:pt>
                <c:pt idx="2828">
                  <c:v>38954</c:v>
                </c:pt>
                <c:pt idx="2829">
                  <c:v>38953</c:v>
                </c:pt>
                <c:pt idx="2830">
                  <c:v>38952</c:v>
                </c:pt>
                <c:pt idx="2831">
                  <c:v>38951</c:v>
                </c:pt>
                <c:pt idx="2832">
                  <c:v>38950</c:v>
                </c:pt>
                <c:pt idx="2833">
                  <c:v>38947</c:v>
                </c:pt>
                <c:pt idx="2834">
                  <c:v>38946</c:v>
                </c:pt>
                <c:pt idx="2835">
                  <c:v>38945</c:v>
                </c:pt>
                <c:pt idx="2836">
                  <c:v>38944</c:v>
                </c:pt>
                <c:pt idx="2837">
                  <c:v>38943</c:v>
                </c:pt>
                <c:pt idx="2838">
                  <c:v>38940</c:v>
                </c:pt>
                <c:pt idx="2839">
                  <c:v>38939</c:v>
                </c:pt>
                <c:pt idx="2840">
                  <c:v>38938</c:v>
                </c:pt>
                <c:pt idx="2841">
                  <c:v>38937</c:v>
                </c:pt>
                <c:pt idx="2842">
                  <c:v>38936</c:v>
                </c:pt>
                <c:pt idx="2843">
                  <c:v>38933</c:v>
                </c:pt>
                <c:pt idx="2844">
                  <c:v>38932</c:v>
                </c:pt>
                <c:pt idx="2845">
                  <c:v>38931</c:v>
                </c:pt>
                <c:pt idx="2846">
                  <c:v>38930</c:v>
                </c:pt>
                <c:pt idx="2847">
                  <c:v>38929</c:v>
                </c:pt>
                <c:pt idx="2848">
                  <c:v>38926</c:v>
                </c:pt>
                <c:pt idx="2849">
                  <c:v>38925</c:v>
                </c:pt>
                <c:pt idx="2850">
                  <c:v>38924</c:v>
                </c:pt>
                <c:pt idx="2851">
                  <c:v>38923</c:v>
                </c:pt>
                <c:pt idx="2852">
                  <c:v>38922</c:v>
                </c:pt>
                <c:pt idx="2853">
                  <c:v>38919</c:v>
                </c:pt>
                <c:pt idx="2854">
                  <c:v>38918</c:v>
                </c:pt>
                <c:pt idx="2855">
                  <c:v>38917</c:v>
                </c:pt>
                <c:pt idx="2856">
                  <c:v>38916</c:v>
                </c:pt>
                <c:pt idx="2857">
                  <c:v>38915</c:v>
                </c:pt>
                <c:pt idx="2858">
                  <c:v>38912</c:v>
                </c:pt>
                <c:pt idx="2859">
                  <c:v>38911</c:v>
                </c:pt>
                <c:pt idx="2860">
                  <c:v>38910</c:v>
                </c:pt>
                <c:pt idx="2861">
                  <c:v>38909</c:v>
                </c:pt>
                <c:pt idx="2862">
                  <c:v>38908</c:v>
                </c:pt>
                <c:pt idx="2863">
                  <c:v>38905</c:v>
                </c:pt>
                <c:pt idx="2864">
                  <c:v>38904</c:v>
                </c:pt>
                <c:pt idx="2865">
                  <c:v>38903</c:v>
                </c:pt>
                <c:pt idx="2866">
                  <c:v>38902</c:v>
                </c:pt>
                <c:pt idx="2867">
                  <c:v>38901</c:v>
                </c:pt>
                <c:pt idx="2868">
                  <c:v>38898</c:v>
                </c:pt>
                <c:pt idx="2869">
                  <c:v>38897</c:v>
                </c:pt>
                <c:pt idx="2870">
                  <c:v>38896</c:v>
                </c:pt>
                <c:pt idx="2871">
                  <c:v>38895</c:v>
                </c:pt>
                <c:pt idx="2872">
                  <c:v>38894</c:v>
                </c:pt>
                <c:pt idx="2873">
                  <c:v>38891</c:v>
                </c:pt>
                <c:pt idx="2874">
                  <c:v>38890</c:v>
                </c:pt>
                <c:pt idx="2875">
                  <c:v>38889</c:v>
                </c:pt>
                <c:pt idx="2876">
                  <c:v>38888</c:v>
                </c:pt>
                <c:pt idx="2877">
                  <c:v>38887</c:v>
                </c:pt>
                <c:pt idx="2878">
                  <c:v>38884</c:v>
                </c:pt>
                <c:pt idx="2879">
                  <c:v>38883</c:v>
                </c:pt>
                <c:pt idx="2880">
                  <c:v>38882</c:v>
                </c:pt>
                <c:pt idx="2881">
                  <c:v>38881</c:v>
                </c:pt>
                <c:pt idx="2882">
                  <c:v>38880</c:v>
                </c:pt>
                <c:pt idx="2883">
                  <c:v>38877</c:v>
                </c:pt>
                <c:pt idx="2884">
                  <c:v>38876</c:v>
                </c:pt>
                <c:pt idx="2885">
                  <c:v>38875</c:v>
                </c:pt>
                <c:pt idx="2886">
                  <c:v>38874</c:v>
                </c:pt>
                <c:pt idx="2887">
                  <c:v>38873</c:v>
                </c:pt>
                <c:pt idx="2888">
                  <c:v>38870</c:v>
                </c:pt>
                <c:pt idx="2889">
                  <c:v>38869</c:v>
                </c:pt>
                <c:pt idx="2890">
                  <c:v>38868</c:v>
                </c:pt>
                <c:pt idx="2891">
                  <c:v>38867</c:v>
                </c:pt>
                <c:pt idx="2892">
                  <c:v>38866</c:v>
                </c:pt>
                <c:pt idx="2893">
                  <c:v>38863</c:v>
                </c:pt>
                <c:pt idx="2894">
                  <c:v>38862</c:v>
                </c:pt>
                <c:pt idx="2895">
                  <c:v>38861</c:v>
                </c:pt>
                <c:pt idx="2896">
                  <c:v>38860</c:v>
                </c:pt>
                <c:pt idx="2897">
                  <c:v>38859</c:v>
                </c:pt>
                <c:pt idx="2898">
                  <c:v>38856</c:v>
                </c:pt>
                <c:pt idx="2899">
                  <c:v>38855</c:v>
                </c:pt>
                <c:pt idx="2900">
                  <c:v>38854</c:v>
                </c:pt>
                <c:pt idx="2901">
                  <c:v>38853</c:v>
                </c:pt>
                <c:pt idx="2902">
                  <c:v>38852</c:v>
                </c:pt>
                <c:pt idx="2903">
                  <c:v>38849</c:v>
                </c:pt>
                <c:pt idx="2904">
                  <c:v>38848</c:v>
                </c:pt>
                <c:pt idx="2905">
                  <c:v>38847</c:v>
                </c:pt>
                <c:pt idx="2906">
                  <c:v>38846</c:v>
                </c:pt>
                <c:pt idx="2907">
                  <c:v>38845</c:v>
                </c:pt>
                <c:pt idx="2908">
                  <c:v>38835</c:v>
                </c:pt>
                <c:pt idx="2909">
                  <c:v>38834</c:v>
                </c:pt>
                <c:pt idx="2910">
                  <c:v>38833</c:v>
                </c:pt>
                <c:pt idx="2911">
                  <c:v>38832</c:v>
                </c:pt>
                <c:pt idx="2912">
                  <c:v>38831</c:v>
                </c:pt>
                <c:pt idx="2913">
                  <c:v>38828</c:v>
                </c:pt>
                <c:pt idx="2914">
                  <c:v>38827</c:v>
                </c:pt>
                <c:pt idx="2915">
                  <c:v>38826</c:v>
                </c:pt>
                <c:pt idx="2916">
                  <c:v>38825</c:v>
                </c:pt>
                <c:pt idx="2917">
                  <c:v>38824</c:v>
                </c:pt>
                <c:pt idx="2918">
                  <c:v>38821</c:v>
                </c:pt>
                <c:pt idx="2919">
                  <c:v>38820</c:v>
                </c:pt>
                <c:pt idx="2920">
                  <c:v>38819</c:v>
                </c:pt>
                <c:pt idx="2921">
                  <c:v>38818</c:v>
                </c:pt>
                <c:pt idx="2922">
                  <c:v>38817</c:v>
                </c:pt>
                <c:pt idx="2923">
                  <c:v>38814</c:v>
                </c:pt>
                <c:pt idx="2924">
                  <c:v>38813</c:v>
                </c:pt>
                <c:pt idx="2925">
                  <c:v>38812</c:v>
                </c:pt>
                <c:pt idx="2926">
                  <c:v>38811</c:v>
                </c:pt>
                <c:pt idx="2927">
                  <c:v>38810</c:v>
                </c:pt>
                <c:pt idx="2928">
                  <c:v>38807</c:v>
                </c:pt>
                <c:pt idx="2929">
                  <c:v>38806</c:v>
                </c:pt>
                <c:pt idx="2930">
                  <c:v>38805</c:v>
                </c:pt>
                <c:pt idx="2931">
                  <c:v>38804</c:v>
                </c:pt>
                <c:pt idx="2932">
                  <c:v>38803</c:v>
                </c:pt>
                <c:pt idx="2933">
                  <c:v>38800</c:v>
                </c:pt>
                <c:pt idx="2934">
                  <c:v>38799</c:v>
                </c:pt>
                <c:pt idx="2935">
                  <c:v>38798</c:v>
                </c:pt>
                <c:pt idx="2936">
                  <c:v>38797</c:v>
                </c:pt>
                <c:pt idx="2937">
                  <c:v>38796</c:v>
                </c:pt>
                <c:pt idx="2938">
                  <c:v>38793</c:v>
                </c:pt>
                <c:pt idx="2939">
                  <c:v>38792</c:v>
                </c:pt>
                <c:pt idx="2940">
                  <c:v>38791</c:v>
                </c:pt>
                <c:pt idx="2941">
                  <c:v>38790</c:v>
                </c:pt>
                <c:pt idx="2942">
                  <c:v>38789</c:v>
                </c:pt>
                <c:pt idx="2943">
                  <c:v>38786</c:v>
                </c:pt>
                <c:pt idx="2944">
                  <c:v>38785</c:v>
                </c:pt>
                <c:pt idx="2945">
                  <c:v>38784</c:v>
                </c:pt>
                <c:pt idx="2946">
                  <c:v>38783</c:v>
                </c:pt>
                <c:pt idx="2947">
                  <c:v>38782</c:v>
                </c:pt>
                <c:pt idx="2948">
                  <c:v>38779</c:v>
                </c:pt>
                <c:pt idx="2949">
                  <c:v>38778</c:v>
                </c:pt>
                <c:pt idx="2950">
                  <c:v>38777</c:v>
                </c:pt>
                <c:pt idx="2951">
                  <c:v>38776</c:v>
                </c:pt>
                <c:pt idx="2952">
                  <c:v>38775</c:v>
                </c:pt>
                <c:pt idx="2953">
                  <c:v>38772</c:v>
                </c:pt>
                <c:pt idx="2954">
                  <c:v>38771</c:v>
                </c:pt>
                <c:pt idx="2955">
                  <c:v>38770</c:v>
                </c:pt>
                <c:pt idx="2956">
                  <c:v>38769</c:v>
                </c:pt>
                <c:pt idx="2957">
                  <c:v>38768</c:v>
                </c:pt>
                <c:pt idx="2958">
                  <c:v>38765</c:v>
                </c:pt>
                <c:pt idx="2959">
                  <c:v>38764</c:v>
                </c:pt>
                <c:pt idx="2960">
                  <c:v>38763</c:v>
                </c:pt>
                <c:pt idx="2961">
                  <c:v>38762</c:v>
                </c:pt>
                <c:pt idx="2962">
                  <c:v>38761</c:v>
                </c:pt>
                <c:pt idx="2963">
                  <c:v>38758</c:v>
                </c:pt>
                <c:pt idx="2964">
                  <c:v>38757</c:v>
                </c:pt>
                <c:pt idx="2965">
                  <c:v>38756</c:v>
                </c:pt>
                <c:pt idx="2966">
                  <c:v>38755</c:v>
                </c:pt>
                <c:pt idx="2967">
                  <c:v>38754</c:v>
                </c:pt>
                <c:pt idx="2968">
                  <c:v>38742</c:v>
                </c:pt>
                <c:pt idx="2969">
                  <c:v>38741</c:v>
                </c:pt>
                <c:pt idx="2970">
                  <c:v>38740</c:v>
                </c:pt>
                <c:pt idx="2971">
                  <c:v>38737</c:v>
                </c:pt>
                <c:pt idx="2972">
                  <c:v>38736</c:v>
                </c:pt>
                <c:pt idx="2973">
                  <c:v>38735</c:v>
                </c:pt>
                <c:pt idx="2974">
                  <c:v>38734</c:v>
                </c:pt>
                <c:pt idx="2975">
                  <c:v>38733</c:v>
                </c:pt>
                <c:pt idx="2976">
                  <c:v>38730</c:v>
                </c:pt>
                <c:pt idx="2977">
                  <c:v>38729</c:v>
                </c:pt>
                <c:pt idx="2978">
                  <c:v>38728</c:v>
                </c:pt>
                <c:pt idx="2979">
                  <c:v>38727</c:v>
                </c:pt>
                <c:pt idx="2980">
                  <c:v>38726</c:v>
                </c:pt>
                <c:pt idx="2981">
                  <c:v>38723</c:v>
                </c:pt>
                <c:pt idx="2982">
                  <c:v>38722</c:v>
                </c:pt>
                <c:pt idx="2983">
                  <c:v>38721</c:v>
                </c:pt>
                <c:pt idx="2984">
                  <c:v>38716</c:v>
                </c:pt>
                <c:pt idx="2985">
                  <c:v>38715</c:v>
                </c:pt>
                <c:pt idx="2986">
                  <c:v>38714</c:v>
                </c:pt>
                <c:pt idx="2987">
                  <c:v>38713</c:v>
                </c:pt>
                <c:pt idx="2988">
                  <c:v>38712</c:v>
                </c:pt>
                <c:pt idx="2989">
                  <c:v>38709</c:v>
                </c:pt>
                <c:pt idx="2990">
                  <c:v>38708</c:v>
                </c:pt>
                <c:pt idx="2991">
                  <c:v>38707</c:v>
                </c:pt>
                <c:pt idx="2992">
                  <c:v>38706</c:v>
                </c:pt>
                <c:pt idx="2993">
                  <c:v>38705</c:v>
                </c:pt>
                <c:pt idx="2994">
                  <c:v>38702</c:v>
                </c:pt>
                <c:pt idx="2995">
                  <c:v>38701</c:v>
                </c:pt>
                <c:pt idx="2996">
                  <c:v>38700</c:v>
                </c:pt>
                <c:pt idx="2997">
                  <c:v>38699</c:v>
                </c:pt>
                <c:pt idx="2998">
                  <c:v>38698</c:v>
                </c:pt>
                <c:pt idx="2999">
                  <c:v>38695</c:v>
                </c:pt>
                <c:pt idx="3000">
                  <c:v>38694</c:v>
                </c:pt>
                <c:pt idx="3001">
                  <c:v>38693</c:v>
                </c:pt>
                <c:pt idx="3002">
                  <c:v>38692</c:v>
                </c:pt>
                <c:pt idx="3003">
                  <c:v>38691</c:v>
                </c:pt>
                <c:pt idx="3004">
                  <c:v>38688</c:v>
                </c:pt>
                <c:pt idx="3005">
                  <c:v>38687</c:v>
                </c:pt>
                <c:pt idx="3006">
                  <c:v>38686</c:v>
                </c:pt>
                <c:pt idx="3007">
                  <c:v>38685</c:v>
                </c:pt>
                <c:pt idx="3008">
                  <c:v>38684</c:v>
                </c:pt>
                <c:pt idx="3009">
                  <c:v>38681</c:v>
                </c:pt>
                <c:pt idx="3010">
                  <c:v>38680</c:v>
                </c:pt>
                <c:pt idx="3011">
                  <c:v>38679</c:v>
                </c:pt>
                <c:pt idx="3012">
                  <c:v>38678</c:v>
                </c:pt>
                <c:pt idx="3013">
                  <c:v>38677</c:v>
                </c:pt>
                <c:pt idx="3014">
                  <c:v>38674</c:v>
                </c:pt>
                <c:pt idx="3015">
                  <c:v>38673</c:v>
                </c:pt>
                <c:pt idx="3016">
                  <c:v>38672</c:v>
                </c:pt>
                <c:pt idx="3017">
                  <c:v>38671</c:v>
                </c:pt>
                <c:pt idx="3018">
                  <c:v>38670</c:v>
                </c:pt>
                <c:pt idx="3019">
                  <c:v>38667</c:v>
                </c:pt>
                <c:pt idx="3020">
                  <c:v>38666</c:v>
                </c:pt>
                <c:pt idx="3021">
                  <c:v>38665</c:v>
                </c:pt>
                <c:pt idx="3022">
                  <c:v>38664</c:v>
                </c:pt>
                <c:pt idx="3023">
                  <c:v>38663</c:v>
                </c:pt>
                <c:pt idx="3024">
                  <c:v>38660</c:v>
                </c:pt>
                <c:pt idx="3025">
                  <c:v>38659</c:v>
                </c:pt>
                <c:pt idx="3026">
                  <c:v>38658</c:v>
                </c:pt>
                <c:pt idx="3027">
                  <c:v>38657</c:v>
                </c:pt>
                <c:pt idx="3028">
                  <c:v>38656</c:v>
                </c:pt>
                <c:pt idx="3029">
                  <c:v>38653</c:v>
                </c:pt>
                <c:pt idx="3030">
                  <c:v>38652</c:v>
                </c:pt>
                <c:pt idx="3031">
                  <c:v>38651</c:v>
                </c:pt>
                <c:pt idx="3032">
                  <c:v>38650</c:v>
                </c:pt>
                <c:pt idx="3033">
                  <c:v>38649</c:v>
                </c:pt>
                <c:pt idx="3034">
                  <c:v>38646</c:v>
                </c:pt>
                <c:pt idx="3035">
                  <c:v>38645</c:v>
                </c:pt>
                <c:pt idx="3036">
                  <c:v>38644</c:v>
                </c:pt>
                <c:pt idx="3037">
                  <c:v>38643</c:v>
                </c:pt>
                <c:pt idx="3038">
                  <c:v>38642</c:v>
                </c:pt>
                <c:pt idx="3039">
                  <c:v>38639</c:v>
                </c:pt>
                <c:pt idx="3040">
                  <c:v>38638</c:v>
                </c:pt>
                <c:pt idx="3041">
                  <c:v>38637</c:v>
                </c:pt>
                <c:pt idx="3042">
                  <c:v>38636</c:v>
                </c:pt>
                <c:pt idx="3043">
                  <c:v>38635</c:v>
                </c:pt>
                <c:pt idx="3044">
                  <c:v>38625</c:v>
                </c:pt>
                <c:pt idx="3045">
                  <c:v>38624</c:v>
                </c:pt>
                <c:pt idx="3046">
                  <c:v>38623</c:v>
                </c:pt>
                <c:pt idx="3047">
                  <c:v>38622</c:v>
                </c:pt>
                <c:pt idx="3048">
                  <c:v>38621</c:v>
                </c:pt>
                <c:pt idx="3049">
                  <c:v>38618</c:v>
                </c:pt>
                <c:pt idx="3050">
                  <c:v>38617</c:v>
                </c:pt>
                <c:pt idx="3051">
                  <c:v>38616</c:v>
                </c:pt>
                <c:pt idx="3052">
                  <c:v>38615</c:v>
                </c:pt>
                <c:pt idx="3053">
                  <c:v>38614</c:v>
                </c:pt>
                <c:pt idx="3054">
                  <c:v>38611</c:v>
                </c:pt>
                <c:pt idx="3055">
                  <c:v>38610</c:v>
                </c:pt>
                <c:pt idx="3056">
                  <c:v>38609</c:v>
                </c:pt>
                <c:pt idx="3057">
                  <c:v>38608</c:v>
                </c:pt>
                <c:pt idx="3058">
                  <c:v>38607</c:v>
                </c:pt>
                <c:pt idx="3059">
                  <c:v>38604</c:v>
                </c:pt>
                <c:pt idx="3060">
                  <c:v>38603</c:v>
                </c:pt>
                <c:pt idx="3061">
                  <c:v>38602</c:v>
                </c:pt>
                <c:pt idx="3062">
                  <c:v>38601</c:v>
                </c:pt>
                <c:pt idx="3063">
                  <c:v>38600</c:v>
                </c:pt>
                <c:pt idx="3064">
                  <c:v>38597</c:v>
                </c:pt>
                <c:pt idx="3065">
                  <c:v>38596</c:v>
                </c:pt>
                <c:pt idx="3066">
                  <c:v>38595</c:v>
                </c:pt>
                <c:pt idx="3067">
                  <c:v>38594</c:v>
                </c:pt>
                <c:pt idx="3068">
                  <c:v>38593</c:v>
                </c:pt>
                <c:pt idx="3069">
                  <c:v>38590</c:v>
                </c:pt>
                <c:pt idx="3070">
                  <c:v>38589</c:v>
                </c:pt>
                <c:pt idx="3071">
                  <c:v>38588</c:v>
                </c:pt>
                <c:pt idx="3072">
                  <c:v>38587</c:v>
                </c:pt>
                <c:pt idx="3073">
                  <c:v>38586</c:v>
                </c:pt>
                <c:pt idx="3074">
                  <c:v>38583</c:v>
                </c:pt>
                <c:pt idx="3075">
                  <c:v>38582</c:v>
                </c:pt>
                <c:pt idx="3076">
                  <c:v>38581</c:v>
                </c:pt>
                <c:pt idx="3077">
                  <c:v>38580</c:v>
                </c:pt>
                <c:pt idx="3078">
                  <c:v>38579</c:v>
                </c:pt>
                <c:pt idx="3079">
                  <c:v>38576</c:v>
                </c:pt>
                <c:pt idx="3080">
                  <c:v>38575</c:v>
                </c:pt>
                <c:pt idx="3081">
                  <c:v>38574</c:v>
                </c:pt>
                <c:pt idx="3082">
                  <c:v>38573</c:v>
                </c:pt>
                <c:pt idx="3083">
                  <c:v>38572</c:v>
                </c:pt>
                <c:pt idx="3084">
                  <c:v>38569</c:v>
                </c:pt>
                <c:pt idx="3085">
                  <c:v>38568</c:v>
                </c:pt>
                <c:pt idx="3086">
                  <c:v>38567</c:v>
                </c:pt>
                <c:pt idx="3087">
                  <c:v>38566</c:v>
                </c:pt>
                <c:pt idx="3088">
                  <c:v>38565</c:v>
                </c:pt>
                <c:pt idx="3089">
                  <c:v>38562</c:v>
                </c:pt>
                <c:pt idx="3090">
                  <c:v>38561</c:v>
                </c:pt>
                <c:pt idx="3091">
                  <c:v>38560</c:v>
                </c:pt>
                <c:pt idx="3092">
                  <c:v>38559</c:v>
                </c:pt>
                <c:pt idx="3093">
                  <c:v>38558</c:v>
                </c:pt>
                <c:pt idx="3094">
                  <c:v>38555</c:v>
                </c:pt>
                <c:pt idx="3095">
                  <c:v>38554</c:v>
                </c:pt>
                <c:pt idx="3096">
                  <c:v>38553</c:v>
                </c:pt>
                <c:pt idx="3097">
                  <c:v>38552</c:v>
                </c:pt>
                <c:pt idx="3098">
                  <c:v>38551</c:v>
                </c:pt>
                <c:pt idx="3099">
                  <c:v>38548</c:v>
                </c:pt>
                <c:pt idx="3100">
                  <c:v>38547</c:v>
                </c:pt>
                <c:pt idx="3101">
                  <c:v>38546</c:v>
                </c:pt>
                <c:pt idx="3102">
                  <c:v>38545</c:v>
                </c:pt>
                <c:pt idx="3103">
                  <c:v>38544</c:v>
                </c:pt>
                <c:pt idx="3104">
                  <c:v>38541</c:v>
                </c:pt>
                <c:pt idx="3105">
                  <c:v>38540</c:v>
                </c:pt>
                <c:pt idx="3106">
                  <c:v>38539</c:v>
                </c:pt>
                <c:pt idx="3107">
                  <c:v>38538</c:v>
                </c:pt>
                <c:pt idx="3108">
                  <c:v>38537</c:v>
                </c:pt>
                <c:pt idx="3109">
                  <c:v>38534</c:v>
                </c:pt>
                <c:pt idx="3110">
                  <c:v>38533</c:v>
                </c:pt>
                <c:pt idx="3111">
                  <c:v>38532</c:v>
                </c:pt>
                <c:pt idx="3112">
                  <c:v>38531</c:v>
                </c:pt>
                <c:pt idx="3113">
                  <c:v>38530</c:v>
                </c:pt>
                <c:pt idx="3114">
                  <c:v>38527</c:v>
                </c:pt>
                <c:pt idx="3115">
                  <c:v>38526</c:v>
                </c:pt>
                <c:pt idx="3116">
                  <c:v>38525</c:v>
                </c:pt>
                <c:pt idx="3117">
                  <c:v>38524</c:v>
                </c:pt>
                <c:pt idx="3118">
                  <c:v>38523</c:v>
                </c:pt>
                <c:pt idx="3119">
                  <c:v>38520</c:v>
                </c:pt>
                <c:pt idx="3120">
                  <c:v>38519</c:v>
                </c:pt>
                <c:pt idx="3121">
                  <c:v>38518</c:v>
                </c:pt>
                <c:pt idx="3122">
                  <c:v>38517</c:v>
                </c:pt>
                <c:pt idx="3123">
                  <c:v>38516</c:v>
                </c:pt>
                <c:pt idx="3124">
                  <c:v>38513</c:v>
                </c:pt>
                <c:pt idx="3125">
                  <c:v>38512</c:v>
                </c:pt>
                <c:pt idx="3126">
                  <c:v>38511</c:v>
                </c:pt>
                <c:pt idx="3127">
                  <c:v>38510</c:v>
                </c:pt>
                <c:pt idx="3128">
                  <c:v>38509</c:v>
                </c:pt>
                <c:pt idx="3129">
                  <c:v>38506</c:v>
                </c:pt>
                <c:pt idx="3130">
                  <c:v>38505</c:v>
                </c:pt>
                <c:pt idx="3131">
                  <c:v>38504</c:v>
                </c:pt>
                <c:pt idx="3132">
                  <c:v>38503</c:v>
                </c:pt>
                <c:pt idx="3133">
                  <c:v>38502</c:v>
                </c:pt>
                <c:pt idx="3134">
                  <c:v>38499</c:v>
                </c:pt>
                <c:pt idx="3135">
                  <c:v>38498</c:v>
                </c:pt>
                <c:pt idx="3136">
                  <c:v>38497</c:v>
                </c:pt>
                <c:pt idx="3137">
                  <c:v>38496</c:v>
                </c:pt>
                <c:pt idx="3138">
                  <c:v>38495</c:v>
                </c:pt>
                <c:pt idx="3139">
                  <c:v>38492</c:v>
                </c:pt>
                <c:pt idx="3140">
                  <c:v>38491</c:v>
                </c:pt>
                <c:pt idx="3141">
                  <c:v>38490</c:v>
                </c:pt>
                <c:pt idx="3142">
                  <c:v>38489</c:v>
                </c:pt>
                <c:pt idx="3143">
                  <c:v>38488</c:v>
                </c:pt>
                <c:pt idx="3144">
                  <c:v>38485</c:v>
                </c:pt>
                <c:pt idx="3145">
                  <c:v>38484</c:v>
                </c:pt>
                <c:pt idx="3146">
                  <c:v>38483</c:v>
                </c:pt>
                <c:pt idx="3147">
                  <c:v>38482</c:v>
                </c:pt>
                <c:pt idx="3148">
                  <c:v>38481</c:v>
                </c:pt>
                <c:pt idx="3149">
                  <c:v>38471</c:v>
                </c:pt>
                <c:pt idx="3150">
                  <c:v>38470</c:v>
                </c:pt>
                <c:pt idx="3151">
                  <c:v>38469</c:v>
                </c:pt>
                <c:pt idx="3152">
                  <c:v>38468</c:v>
                </c:pt>
                <c:pt idx="3153">
                  <c:v>38467</c:v>
                </c:pt>
                <c:pt idx="3154">
                  <c:v>38464</c:v>
                </c:pt>
                <c:pt idx="3155">
                  <c:v>38463</c:v>
                </c:pt>
                <c:pt idx="3156">
                  <c:v>38462</c:v>
                </c:pt>
                <c:pt idx="3157">
                  <c:v>38461</c:v>
                </c:pt>
                <c:pt idx="3158">
                  <c:v>38460</c:v>
                </c:pt>
                <c:pt idx="3159">
                  <c:v>38457</c:v>
                </c:pt>
                <c:pt idx="3160">
                  <c:v>38456</c:v>
                </c:pt>
                <c:pt idx="3161">
                  <c:v>38455</c:v>
                </c:pt>
                <c:pt idx="3162">
                  <c:v>38454</c:v>
                </c:pt>
                <c:pt idx="3163">
                  <c:v>38453</c:v>
                </c:pt>
                <c:pt idx="3164">
                  <c:v>38450</c:v>
                </c:pt>
                <c:pt idx="3165">
                  <c:v>38449</c:v>
                </c:pt>
                <c:pt idx="3166">
                  <c:v>38448</c:v>
                </c:pt>
                <c:pt idx="3167">
                  <c:v>38447</c:v>
                </c:pt>
                <c:pt idx="3168">
                  <c:v>38446</c:v>
                </c:pt>
                <c:pt idx="3169">
                  <c:v>38443</c:v>
                </c:pt>
                <c:pt idx="3170">
                  <c:v>38442</c:v>
                </c:pt>
                <c:pt idx="3171">
                  <c:v>38441</c:v>
                </c:pt>
                <c:pt idx="3172">
                  <c:v>38440</c:v>
                </c:pt>
                <c:pt idx="3173">
                  <c:v>38439</c:v>
                </c:pt>
                <c:pt idx="3174">
                  <c:v>38436</c:v>
                </c:pt>
                <c:pt idx="3175">
                  <c:v>38435</c:v>
                </c:pt>
                <c:pt idx="3176">
                  <c:v>38434</c:v>
                </c:pt>
                <c:pt idx="3177">
                  <c:v>38433</c:v>
                </c:pt>
                <c:pt idx="3178">
                  <c:v>38432</c:v>
                </c:pt>
                <c:pt idx="3179">
                  <c:v>38429</c:v>
                </c:pt>
                <c:pt idx="3180">
                  <c:v>38428</c:v>
                </c:pt>
                <c:pt idx="3181">
                  <c:v>38427</c:v>
                </c:pt>
                <c:pt idx="3182">
                  <c:v>38426</c:v>
                </c:pt>
                <c:pt idx="3183">
                  <c:v>38425</c:v>
                </c:pt>
                <c:pt idx="3184">
                  <c:v>38422</c:v>
                </c:pt>
                <c:pt idx="3185">
                  <c:v>38421</c:v>
                </c:pt>
                <c:pt idx="3186">
                  <c:v>38420</c:v>
                </c:pt>
                <c:pt idx="3187">
                  <c:v>38419</c:v>
                </c:pt>
                <c:pt idx="3188">
                  <c:v>38418</c:v>
                </c:pt>
                <c:pt idx="3189">
                  <c:v>38415</c:v>
                </c:pt>
                <c:pt idx="3190">
                  <c:v>38414</c:v>
                </c:pt>
                <c:pt idx="3191">
                  <c:v>38413</c:v>
                </c:pt>
                <c:pt idx="3192">
                  <c:v>38412</c:v>
                </c:pt>
                <c:pt idx="3193">
                  <c:v>38411</c:v>
                </c:pt>
                <c:pt idx="3194">
                  <c:v>38408</c:v>
                </c:pt>
                <c:pt idx="3195">
                  <c:v>38407</c:v>
                </c:pt>
                <c:pt idx="3196">
                  <c:v>38406</c:v>
                </c:pt>
                <c:pt idx="3197">
                  <c:v>38405</c:v>
                </c:pt>
                <c:pt idx="3198">
                  <c:v>38404</c:v>
                </c:pt>
                <c:pt idx="3199">
                  <c:v>38401</c:v>
                </c:pt>
                <c:pt idx="3200">
                  <c:v>38400</c:v>
                </c:pt>
                <c:pt idx="3201">
                  <c:v>38399</c:v>
                </c:pt>
                <c:pt idx="3202">
                  <c:v>38387</c:v>
                </c:pt>
                <c:pt idx="3203">
                  <c:v>38386</c:v>
                </c:pt>
                <c:pt idx="3204">
                  <c:v>38385</c:v>
                </c:pt>
                <c:pt idx="3205">
                  <c:v>38384</c:v>
                </c:pt>
                <c:pt idx="3206">
                  <c:v>38383</c:v>
                </c:pt>
                <c:pt idx="3207">
                  <c:v>38380</c:v>
                </c:pt>
                <c:pt idx="3208">
                  <c:v>38379</c:v>
                </c:pt>
                <c:pt idx="3209">
                  <c:v>38378</c:v>
                </c:pt>
                <c:pt idx="3210">
                  <c:v>38377</c:v>
                </c:pt>
                <c:pt idx="3211">
                  <c:v>38376</c:v>
                </c:pt>
                <c:pt idx="3212">
                  <c:v>38373</c:v>
                </c:pt>
                <c:pt idx="3213">
                  <c:v>38372</c:v>
                </c:pt>
                <c:pt idx="3214">
                  <c:v>38371</c:v>
                </c:pt>
                <c:pt idx="3215">
                  <c:v>38370</c:v>
                </c:pt>
                <c:pt idx="3216">
                  <c:v>38369</c:v>
                </c:pt>
                <c:pt idx="3217">
                  <c:v>38366</c:v>
                </c:pt>
                <c:pt idx="3218">
                  <c:v>38365</c:v>
                </c:pt>
                <c:pt idx="3219">
                  <c:v>38364</c:v>
                </c:pt>
                <c:pt idx="3220">
                  <c:v>38363</c:v>
                </c:pt>
                <c:pt idx="3221">
                  <c:v>38362</c:v>
                </c:pt>
                <c:pt idx="3222">
                  <c:v>38359</c:v>
                </c:pt>
                <c:pt idx="3223">
                  <c:v>38358</c:v>
                </c:pt>
                <c:pt idx="3224">
                  <c:v>38357</c:v>
                </c:pt>
                <c:pt idx="3225">
                  <c:v>38356</c:v>
                </c:pt>
                <c:pt idx="3226">
                  <c:v>38352</c:v>
                </c:pt>
                <c:pt idx="3227">
                  <c:v>38351</c:v>
                </c:pt>
                <c:pt idx="3228">
                  <c:v>38350</c:v>
                </c:pt>
                <c:pt idx="3229">
                  <c:v>38349</c:v>
                </c:pt>
                <c:pt idx="3230">
                  <c:v>38348</c:v>
                </c:pt>
                <c:pt idx="3231">
                  <c:v>38345</c:v>
                </c:pt>
                <c:pt idx="3232">
                  <c:v>38344</c:v>
                </c:pt>
                <c:pt idx="3233">
                  <c:v>38343</c:v>
                </c:pt>
                <c:pt idx="3234">
                  <c:v>38342</c:v>
                </c:pt>
                <c:pt idx="3235">
                  <c:v>38341</c:v>
                </c:pt>
                <c:pt idx="3236">
                  <c:v>38338</c:v>
                </c:pt>
                <c:pt idx="3237">
                  <c:v>38337</c:v>
                </c:pt>
                <c:pt idx="3238">
                  <c:v>38336</c:v>
                </c:pt>
                <c:pt idx="3239">
                  <c:v>38335</c:v>
                </c:pt>
                <c:pt idx="3240">
                  <c:v>38334</c:v>
                </c:pt>
                <c:pt idx="3241">
                  <c:v>38331</c:v>
                </c:pt>
                <c:pt idx="3242">
                  <c:v>38330</c:v>
                </c:pt>
                <c:pt idx="3243">
                  <c:v>38329</c:v>
                </c:pt>
                <c:pt idx="3244">
                  <c:v>38328</c:v>
                </c:pt>
                <c:pt idx="3245">
                  <c:v>38327</c:v>
                </c:pt>
                <c:pt idx="3246">
                  <c:v>38324</c:v>
                </c:pt>
                <c:pt idx="3247">
                  <c:v>38323</c:v>
                </c:pt>
                <c:pt idx="3248">
                  <c:v>38322</c:v>
                </c:pt>
                <c:pt idx="3249">
                  <c:v>38321</c:v>
                </c:pt>
                <c:pt idx="3250">
                  <c:v>38320</c:v>
                </c:pt>
                <c:pt idx="3251">
                  <c:v>38317</c:v>
                </c:pt>
                <c:pt idx="3252">
                  <c:v>38316</c:v>
                </c:pt>
                <c:pt idx="3253">
                  <c:v>38315</c:v>
                </c:pt>
                <c:pt idx="3254">
                  <c:v>38314</c:v>
                </c:pt>
                <c:pt idx="3255">
                  <c:v>38313</c:v>
                </c:pt>
                <c:pt idx="3256">
                  <c:v>38310</c:v>
                </c:pt>
                <c:pt idx="3257">
                  <c:v>38309</c:v>
                </c:pt>
                <c:pt idx="3258">
                  <c:v>38308</c:v>
                </c:pt>
                <c:pt idx="3259">
                  <c:v>38307</c:v>
                </c:pt>
                <c:pt idx="3260">
                  <c:v>38306</c:v>
                </c:pt>
                <c:pt idx="3261">
                  <c:v>38303</c:v>
                </c:pt>
                <c:pt idx="3262">
                  <c:v>38302</c:v>
                </c:pt>
                <c:pt idx="3263">
                  <c:v>38301</c:v>
                </c:pt>
                <c:pt idx="3264">
                  <c:v>38300</c:v>
                </c:pt>
                <c:pt idx="3265">
                  <c:v>38299</c:v>
                </c:pt>
                <c:pt idx="3266">
                  <c:v>38296</c:v>
                </c:pt>
                <c:pt idx="3267">
                  <c:v>38295</c:v>
                </c:pt>
                <c:pt idx="3268">
                  <c:v>38294</c:v>
                </c:pt>
                <c:pt idx="3269">
                  <c:v>38293</c:v>
                </c:pt>
                <c:pt idx="3270">
                  <c:v>38292</c:v>
                </c:pt>
                <c:pt idx="3271">
                  <c:v>38289</c:v>
                </c:pt>
                <c:pt idx="3272">
                  <c:v>38288</c:v>
                </c:pt>
                <c:pt idx="3273">
                  <c:v>38287</c:v>
                </c:pt>
                <c:pt idx="3274">
                  <c:v>38286</c:v>
                </c:pt>
                <c:pt idx="3275">
                  <c:v>38285</c:v>
                </c:pt>
                <c:pt idx="3276">
                  <c:v>38282</c:v>
                </c:pt>
                <c:pt idx="3277">
                  <c:v>38281</c:v>
                </c:pt>
                <c:pt idx="3278">
                  <c:v>38280</c:v>
                </c:pt>
                <c:pt idx="3279">
                  <c:v>38279</c:v>
                </c:pt>
                <c:pt idx="3280">
                  <c:v>38278</c:v>
                </c:pt>
                <c:pt idx="3281">
                  <c:v>38275</c:v>
                </c:pt>
                <c:pt idx="3282">
                  <c:v>38274</c:v>
                </c:pt>
                <c:pt idx="3283">
                  <c:v>38273</c:v>
                </c:pt>
                <c:pt idx="3284">
                  <c:v>38272</c:v>
                </c:pt>
                <c:pt idx="3285">
                  <c:v>38271</c:v>
                </c:pt>
                <c:pt idx="3286">
                  <c:v>38268</c:v>
                </c:pt>
                <c:pt idx="3287">
                  <c:v>38260</c:v>
                </c:pt>
                <c:pt idx="3288">
                  <c:v>38259</c:v>
                </c:pt>
                <c:pt idx="3289">
                  <c:v>38258</c:v>
                </c:pt>
                <c:pt idx="3290">
                  <c:v>38257</c:v>
                </c:pt>
                <c:pt idx="3291">
                  <c:v>38254</c:v>
                </c:pt>
                <c:pt idx="3292">
                  <c:v>38253</c:v>
                </c:pt>
                <c:pt idx="3293">
                  <c:v>38252</c:v>
                </c:pt>
                <c:pt idx="3294">
                  <c:v>38251</c:v>
                </c:pt>
                <c:pt idx="3295">
                  <c:v>38250</c:v>
                </c:pt>
                <c:pt idx="3296">
                  <c:v>38247</c:v>
                </c:pt>
                <c:pt idx="3297">
                  <c:v>38246</c:v>
                </c:pt>
                <c:pt idx="3298">
                  <c:v>38245</c:v>
                </c:pt>
                <c:pt idx="3299">
                  <c:v>38244</c:v>
                </c:pt>
                <c:pt idx="3300">
                  <c:v>38243</c:v>
                </c:pt>
                <c:pt idx="3301">
                  <c:v>38240</c:v>
                </c:pt>
                <c:pt idx="3302">
                  <c:v>38239</c:v>
                </c:pt>
                <c:pt idx="3303">
                  <c:v>38238</c:v>
                </c:pt>
                <c:pt idx="3304">
                  <c:v>38237</c:v>
                </c:pt>
                <c:pt idx="3305">
                  <c:v>38236</c:v>
                </c:pt>
                <c:pt idx="3306">
                  <c:v>38233</c:v>
                </c:pt>
                <c:pt idx="3307">
                  <c:v>38232</c:v>
                </c:pt>
                <c:pt idx="3308">
                  <c:v>38231</c:v>
                </c:pt>
                <c:pt idx="3309">
                  <c:v>38230</c:v>
                </c:pt>
                <c:pt idx="3310">
                  <c:v>38229</c:v>
                </c:pt>
                <c:pt idx="3311">
                  <c:v>38226</c:v>
                </c:pt>
                <c:pt idx="3312">
                  <c:v>38225</c:v>
                </c:pt>
                <c:pt idx="3313">
                  <c:v>38224</c:v>
                </c:pt>
                <c:pt idx="3314">
                  <c:v>38223</c:v>
                </c:pt>
                <c:pt idx="3315">
                  <c:v>38222</c:v>
                </c:pt>
                <c:pt idx="3316">
                  <c:v>38219</c:v>
                </c:pt>
                <c:pt idx="3317">
                  <c:v>38218</c:v>
                </c:pt>
                <c:pt idx="3318">
                  <c:v>38217</c:v>
                </c:pt>
                <c:pt idx="3319">
                  <c:v>38216</c:v>
                </c:pt>
                <c:pt idx="3320">
                  <c:v>38215</c:v>
                </c:pt>
                <c:pt idx="3321">
                  <c:v>38212</c:v>
                </c:pt>
                <c:pt idx="3322">
                  <c:v>38211</c:v>
                </c:pt>
                <c:pt idx="3323">
                  <c:v>38210</c:v>
                </c:pt>
                <c:pt idx="3324">
                  <c:v>38209</c:v>
                </c:pt>
                <c:pt idx="3325">
                  <c:v>38208</c:v>
                </c:pt>
                <c:pt idx="3326">
                  <c:v>38205</c:v>
                </c:pt>
                <c:pt idx="3327">
                  <c:v>38204</c:v>
                </c:pt>
                <c:pt idx="3328">
                  <c:v>38203</c:v>
                </c:pt>
                <c:pt idx="3329">
                  <c:v>38202</c:v>
                </c:pt>
                <c:pt idx="3330">
                  <c:v>38201</c:v>
                </c:pt>
                <c:pt idx="3331">
                  <c:v>38198</c:v>
                </c:pt>
                <c:pt idx="3332">
                  <c:v>38197</c:v>
                </c:pt>
                <c:pt idx="3333">
                  <c:v>38196</c:v>
                </c:pt>
                <c:pt idx="3334">
                  <c:v>38195</c:v>
                </c:pt>
                <c:pt idx="3335">
                  <c:v>38194</c:v>
                </c:pt>
                <c:pt idx="3336">
                  <c:v>38191</c:v>
                </c:pt>
                <c:pt idx="3337">
                  <c:v>38190</c:v>
                </c:pt>
                <c:pt idx="3338">
                  <c:v>38189</c:v>
                </c:pt>
                <c:pt idx="3339">
                  <c:v>38188</c:v>
                </c:pt>
                <c:pt idx="3340">
                  <c:v>38187</c:v>
                </c:pt>
                <c:pt idx="3341">
                  <c:v>38184</c:v>
                </c:pt>
                <c:pt idx="3342">
                  <c:v>38183</c:v>
                </c:pt>
                <c:pt idx="3343">
                  <c:v>38182</c:v>
                </c:pt>
                <c:pt idx="3344">
                  <c:v>38181</c:v>
                </c:pt>
                <c:pt idx="3345">
                  <c:v>38180</c:v>
                </c:pt>
                <c:pt idx="3346">
                  <c:v>38177</c:v>
                </c:pt>
                <c:pt idx="3347">
                  <c:v>38176</c:v>
                </c:pt>
                <c:pt idx="3348">
                  <c:v>38175</c:v>
                </c:pt>
                <c:pt idx="3349">
                  <c:v>38174</c:v>
                </c:pt>
                <c:pt idx="3350">
                  <c:v>38173</c:v>
                </c:pt>
                <c:pt idx="3351">
                  <c:v>38170</c:v>
                </c:pt>
                <c:pt idx="3352">
                  <c:v>38169</c:v>
                </c:pt>
                <c:pt idx="3353">
                  <c:v>38168</c:v>
                </c:pt>
                <c:pt idx="3354">
                  <c:v>38167</c:v>
                </c:pt>
                <c:pt idx="3355">
                  <c:v>38166</c:v>
                </c:pt>
                <c:pt idx="3356">
                  <c:v>38163</c:v>
                </c:pt>
                <c:pt idx="3357">
                  <c:v>38162</c:v>
                </c:pt>
                <c:pt idx="3358">
                  <c:v>38161</c:v>
                </c:pt>
                <c:pt idx="3359">
                  <c:v>38160</c:v>
                </c:pt>
                <c:pt idx="3360">
                  <c:v>38159</c:v>
                </c:pt>
                <c:pt idx="3361">
                  <c:v>38156</c:v>
                </c:pt>
                <c:pt idx="3362">
                  <c:v>38155</c:v>
                </c:pt>
                <c:pt idx="3363">
                  <c:v>38154</c:v>
                </c:pt>
                <c:pt idx="3364">
                  <c:v>38153</c:v>
                </c:pt>
                <c:pt idx="3365">
                  <c:v>38152</c:v>
                </c:pt>
                <c:pt idx="3366">
                  <c:v>38149</c:v>
                </c:pt>
                <c:pt idx="3367">
                  <c:v>38148</c:v>
                </c:pt>
                <c:pt idx="3368">
                  <c:v>38147</c:v>
                </c:pt>
                <c:pt idx="3369">
                  <c:v>38146</c:v>
                </c:pt>
                <c:pt idx="3370">
                  <c:v>38145</c:v>
                </c:pt>
                <c:pt idx="3371">
                  <c:v>38142</c:v>
                </c:pt>
                <c:pt idx="3372">
                  <c:v>38141</c:v>
                </c:pt>
                <c:pt idx="3373">
                  <c:v>38140</c:v>
                </c:pt>
                <c:pt idx="3374">
                  <c:v>38139</c:v>
                </c:pt>
                <c:pt idx="3375">
                  <c:v>38138</c:v>
                </c:pt>
                <c:pt idx="3376">
                  <c:v>38135</c:v>
                </c:pt>
                <c:pt idx="3377">
                  <c:v>38134</c:v>
                </c:pt>
                <c:pt idx="3378">
                  <c:v>38133</c:v>
                </c:pt>
                <c:pt idx="3379">
                  <c:v>38132</c:v>
                </c:pt>
                <c:pt idx="3380">
                  <c:v>38131</c:v>
                </c:pt>
                <c:pt idx="3381">
                  <c:v>38128</c:v>
                </c:pt>
                <c:pt idx="3382">
                  <c:v>38127</c:v>
                </c:pt>
                <c:pt idx="3383">
                  <c:v>38126</c:v>
                </c:pt>
                <c:pt idx="3384">
                  <c:v>38125</c:v>
                </c:pt>
                <c:pt idx="3385">
                  <c:v>38124</c:v>
                </c:pt>
                <c:pt idx="3386">
                  <c:v>38121</c:v>
                </c:pt>
                <c:pt idx="3387">
                  <c:v>38120</c:v>
                </c:pt>
                <c:pt idx="3388">
                  <c:v>38119</c:v>
                </c:pt>
                <c:pt idx="3389">
                  <c:v>38118</c:v>
                </c:pt>
                <c:pt idx="3390">
                  <c:v>38117</c:v>
                </c:pt>
                <c:pt idx="3391">
                  <c:v>38107</c:v>
                </c:pt>
                <c:pt idx="3392">
                  <c:v>38106</c:v>
                </c:pt>
                <c:pt idx="3393">
                  <c:v>38105</c:v>
                </c:pt>
                <c:pt idx="3394">
                  <c:v>38104</c:v>
                </c:pt>
                <c:pt idx="3395">
                  <c:v>38103</c:v>
                </c:pt>
                <c:pt idx="3396">
                  <c:v>38100</c:v>
                </c:pt>
                <c:pt idx="3397">
                  <c:v>38099</c:v>
                </c:pt>
                <c:pt idx="3398">
                  <c:v>38098</c:v>
                </c:pt>
                <c:pt idx="3399">
                  <c:v>38097</c:v>
                </c:pt>
                <c:pt idx="3400">
                  <c:v>38096</c:v>
                </c:pt>
                <c:pt idx="3401">
                  <c:v>38093</c:v>
                </c:pt>
                <c:pt idx="3402">
                  <c:v>38092</c:v>
                </c:pt>
                <c:pt idx="3403">
                  <c:v>38091</c:v>
                </c:pt>
                <c:pt idx="3404">
                  <c:v>38090</c:v>
                </c:pt>
                <c:pt idx="3405">
                  <c:v>38089</c:v>
                </c:pt>
                <c:pt idx="3406">
                  <c:v>38086</c:v>
                </c:pt>
                <c:pt idx="3407">
                  <c:v>38085</c:v>
                </c:pt>
                <c:pt idx="3408">
                  <c:v>38084</c:v>
                </c:pt>
                <c:pt idx="3409">
                  <c:v>38083</c:v>
                </c:pt>
                <c:pt idx="3410">
                  <c:v>38082</c:v>
                </c:pt>
                <c:pt idx="3411">
                  <c:v>38079</c:v>
                </c:pt>
                <c:pt idx="3412">
                  <c:v>38078</c:v>
                </c:pt>
                <c:pt idx="3413">
                  <c:v>38077</c:v>
                </c:pt>
                <c:pt idx="3414">
                  <c:v>38076</c:v>
                </c:pt>
                <c:pt idx="3415">
                  <c:v>38075</c:v>
                </c:pt>
                <c:pt idx="3416">
                  <c:v>38072</c:v>
                </c:pt>
                <c:pt idx="3417">
                  <c:v>38071</c:v>
                </c:pt>
                <c:pt idx="3418">
                  <c:v>38070</c:v>
                </c:pt>
                <c:pt idx="3419">
                  <c:v>38069</c:v>
                </c:pt>
                <c:pt idx="3420">
                  <c:v>38068</c:v>
                </c:pt>
                <c:pt idx="3421">
                  <c:v>38065</c:v>
                </c:pt>
                <c:pt idx="3422">
                  <c:v>38064</c:v>
                </c:pt>
                <c:pt idx="3423">
                  <c:v>38063</c:v>
                </c:pt>
                <c:pt idx="3424">
                  <c:v>38062</c:v>
                </c:pt>
                <c:pt idx="3425">
                  <c:v>38061</c:v>
                </c:pt>
                <c:pt idx="3426">
                  <c:v>38058</c:v>
                </c:pt>
                <c:pt idx="3427">
                  <c:v>38057</c:v>
                </c:pt>
                <c:pt idx="3428">
                  <c:v>38056</c:v>
                </c:pt>
                <c:pt idx="3429">
                  <c:v>38055</c:v>
                </c:pt>
                <c:pt idx="3430">
                  <c:v>38054</c:v>
                </c:pt>
                <c:pt idx="3431">
                  <c:v>38051</c:v>
                </c:pt>
                <c:pt idx="3432">
                  <c:v>38050</c:v>
                </c:pt>
                <c:pt idx="3433">
                  <c:v>38049</c:v>
                </c:pt>
                <c:pt idx="3434">
                  <c:v>38048</c:v>
                </c:pt>
                <c:pt idx="3435">
                  <c:v>38047</c:v>
                </c:pt>
                <c:pt idx="3436">
                  <c:v>38044</c:v>
                </c:pt>
                <c:pt idx="3437">
                  <c:v>38043</c:v>
                </c:pt>
                <c:pt idx="3438">
                  <c:v>38042</c:v>
                </c:pt>
                <c:pt idx="3439">
                  <c:v>38041</c:v>
                </c:pt>
                <c:pt idx="3440">
                  <c:v>38040</c:v>
                </c:pt>
                <c:pt idx="3441">
                  <c:v>38037</c:v>
                </c:pt>
                <c:pt idx="3442">
                  <c:v>38036</c:v>
                </c:pt>
                <c:pt idx="3443">
                  <c:v>38035</c:v>
                </c:pt>
                <c:pt idx="3444">
                  <c:v>38034</c:v>
                </c:pt>
                <c:pt idx="3445">
                  <c:v>38033</c:v>
                </c:pt>
                <c:pt idx="3446">
                  <c:v>38030</c:v>
                </c:pt>
                <c:pt idx="3447">
                  <c:v>38029</c:v>
                </c:pt>
                <c:pt idx="3448">
                  <c:v>38028</c:v>
                </c:pt>
                <c:pt idx="3449">
                  <c:v>38027</c:v>
                </c:pt>
                <c:pt idx="3450">
                  <c:v>38026</c:v>
                </c:pt>
                <c:pt idx="3451">
                  <c:v>38023</c:v>
                </c:pt>
                <c:pt idx="3452">
                  <c:v>38022</c:v>
                </c:pt>
                <c:pt idx="3453">
                  <c:v>38021</c:v>
                </c:pt>
                <c:pt idx="3454">
                  <c:v>38020</c:v>
                </c:pt>
                <c:pt idx="3455">
                  <c:v>38019</c:v>
                </c:pt>
                <c:pt idx="3456">
                  <c:v>38016</c:v>
                </c:pt>
                <c:pt idx="3457">
                  <c:v>38015</c:v>
                </c:pt>
                <c:pt idx="3458">
                  <c:v>38002</c:v>
                </c:pt>
                <c:pt idx="3459">
                  <c:v>38001</c:v>
                </c:pt>
                <c:pt idx="3460">
                  <c:v>38000</c:v>
                </c:pt>
                <c:pt idx="3461">
                  <c:v>37999</c:v>
                </c:pt>
                <c:pt idx="3462">
                  <c:v>37998</c:v>
                </c:pt>
                <c:pt idx="3463">
                  <c:v>37995</c:v>
                </c:pt>
                <c:pt idx="3464">
                  <c:v>37994</c:v>
                </c:pt>
                <c:pt idx="3465">
                  <c:v>37993</c:v>
                </c:pt>
                <c:pt idx="3466">
                  <c:v>37992</c:v>
                </c:pt>
                <c:pt idx="3467">
                  <c:v>37991</c:v>
                </c:pt>
                <c:pt idx="3468">
                  <c:v>37988</c:v>
                </c:pt>
                <c:pt idx="3469">
                  <c:v>37986</c:v>
                </c:pt>
                <c:pt idx="3470">
                  <c:v>37985</c:v>
                </c:pt>
                <c:pt idx="3471">
                  <c:v>37984</c:v>
                </c:pt>
                <c:pt idx="3472">
                  <c:v>37981</c:v>
                </c:pt>
                <c:pt idx="3473">
                  <c:v>37980</c:v>
                </c:pt>
                <c:pt idx="3474">
                  <c:v>37979</c:v>
                </c:pt>
                <c:pt idx="3475">
                  <c:v>37978</c:v>
                </c:pt>
                <c:pt idx="3476">
                  <c:v>37977</c:v>
                </c:pt>
                <c:pt idx="3477">
                  <c:v>37974</c:v>
                </c:pt>
                <c:pt idx="3478">
                  <c:v>37973</c:v>
                </c:pt>
                <c:pt idx="3479">
                  <c:v>37972</c:v>
                </c:pt>
                <c:pt idx="3480">
                  <c:v>37971</c:v>
                </c:pt>
                <c:pt idx="3481">
                  <c:v>37970</c:v>
                </c:pt>
                <c:pt idx="3482">
                  <c:v>37967</c:v>
                </c:pt>
                <c:pt idx="3483">
                  <c:v>37966</c:v>
                </c:pt>
                <c:pt idx="3484">
                  <c:v>37965</c:v>
                </c:pt>
                <c:pt idx="3485">
                  <c:v>37964</c:v>
                </c:pt>
                <c:pt idx="3486">
                  <c:v>37963</c:v>
                </c:pt>
                <c:pt idx="3487">
                  <c:v>37960</c:v>
                </c:pt>
                <c:pt idx="3488">
                  <c:v>37959</c:v>
                </c:pt>
                <c:pt idx="3489">
                  <c:v>37958</c:v>
                </c:pt>
                <c:pt idx="3490">
                  <c:v>37957</c:v>
                </c:pt>
                <c:pt idx="3491">
                  <c:v>37956</c:v>
                </c:pt>
                <c:pt idx="3492">
                  <c:v>37953</c:v>
                </c:pt>
                <c:pt idx="3493">
                  <c:v>37952</c:v>
                </c:pt>
                <c:pt idx="3494">
                  <c:v>37951</c:v>
                </c:pt>
                <c:pt idx="3495">
                  <c:v>37950</c:v>
                </c:pt>
                <c:pt idx="3496">
                  <c:v>37949</c:v>
                </c:pt>
                <c:pt idx="3497">
                  <c:v>37946</c:v>
                </c:pt>
                <c:pt idx="3498">
                  <c:v>37945</c:v>
                </c:pt>
                <c:pt idx="3499">
                  <c:v>37944</c:v>
                </c:pt>
                <c:pt idx="3500">
                  <c:v>37943</c:v>
                </c:pt>
                <c:pt idx="3501">
                  <c:v>37942</c:v>
                </c:pt>
                <c:pt idx="3502">
                  <c:v>37939</c:v>
                </c:pt>
                <c:pt idx="3503">
                  <c:v>37938</c:v>
                </c:pt>
                <c:pt idx="3504">
                  <c:v>37937</c:v>
                </c:pt>
                <c:pt idx="3505">
                  <c:v>37936</c:v>
                </c:pt>
                <c:pt idx="3506">
                  <c:v>37935</c:v>
                </c:pt>
                <c:pt idx="3507">
                  <c:v>37932</c:v>
                </c:pt>
                <c:pt idx="3508">
                  <c:v>37931</c:v>
                </c:pt>
                <c:pt idx="3509">
                  <c:v>37930</c:v>
                </c:pt>
                <c:pt idx="3510">
                  <c:v>37929</c:v>
                </c:pt>
                <c:pt idx="3511">
                  <c:v>37928</c:v>
                </c:pt>
                <c:pt idx="3512">
                  <c:v>37925</c:v>
                </c:pt>
                <c:pt idx="3513">
                  <c:v>37924</c:v>
                </c:pt>
                <c:pt idx="3514">
                  <c:v>37923</c:v>
                </c:pt>
                <c:pt idx="3515">
                  <c:v>37922</c:v>
                </c:pt>
                <c:pt idx="3516">
                  <c:v>37921</c:v>
                </c:pt>
                <c:pt idx="3517">
                  <c:v>37918</c:v>
                </c:pt>
                <c:pt idx="3518">
                  <c:v>37917</c:v>
                </c:pt>
                <c:pt idx="3519">
                  <c:v>37916</c:v>
                </c:pt>
                <c:pt idx="3520">
                  <c:v>37915</c:v>
                </c:pt>
                <c:pt idx="3521">
                  <c:v>37914</c:v>
                </c:pt>
                <c:pt idx="3522">
                  <c:v>37911</c:v>
                </c:pt>
                <c:pt idx="3523">
                  <c:v>37910</c:v>
                </c:pt>
                <c:pt idx="3524">
                  <c:v>37909</c:v>
                </c:pt>
                <c:pt idx="3525">
                  <c:v>37908</c:v>
                </c:pt>
                <c:pt idx="3526">
                  <c:v>37907</c:v>
                </c:pt>
                <c:pt idx="3527">
                  <c:v>37904</c:v>
                </c:pt>
                <c:pt idx="3528">
                  <c:v>37903</c:v>
                </c:pt>
                <c:pt idx="3529">
                  <c:v>37902</c:v>
                </c:pt>
                <c:pt idx="3530">
                  <c:v>37894</c:v>
                </c:pt>
                <c:pt idx="3531">
                  <c:v>37893</c:v>
                </c:pt>
                <c:pt idx="3532">
                  <c:v>37890</c:v>
                </c:pt>
                <c:pt idx="3533">
                  <c:v>37889</c:v>
                </c:pt>
                <c:pt idx="3534">
                  <c:v>37888</c:v>
                </c:pt>
                <c:pt idx="3535">
                  <c:v>37887</c:v>
                </c:pt>
                <c:pt idx="3536">
                  <c:v>37886</c:v>
                </c:pt>
                <c:pt idx="3537">
                  <c:v>37883</c:v>
                </c:pt>
                <c:pt idx="3538">
                  <c:v>37882</c:v>
                </c:pt>
                <c:pt idx="3539">
                  <c:v>37881</c:v>
                </c:pt>
                <c:pt idx="3540">
                  <c:v>37880</c:v>
                </c:pt>
                <c:pt idx="3541">
                  <c:v>37879</c:v>
                </c:pt>
                <c:pt idx="3542">
                  <c:v>37876</c:v>
                </c:pt>
                <c:pt idx="3543">
                  <c:v>37875</c:v>
                </c:pt>
                <c:pt idx="3544">
                  <c:v>37874</c:v>
                </c:pt>
                <c:pt idx="3545">
                  <c:v>37873</c:v>
                </c:pt>
                <c:pt idx="3546">
                  <c:v>37872</c:v>
                </c:pt>
                <c:pt idx="3547">
                  <c:v>37869</c:v>
                </c:pt>
                <c:pt idx="3548">
                  <c:v>37868</c:v>
                </c:pt>
                <c:pt idx="3549">
                  <c:v>37867</c:v>
                </c:pt>
                <c:pt idx="3550">
                  <c:v>37866</c:v>
                </c:pt>
                <c:pt idx="3551">
                  <c:v>37865</c:v>
                </c:pt>
                <c:pt idx="3552">
                  <c:v>37862</c:v>
                </c:pt>
                <c:pt idx="3553">
                  <c:v>37861</c:v>
                </c:pt>
                <c:pt idx="3554">
                  <c:v>37860</c:v>
                </c:pt>
                <c:pt idx="3555">
                  <c:v>37859</c:v>
                </c:pt>
                <c:pt idx="3556">
                  <c:v>37858</c:v>
                </c:pt>
                <c:pt idx="3557">
                  <c:v>37855</c:v>
                </c:pt>
                <c:pt idx="3558">
                  <c:v>37854</c:v>
                </c:pt>
                <c:pt idx="3559">
                  <c:v>37853</c:v>
                </c:pt>
                <c:pt idx="3560">
                  <c:v>37852</c:v>
                </c:pt>
                <c:pt idx="3561">
                  <c:v>37851</c:v>
                </c:pt>
                <c:pt idx="3562">
                  <c:v>37848</c:v>
                </c:pt>
                <c:pt idx="3563">
                  <c:v>37847</c:v>
                </c:pt>
                <c:pt idx="3564">
                  <c:v>37846</c:v>
                </c:pt>
                <c:pt idx="3565">
                  <c:v>37845</c:v>
                </c:pt>
                <c:pt idx="3566">
                  <c:v>37844</c:v>
                </c:pt>
                <c:pt idx="3567">
                  <c:v>37841</c:v>
                </c:pt>
                <c:pt idx="3568">
                  <c:v>37840</c:v>
                </c:pt>
                <c:pt idx="3569">
                  <c:v>37839</c:v>
                </c:pt>
                <c:pt idx="3570">
                  <c:v>37838</c:v>
                </c:pt>
                <c:pt idx="3571">
                  <c:v>37837</c:v>
                </c:pt>
                <c:pt idx="3572">
                  <c:v>37834</c:v>
                </c:pt>
                <c:pt idx="3573">
                  <c:v>37833</c:v>
                </c:pt>
                <c:pt idx="3574">
                  <c:v>37832</c:v>
                </c:pt>
                <c:pt idx="3575">
                  <c:v>37831</c:v>
                </c:pt>
                <c:pt idx="3576">
                  <c:v>37830</c:v>
                </c:pt>
                <c:pt idx="3577">
                  <c:v>37827</c:v>
                </c:pt>
                <c:pt idx="3578">
                  <c:v>37826</c:v>
                </c:pt>
                <c:pt idx="3579">
                  <c:v>37825</c:v>
                </c:pt>
                <c:pt idx="3580">
                  <c:v>37824</c:v>
                </c:pt>
                <c:pt idx="3581">
                  <c:v>37823</c:v>
                </c:pt>
                <c:pt idx="3582">
                  <c:v>37820</c:v>
                </c:pt>
                <c:pt idx="3583">
                  <c:v>37819</c:v>
                </c:pt>
                <c:pt idx="3584">
                  <c:v>37818</c:v>
                </c:pt>
                <c:pt idx="3585">
                  <c:v>37817</c:v>
                </c:pt>
                <c:pt idx="3586">
                  <c:v>37816</c:v>
                </c:pt>
                <c:pt idx="3587">
                  <c:v>37813</c:v>
                </c:pt>
                <c:pt idx="3588">
                  <c:v>37812</c:v>
                </c:pt>
                <c:pt idx="3589">
                  <c:v>37811</c:v>
                </c:pt>
                <c:pt idx="3590">
                  <c:v>37810</c:v>
                </c:pt>
                <c:pt idx="3591">
                  <c:v>37809</c:v>
                </c:pt>
                <c:pt idx="3592">
                  <c:v>37806</c:v>
                </c:pt>
                <c:pt idx="3593">
                  <c:v>37805</c:v>
                </c:pt>
                <c:pt idx="3594">
                  <c:v>37804</c:v>
                </c:pt>
                <c:pt idx="3595">
                  <c:v>37803</c:v>
                </c:pt>
                <c:pt idx="3596">
                  <c:v>37802</c:v>
                </c:pt>
                <c:pt idx="3597">
                  <c:v>37799</c:v>
                </c:pt>
                <c:pt idx="3598">
                  <c:v>37798</c:v>
                </c:pt>
                <c:pt idx="3599">
                  <c:v>37797</c:v>
                </c:pt>
                <c:pt idx="3600">
                  <c:v>37796</c:v>
                </c:pt>
                <c:pt idx="3601">
                  <c:v>37795</c:v>
                </c:pt>
                <c:pt idx="3602">
                  <c:v>37792</c:v>
                </c:pt>
                <c:pt idx="3603">
                  <c:v>37791</c:v>
                </c:pt>
                <c:pt idx="3604">
                  <c:v>37790</c:v>
                </c:pt>
                <c:pt idx="3605">
                  <c:v>37789</c:v>
                </c:pt>
                <c:pt idx="3606">
                  <c:v>37788</c:v>
                </c:pt>
                <c:pt idx="3607">
                  <c:v>37785</c:v>
                </c:pt>
                <c:pt idx="3608">
                  <c:v>37784</c:v>
                </c:pt>
                <c:pt idx="3609">
                  <c:v>37783</c:v>
                </c:pt>
                <c:pt idx="3610">
                  <c:v>37782</c:v>
                </c:pt>
                <c:pt idx="3611">
                  <c:v>37781</c:v>
                </c:pt>
                <c:pt idx="3612">
                  <c:v>37778</c:v>
                </c:pt>
                <c:pt idx="3613">
                  <c:v>37777</c:v>
                </c:pt>
                <c:pt idx="3614">
                  <c:v>37776</c:v>
                </c:pt>
                <c:pt idx="3615">
                  <c:v>37775</c:v>
                </c:pt>
                <c:pt idx="3616">
                  <c:v>37774</c:v>
                </c:pt>
                <c:pt idx="3617">
                  <c:v>37771</c:v>
                </c:pt>
                <c:pt idx="3618">
                  <c:v>37770</c:v>
                </c:pt>
                <c:pt idx="3619">
                  <c:v>37769</c:v>
                </c:pt>
                <c:pt idx="3620">
                  <c:v>37768</c:v>
                </c:pt>
                <c:pt idx="3621">
                  <c:v>37767</c:v>
                </c:pt>
                <c:pt idx="3622">
                  <c:v>37764</c:v>
                </c:pt>
                <c:pt idx="3623">
                  <c:v>37763</c:v>
                </c:pt>
                <c:pt idx="3624">
                  <c:v>37762</c:v>
                </c:pt>
                <c:pt idx="3625">
                  <c:v>37761</c:v>
                </c:pt>
                <c:pt idx="3626">
                  <c:v>37760</c:v>
                </c:pt>
                <c:pt idx="3627">
                  <c:v>37757</c:v>
                </c:pt>
                <c:pt idx="3628">
                  <c:v>37756</c:v>
                </c:pt>
                <c:pt idx="3629">
                  <c:v>37755</c:v>
                </c:pt>
                <c:pt idx="3630">
                  <c:v>37754</c:v>
                </c:pt>
                <c:pt idx="3631">
                  <c:v>37753</c:v>
                </c:pt>
                <c:pt idx="3632">
                  <c:v>37741</c:v>
                </c:pt>
                <c:pt idx="3633">
                  <c:v>37740</c:v>
                </c:pt>
                <c:pt idx="3634">
                  <c:v>37739</c:v>
                </c:pt>
                <c:pt idx="3635">
                  <c:v>37736</c:v>
                </c:pt>
                <c:pt idx="3636">
                  <c:v>37735</c:v>
                </c:pt>
                <c:pt idx="3637">
                  <c:v>37734</c:v>
                </c:pt>
                <c:pt idx="3638">
                  <c:v>37733</c:v>
                </c:pt>
                <c:pt idx="3639">
                  <c:v>37732</c:v>
                </c:pt>
                <c:pt idx="3640">
                  <c:v>37729</c:v>
                </c:pt>
                <c:pt idx="3641">
                  <c:v>37728</c:v>
                </c:pt>
                <c:pt idx="3642">
                  <c:v>37727</c:v>
                </c:pt>
                <c:pt idx="3643">
                  <c:v>37726</c:v>
                </c:pt>
                <c:pt idx="3644">
                  <c:v>37725</c:v>
                </c:pt>
                <c:pt idx="3645">
                  <c:v>37722</c:v>
                </c:pt>
                <c:pt idx="3646">
                  <c:v>37721</c:v>
                </c:pt>
                <c:pt idx="3647">
                  <c:v>37720</c:v>
                </c:pt>
                <c:pt idx="3648">
                  <c:v>37719</c:v>
                </c:pt>
                <c:pt idx="3649">
                  <c:v>37718</c:v>
                </c:pt>
                <c:pt idx="3650">
                  <c:v>37715</c:v>
                </c:pt>
                <c:pt idx="3651">
                  <c:v>37714</c:v>
                </c:pt>
                <c:pt idx="3652">
                  <c:v>37713</c:v>
                </c:pt>
                <c:pt idx="3653">
                  <c:v>37712</c:v>
                </c:pt>
                <c:pt idx="3654">
                  <c:v>37711</c:v>
                </c:pt>
                <c:pt idx="3655">
                  <c:v>37708</c:v>
                </c:pt>
                <c:pt idx="3656">
                  <c:v>37707</c:v>
                </c:pt>
                <c:pt idx="3657">
                  <c:v>37706</c:v>
                </c:pt>
                <c:pt idx="3658">
                  <c:v>37705</c:v>
                </c:pt>
                <c:pt idx="3659">
                  <c:v>37704</c:v>
                </c:pt>
                <c:pt idx="3660">
                  <c:v>37701</c:v>
                </c:pt>
                <c:pt idx="3661">
                  <c:v>37700</c:v>
                </c:pt>
                <c:pt idx="3662">
                  <c:v>37699</c:v>
                </c:pt>
                <c:pt idx="3663">
                  <c:v>37698</c:v>
                </c:pt>
                <c:pt idx="3664">
                  <c:v>37697</c:v>
                </c:pt>
                <c:pt idx="3665">
                  <c:v>37694</c:v>
                </c:pt>
                <c:pt idx="3666">
                  <c:v>37693</c:v>
                </c:pt>
                <c:pt idx="3667">
                  <c:v>37692</c:v>
                </c:pt>
                <c:pt idx="3668">
                  <c:v>37691</c:v>
                </c:pt>
                <c:pt idx="3669">
                  <c:v>37690</c:v>
                </c:pt>
                <c:pt idx="3670">
                  <c:v>37687</c:v>
                </c:pt>
                <c:pt idx="3671">
                  <c:v>37686</c:v>
                </c:pt>
                <c:pt idx="3672">
                  <c:v>37685</c:v>
                </c:pt>
                <c:pt idx="3673">
                  <c:v>37684</c:v>
                </c:pt>
                <c:pt idx="3674">
                  <c:v>37683</c:v>
                </c:pt>
                <c:pt idx="3675">
                  <c:v>37680</c:v>
                </c:pt>
                <c:pt idx="3676">
                  <c:v>37679</c:v>
                </c:pt>
                <c:pt idx="3677">
                  <c:v>37678</c:v>
                </c:pt>
                <c:pt idx="3678">
                  <c:v>37677</c:v>
                </c:pt>
                <c:pt idx="3679">
                  <c:v>37676</c:v>
                </c:pt>
                <c:pt idx="3680">
                  <c:v>37673</c:v>
                </c:pt>
                <c:pt idx="3681">
                  <c:v>37672</c:v>
                </c:pt>
                <c:pt idx="3682">
                  <c:v>37671</c:v>
                </c:pt>
                <c:pt idx="3683">
                  <c:v>37670</c:v>
                </c:pt>
                <c:pt idx="3684">
                  <c:v>37669</c:v>
                </c:pt>
                <c:pt idx="3685">
                  <c:v>37666</c:v>
                </c:pt>
                <c:pt idx="3686">
                  <c:v>37665</c:v>
                </c:pt>
                <c:pt idx="3687">
                  <c:v>37664</c:v>
                </c:pt>
                <c:pt idx="3688">
                  <c:v>37663</c:v>
                </c:pt>
                <c:pt idx="3689">
                  <c:v>37662</c:v>
                </c:pt>
                <c:pt idx="3690">
                  <c:v>37650</c:v>
                </c:pt>
                <c:pt idx="3691">
                  <c:v>37649</c:v>
                </c:pt>
                <c:pt idx="3692">
                  <c:v>37648</c:v>
                </c:pt>
                <c:pt idx="3693">
                  <c:v>37645</c:v>
                </c:pt>
                <c:pt idx="3694">
                  <c:v>37644</c:v>
                </c:pt>
                <c:pt idx="3695">
                  <c:v>37643</c:v>
                </c:pt>
                <c:pt idx="3696">
                  <c:v>37642</c:v>
                </c:pt>
                <c:pt idx="3697">
                  <c:v>37641</c:v>
                </c:pt>
                <c:pt idx="3698">
                  <c:v>37638</c:v>
                </c:pt>
                <c:pt idx="3699">
                  <c:v>37637</c:v>
                </c:pt>
                <c:pt idx="3700">
                  <c:v>37636</c:v>
                </c:pt>
                <c:pt idx="3701">
                  <c:v>37635</c:v>
                </c:pt>
                <c:pt idx="3702">
                  <c:v>37634</c:v>
                </c:pt>
                <c:pt idx="3703">
                  <c:v>37631</c:v>
                </c:pt>
                <c:pt idx="3704">
                  <c:v>37630</c:v>
                </c:pt>
                <c:pt idx="3705">
                  <c:v>37629</c:v>
                </c:pt>
                <c:pt idx="3706">
                  <c:v>37628</c:v>
                </c:pt>
                <c:pt idx="3707">
                  <c:v>37627</c:v>
                </c:pt>
                <c:pt idx="3708">
                  <c:v>37624</c:v>
                </c:pt>
                <c:pt idx="3709">
                  <c:v>37623</c:v>
                </c:pt>
                <c:pt idx="3710">
                  <c:v>37621</c:v>
                </c:pt>
                <c:pt idx="3711">
                  <c:v>37620</c:v>
                </c:pt>
                <c:pt idx="3712">
                  <c:v>37617</c:v>
                </c:pt>
                <c:pt idx="3713">
                  <c:v>37616</c:v>
                </c:pt>
                <c:pt idx="3714">
                  <c:v>37615</c:v>
                </c:pt>
                <c:pt idx="3715">
                  <c:v>37614</c:v>
                </c:pt>
                <c:pt idx="3716">
                  <c:v>37613</c:v>
                </c:pt>
                <c:pt idx="3717">
                  <c:v>37610</c:v>
                </c:pt>
                <c:pt idx="3718">
                  <c:v>37609</c:v>
                </c:pt>
                <c:pt idx="3719">
                  <c:v>37608</c:v>
                </c:pt>
                <c:pt idx="3720">
                  <c:v>37607</c:v>
                </c:pt>
                <c:pt idx="3721">
                  <c:v>37606</c:v>
                </c:pt>
                <c:pt idx="3722">
                  <c:v>37603</c:v>
                </c:pt>
                <c:pt idx="3723">
                  <c:v>37602</c:v>
                </c:pt>
                <c:pt idx="3724">
                  <c:v>37601</c:v>
                </c:pt>
                <c:pt idx="3725">
                  <c:v>37600</c:v>
                </c:pt>
                <c:pt idx="3726">
                  <c:v>37599</c:v>
                </c:pt>
                <c:pt idx="3727">
                  <c:v>37596</c:v>
                </c:pt>
                <c:pt idx="3728">
                  <c:v>37595</c:v>
                </c:pt>
                <c:pt idx="3729">
                  <c:v>37594</c:v>
                </c:pt>
                <c:pt idx="3730">
                  <c:v>37593</c:v>
                </c:pt>
                <c:pt idx="3731">
                  <c:v>37592</c:v>
                </c:pt>
                <c:pt idx="3732">
                  <c:v>37589</c:v>
                </c:pt>
                <c:pt idx="3733">
                  <c:v>37588</c:v>
                </c:pt>
                <c:pt idx="3734">
                  <c:v>37587</c:v>
                </c:pt>
                <c:pt idx="3735">
                  <c:v>37586</c:v>
                </c:pt>
                <c:pt idx="3736">
                  <c:v>37585</c:v>
                </c:pt>
                <c:pt idx="3737">
                  <c:v>37582</c:v>
                </c:pt>
                <c:pt idx="3738">
                  <c:v>37581</c:v>
                </c:pt>
                <c:pt idx="3739">
                  <c:v>37580</c:v>
                </c:pt>
                <c:pt idx="3740">
                  <c:v>37579</c:v>
                </c:pt>
                <c:pt idx="3741">
                  <c:v>37578</c:v>
                </c:pt>
                <c:pt idx="3742">
                  <c:v>37575</c:v>
                </c:pt>
                <c:pt idx="3743">
                  <c:v>37574</c:v>
                </c:pt>
                <c:pt idx="3744">
                  <c:v>37573</c:v>
                </c:pt>
                <c:pt idx="3745">
                  <c:v>37572</c:v>
                </c:pt>
                <c:pt idx="3746">
                  <c:v>37571</c:v>
                </c:pt>
                <c:pt idx="3747">
                  <c:v>37568</c:v>
                </c:pt>
                <c:pt idx="3748">
                  <c:v>37567</c:v>
                </c:pt>
                <c:pt idx="3749">
                  <c:v>37566</c:v>
                </c:pt>
                <c:pt idx="3750">
                  <c:v>37565</c:v>
                </c:pt>
                <c:pt idx="3751">
                  <c:v>37564</c:v>
                </c:pt>
                <c:pt idx="3752">
                  <c:v>37561</c:v>
                </c:pt>
                <c:pt idx="3753">
                  <c:v>37560</c:v>
                </c:pt>
                <c:pt idx="3754">
                  <c:v>37559</c:v>
                </c:pt>
                <c:pt idx="3755">
                  <c:v>37558</c:v>
                </c:pt>
                <c:pt idx="3756">
                  <c:v>37557</c:v>
                </c:pt>
                <c:pt idx="3757">
                  <c:v>37554</c:v>
                </c:pt>
                <c:pt idx="3758">
                  <c:v>37553</c:v>
                </c:pt>
                <c:pt idx="3759">
                  <c:v>37552</c:v>
                </c:pt>
                <c:pt idx="3760">
                  <c:v>37551</c:v>
                </c:pt>
                <c:pt idx="3761">
                  <c:v>37550</c:v>
                </c:pt>
                <c:pt idx="3762">
                  <c:v>37547</c:v>
                </c:pt>
                <c:pt idx="3763">
                  <c:v>37546</c:v>
                </c:pt>
                <c:pt idx="3764">
                  <c:v>37545</c:v>
                </c:pt>
                <c:pt idx="3765">
                  <c:v>37544</c:v>
                </c:pt>
                <c:pt idx="3766">
                  <c:v>37543</c:v>
                </c:pt>
                <c:pt idx="3767">
                  <c:v>37540</c:v>
                </c:pt>
                <c:pt idx="3768">
                  <c:v>37539</c:v>
                </c:pt>
                <c:pt idx="3769">
                  <c:v>37538</c:v>
                </c:pt>
                <c:pt idx="3770">
                  <c:v>37537</c:v>
                </c:pt>
                <c:pt idx="3771">
                  <c:v>37526</c:v>
                </c:pt>
                <c:pt idx="3772">
                  <c:v>37525</c:v>
                </c:pt>
                <c:pt idx="3773">
                  <c:v>37524</c:v>
                </c:pt>
                <c:pt idx="3774">
                  <c:v>37523</c:v>
                </c:pt>
                <c:pt idx="3775">
                  <c:v>37522</c:v>
                </c:pt>
                <c:pt idx="3776">
                  <c:v>37519</c:v>
                </c:pt>
                <c:pt idx="3777">
                  <c:v>37518</c:v>
                </c:pt>
                <c:pt idx="3778">
                  <c:v>37517</c:v>
                </c:pt>
                <c:pt idx="3779">
                  <c:v>37516</c:v>
                </c:pt>
                <c:pt idx="3780">
                  <c:v>37515</c:v>
                </c:pt>
                <c:pt idx="3781">
                  <c:v>37512</c:v>
                </c:pt>
                <c:pt idx="3782">
                  <c:v>37511</c:v>
                </c:pt>
                <c:pt idx="3783">
                  <c:v>37510</c:v>
                </c:pt>
                <c:pt idx="3784">
                  <c:v>37509</c:v>
                </c:pt>
                <c:pt idx="3785">
                  <c:v>37508</c:v>
                </c:pt>
                <c:pt idx="3786">
                  <c:v>37505</c:v>
                </c:pt>
                <c:pt idx="3787">
                  <c:v>37504</c:v>
                </c:pt>
                <c:pt idx="3788">
                  <c:v>37503</c:v>
                </c:pt>
                <c:pt idx="3789">
                  <c:v>37502</c:v>
                </c:pt>
                <c:pt idx="3790">
                  <c:v>37501</c:v>
                </c:pt>
                <c:pt idx="3791">
                  <c:v>37498</c:v>
                </c:pt>
                <c:pt idx="3792">
                  <c:v>37497</c:v>
                </c:pt>
                <c:pt idx="3793">
                  <c:v>37496</c:v>
                </c:pt>
                <c:pt idx="3794">
                  <c:v>37495</c:v>
                </c:pt>
                <c:pt idx="3795">
                  <c:v>37494</c:v>
                </c:pt>
                <c:pt idx="3796">
                  <c:v>37491</c:v>
                </c:pt>
                <c:pt idx="3797">
                  <c:v>37490</c:v>
                </c:pt>
                <c:pt idx="3798">
                  <c:v>37489</c:v>
                </c:pt>
                <c:pt idx="3799">
                  <c:v>37488</c:v>
                </c:pt>
                <c:pt idx="3800">
                  <c:v>37487</c:v>
                </c:pt>
                <c:pt idx="3801">
                  <c:v>37484</c:v>
                </c:pt>
                <c:pt idx="3802">
                  <c:v>37483</c:v>
                </c:pt>
                <c:pt idx="3803">
                  <c:v>37482</c:v>
                </c:pt>
                <c:pt idx="3804">
                  <c:v>37481</c:v>
                </c:pt>
                <c:pt idx="3805">
                  <c:v>37480</c:v>
                </c:pt>
                <c:pt idx="3806">
                  <c:v>37477</c:v>
                </c:pt>
                <c:pt idx="3807">
                  <c:v>37476</c:v>
                </c:pt>
                <c:pt idx="3808">
                  <c:v>37475</c:v>
                </c:pt>
                <c:pt idx="3809">
                  <c:v>37474</c:v>
                </c:pt>
                <c:pt idx="3810">
                  <c:v>37473</c:v>
                </c:pt>
                <c:pt idx="3811">
                  <c:v>37470</c:v>
                </c:pt>
                <c:pt idx="3812">
                  <c:v>37469</c:v>
                </c:pt>
                <c:pt idx="3813">
                  <c:v>37468</c:v>
                </c:pt>
                <c:pt idx="3814">
                  <c:v>37467</c:v>
                </c:pt>
                <c:pt idx="3815">
                  <c:v>37466</c:v>
                </c:pt>
                <c:pt idx="3816">
                  <c:v>37463</c:v>
                </c:pt>
                <c:pt idx="3817">
                  <c:v>37462</c:v>
                </c:pt>
                <c:pt idx="3818">
                  <c:v>37461</c:v>
                </c:pt>
                <c:pt idx="3819">
                  <c:v>37460</c:v>
                </c:pt>
                <c:pt idx="3820">
                  <c:v>37459</c:v>
                </c:pt>
                <c:pt idx="3821">
                  <c:v>37456</c:v>
                </c:pt>
                <c:pt idx="3822">
                  <c:v>37455</c:v>
                </c:pt>
                <c:pt idx="3823">
                  <c:v>37454</c:v>
                </c:pt>
                <c:pt idx="3824">
                  <c:v>37453</c:v>
                </c:pt>
                <c:pt idx="3825">
                  <c:v>37452</c:v>
                </c:pt>
                <c:pt idx="3826">
                  <c:v>37449</c:v>
                </c:pt>
                <c:pt idx="3827">
                  <c:v>37448</c:v>
                </c:pt>
                <c:pt idx="3828">
                  <c:v>37447</c:v>
                </c:pt>
                <c:pt idx="3829">
                  <c:v>37446</c:v>
                </c:pt>
                <c:pt idx="3830">
                  <c:v>37445</c:v>
                </c:pt>
                <c:pt idx="3831">
                  <c:v>37442</c:v>
                </c:pt>
                <c:pt idx="3832">
                  <c:v>37441</c:v>
                </c:pt>
                <c:pt idx="3833">
                  <c:v>37440</c:v>
                </c:pt>
                <c:pt idx="3834">
                  <c:v>37439</c:v>
                </c:pt>
                <c:pt idx="3835">
                  <c:v>37438</c:v>
                </c:pt>
                <c:pt idx="3836">
                  <c:v>37435</c:v>
                </c:pt>
                <c:pt idx="3837">
                  <c:v>37434</c:v>
                </c:pt>
                <c:pt idx="3838">
                  <c:v>37433</c:v>
                </c:pt>
                <c:pt idx="3839">
                  <c:v>37432</c:v>
                </c:pt>
                <c:pt idx="3840">
                  <c:v>37431</c:v>
                </c:pt>
                <c:pt idx="3841">
                  <c:v>37428</c:v>
                </c:pt>
                <c:pt idx="3842">
                  <c:v>37427</c:v>
                </c:pt>
                <c:pt idx="3843">
                  <c:v>37426</c:v>
                </c:pt>
                <c:pt idx="3844">
                  <c:v>37425</c:v>
                </c:pt>
                <c:pt idx="3845">
                  <c:v>37424</c:v>
                </c:pt>
                <c:pt idx="3846">
                  <c:v>37421</c:v>
                </c:pt>
                <c:pt idx="3847">
                  <c:v>37420</c:v>
                </c:pt>
                <c:pt idx="3848">
                  <c:v>37419</c:v>
                </c:pt>
                <c:pt idx="3849">
                  <c:v>37418</c:v>
                </c:pt>
                <c:pt idx="3850">
                  <c:v>37417</c:v>
                </c:pt>
                <c:pt idx="3851">
                  <c:v>37414</c:v>
                </c:pt>
                <c:pt idx="3852">
                  <c:v>37413</c:v>
                </c:pt>
                <c:pt idx="3853">
                  <c:v>37412</c:v>
                </c:pt>
                <c:pt idx="3854">
                  <c:v>37411</c:v>
                </c:pt>
                <c:pt idx="3855">
                  <c:v>37410</c:v>
                </c:pt>
                <c:pt idx="3856">
                  <c:v>37407</c:v>
                </c:pt>
                <c:pt idx="3857">
                  <c:v>37406</c:v>
                </c:pt>
                <c:pt idx="3858">
                  <c:v>37405</c:v>
                </c:pt>
                <c:pt idx="3859">
                  <c:v>37404</c:v>
                </c:pt>
                <c:pt idx="3860">
                  <c:v>37403</c:v>
                </c:pt>
                <c:pt idx="3861">
                  <c:v>37400</c:v>
                </c:pt>
                <c:pt idx="3862">
                  <c:v>37399</c:v>
                </c:pt>
                <c:pt idx="3863">
                  <c:v>37398</c:v>
                </c:pt>
                <c:pt idx="3864">
                  <c:v>37397</c:v>
                </c:pt>
                <c:pt idx="3865">
                  <c:v>37396</c:v>
                </c:pt>
                <c:pt idx="3866">
                  <c:v>37393</c:v>
                </c:pt>
                <c:pt idx="3867">
                  <c:v>37392</c:v>
                </c:pt>
                <c:pt idx="3868">
                  <c:v>37391</c:v>
                </c:pt>
                <c:pt idx="3869">
                  <c:v>37390</c:v>
                </c:pt>
                <c:pt idx="3870">
                  <c:v>37389</c:v>
                </c:pt>
                <c:pt idx="3871">
                  <c:v>37386</c:v>
                </c:pt>
                <c:pt idx="3872">
                  <c:v>37385</c:v>
                </c:pt>
                <c:pt idx="3873">
                  <c:v>37384</c:v>
                </c:pt>
                <c:pt idx="3874">
                  <c:v>37376</c:v>
                </c:pt>
                <c:pt idx="3875">
                  <c:v>37375</c:v>
                </c:pt>
                <c:pt idx="3876">
                  <c:v>37372</c:v>
                </c:pt>
                <c:pt idx="3877">
                  <c:v>37371</c:v>
                </c:pt>
                <c:pt idx="3878">
                  <c:v>37370</c:v>
                </c:pt>
                <c:pt idx="3879">
                  <c:v>37369</c:v>
                </c:pt>
                <c:pt idx="3880">
                  <c:v>37368</c:v>
                </c:pt>
                <c:pt idx="3881">
                  <c:v>37365</c:v>
                </c:pt>
                <c:pt idx="3882">
                  <c:v>37364</c:v>
                </c:pt>
                <c:pt idx="3883">
                  <c:v>37363</c:v>
                </c:pt>
                <c:pt idx="3884">
                  <c:v>37362</c:v>
                </c:pt>
                <c:pt idx="3885">
                  <c:v>37361</c:v>
                </c:pt>
                <c:pt idx="3886">
                  <c:v>37358</c:v>
                </c:pt>
                <c:pt idx="3887">
                  <c:v>37357</c:v>
                </c:pt>
                <c:pt idx="3888">
                  <c:v>37356</c:v>
                </c:pt>
                <c:pt idx="3889">
                  <c:v>37355</c:v>
                </c:pt>
                <c:pt idx="3890">
                  <c:v>37354</c:v>
                </c:pt>
                <c:pt idx="3891">
                  <c:v>37351</c:v>
                </c:pt>
                <c:pt idx="3892">
                  <c:v>37350</c:v>
                </c:pt>
                <c:pt idx="3893">
                  <c:v>37349</c:v>
                </c:pt>
                <c:pt idx="3894">
                  <c:v>37348</c:v>
                </c:pt>
                <c:pt idx="3895">
                  <c:v>37347</c:v>
                </c:pt>
                <c:pt idx="3896">
                  <c:v>37344</c:v>
                </c:pt>
                <c:pt idx="3897">
                  <c:v>37343</c:v>
                </c:pt>
                <c:pt idx="3898">
                  <c:v>37342</c:v>
                </c:pt>
                <c:pt idx="3899">
                  <c:v>37341</c:v>
                </c:pt>
                <c:pt idx="3900">
                  <c:v>37340</c:v>
                </c:pt>
                <c:pt idx="3901">
                  <c:v>37337</c:v>
                </c:pt>
                <c:pt idx="3902">
                  <c:v>37336</c:v>
                </c:pt>
                <c:pt idx="3903">
                  <c:v>37335</c:v>
                </c:pt>
                <c:pt idx="3904">
                  <c:v>37334</c:v>
                </c:pt>
                <c:pt idx="3905">
                  <c:v>37333</c:v>
                </c:pt>
                <c:pt idx="3906">
                  <c:v>37330</c:v>
                </c:pt>
                <c:pt idx="3907">
                  <c:v>37329</c:v>
                </c:pt>
                <c:pt idx="3908">
                  <c:v>37328</c:v>
                </c:pt>
                <c:pt idx="3909">
                  <c:v>37327</c:v>
                </c:pt>
                <c:pt idx="3910">
                  <c:v>37326</c:v>
                </c:pt>
                <c:pt idx="3911">
                  <c:v>37323</c:v>
                </c:pt>
                <c:pt idx="3912">
                  <c:v>37322</c:v>
                </c:pt>
                <c:pt idx="3913">
                  <c:v>37321</c:v>
                </c:pt>
                <c:pt idx="3914">
                  <c:v>37320</c:v>
                </c:pt>
                <c:pt idx="3915">
                  <c:v>37319</c:v>
                </c:pt>
                <c:pt idx="3916">
                  <c:v>37316</c:v>
                </c:pt>
                <c:pt idx="3917">
                  <c:v>37315</c:v>
                </c:pt>
                <c:pt idx="3918">
                  <c:v>37314</c:v>
                </c:pt>
                <c:pt idx="3919">
                  <c:v>37313</c:v>
                </c:pt>
                <c:pt idx="3920">
                  <c:v>37312</c:v>
                </c:pt>
                <c:pt idx="3921">
                  <c:v>37295</c:v>
                </c:pt>
                <c:pt idx="3922">
                  <c:v>37294</c:v>
                </c:pt>
                <c:pt idx="3923">
                  <c:v>37293</c:v>
                </c:pt>
                <c:pt idx="3924">
                  <c:v>37292</c:v>
                </c:pt>
                <c:pt idx="3925">
                  <c:v>37291</c:v>
                </c:pt>
                <c:pt idx="3926">
                  <c:v>37288</c:v>
                </c:pt>
                <c:pt idx="3927">
                  <c:v>37287</c:v>
                </c:pt>
                <c:pt idx="3928">
                  <c:v>37286</c:v>
                </c:pt>
                <c:pt idx="3929">
                  <c:v>37285</c:v>
                </c:pt>
                <c:pt idx="3930">
                  <c:v>37284</c:v>
                </c:pt>
                <c:pt idx="3931">
                  <c:v>37281</c:v>
                </c:pt>
                <c:pt idx="3932">
                  <c:v>37280</c:v>
                </c:pt>
                <c:pt idx="3933">
                  <c:v>37279</c:v>
                </c:pt>
                <c:pt idx="3934">
                  <c:v>37278</c:v>
                </c:pt>
                <c:pt idx="3935">
                  <c:v>37277</c:v>
                </c:pt>
                <c:pt idx="3936">
                  <c:v>37274</c:v>
                </c:pt>
                <c:pt idx="3937">
                  <c:v>37273</c:v>
                </c:pt>
                <c:pt idx="3938">
                  <c:v>37272</c:v>
                </c:pt>
                <c:pt idx="3939">
                  <c:v>37271</c:v>
                </c:pt>
                <c:pt idx="3940">
                  <c:v>37270</c:v>
                </c:pt>
                <c:pt idx="3941">
                  <c:v>37267</c:v>
                </c:pt>
                <c:pt idx="3942">
                  <c:v>37266</c:v>
                </c:pt>
                <c:pt idx="3943">
                  <c:v>37265</c:v>
                </c:pt>
                <c:pt idx="3944">
                  <c:v>37264</c:v>
                </c:pt>
                <c:pt idx="3945">
                  <c:v>37263</c:v>
                </c:pt>
                <c:pt idx="3946">
                  <c:v>37260</c:v>
                </c:pt>
                <c:pt idx="3947">
                  <c:v>37256</c:v>
                </c:pt>
                <c:pt idx="3948">
                  <c:v>37253</c:v>
                </c:pt>
                <c:pt idx="3949">
                  <c:v>37252</c:v>
                </c:pt>
                <c:pt idx="3950">
                  <c:v>37251</c:v>
                </c:pt>
                <c:pt idx="3951">
                  <c:v>37250</c:v>
                </c:pt>
                <c:pt idx="3952">
                  <c:v>37249</c:v>
                </c:pt>
                <c:pt idx="3953">
                  <c:v>37246</c:v>
                </c:pt>
                <c:pt idx="3954">
                  <c:v>37245</c:v>
                </c:pt>
                <c:pt idx="3955">
                  <c:v>37244</c:v>
                </c:pt>
                <c:pt idx="3956">
                  <c:v>37243</c:v>
                </c:pt>
                <c:pt idx="3957">
                  <c:v>37242</c:v>
                </c:pt>
                <c:pt idx="3958">
                  <c:v>37239</c:v>
                </c:pt>
                <c:pt idx="3959">
                  <c:v>37238</c:v>
                </c:pt>
                <c:pt idx="3960">
                  <c:v>37237</c:v>
                </c:pt>
                <c:pt idx="3961">
                  <c:v>37236</c:v>
                </c:pt>
                <c:pt idx="3962">
                  <c:v>37235</c:v>
                </c:pt>
                <c:pt idx="3963">
                  <c:v>37232</c:v>
                </c:pt>
                <c:pt idx="3964">
                  <c:v>37231</c:v>
                </c:pt>
                <c:pt idx="3965">
                  <c:v>37230</c:v>
                </c:pt>
                <c:pt idx="3966">
                  <c:v>37229</c:v>
                </c:pt>
                <c:pt idx="3967">
                  <c:v>37228</c:v>
                </c:pt>
                <c:pt idx="3968">
                  <c:v>37225</c:v>
                </c:pt>
                <c:pt idx="3969">
                  <c:v>37224</c:v>
                </c:pt>
                <c:pt idx="3970">
                  <c:v>37223</c:v>
                </c:pt>
                <c:pt idx="3971">
                  <c:v>37222</c:v>
                </c:pt>
                <c:pt idx="3972">
                  <c:v>37221</c:v>
                </c:pt>
                <c:pt idx="3973">
                  <c:v>37218</c:v>
                </c:pt>
                <c:pt idx="3974">
                  <c:v>37217</c:v>
                </c:pt>
                <c:pt idx="3975">
                  <c:v>37216</c:v>
                </c:pt>
                <c:pt idx="3976">
                  <c:v>37215</c:v>
                </c:pt>
                <c:pt idx="3977">
                  <c:v>37214</c:v>
                </c:pt>
                <c:pt idx="3978">
                  <c:v>37211</c:v>
                </c:pt>
                <c:pt idx="3979">
                  <c:v>37210</c:v>
                </c:pt>
                <c:pt idx="3980">
                  <c:v>37209</c:v>
                </c:pt>
                <c:pt idx="3981">
                  <c:v>37208</c:v>
                </c:pt>
                <c:pt idx="3982">
                  <c:v>37207</c:v>
                </c:pt>
                <c:pt idx="3983">
                  <c:v>37204</c:v>
                </c:pt>
                <c:pt idx="3984">
                  <c:v>37203</c:v>
                </c:pt>
                <c:pt idx="3985">
                  <c:v>37202</c:v>
                </c:pt>
                <c:pt idx="3986">
                  <c:v>37201</c:v>
                </c:pt>
                <c:pt idx="3987">
                  <c:v>37200</c:v>
                </c:pt>
                <c:pt idx="3988">
                  <c:v>37197</c:v>
                </c:pt>
                <c:pt idx="3989">
                  <c:v>37196</c:v>
                </c:pt>
                <c:pt idx="3990">
                  <c:v>37195</c:v>
                </c:pt>
                <c:pt idx="3991">
                  <c:v>37194</c:v>
                </c:pt>
                <c:pt idx="3992">
                  <c:v>37193</c:v>
                </c:pt>
                <c:pt idx="3993">
                  <c:v>37190</c:v>
                </c:pt>
                <c:pt idx="3994">
                  <c:v>37189</c:v>
                </c:pt>
                <c:pt idx="3995">
                  <c:v>37188</c:v>
                </c:pt>
                <c:pt idx="3996">
                  <c:v>37187</c:v>
                </c:pt>
                <c:pt idx="3997">
                  <c:v>37186</c:v>
                </c:pt>
                <c:pt idx="3998">
                  <c:v>37183</c:v>
                </c:pt>
                <c:pt idx="3999">
                  <c:v>37182</c:v>
                </c:pt>
                <c:pt idx="4000">
                  <c:v>37181</c:v>
                </c:pt>
                <c:pt idx="4001">
                  <c:v>37180</c:v>
                </c:pt>
                <c:pt idx="4002">
                  <c:v>37179</c:v>
                </c:pt>
                <c:pt idx="4003">
                  <c:v>37176</c:v>
                </c:pt>
                <c:pt idx="4004">
                  <c:v>37175</c:v>
                </c:pt>
                <c:pt idx="4005">
                  <c:v>37174</c:v>
                </c:pt>
                <c:pt idx="4006">
                  <c:v>37173</c:v>
                </c:pt>
                <c:pt idx="4007">
                  <c:v>37172</c:v>
                </c:pt>
                <c:pt idx="4008">
                  <c:v>37162</c:v>
                </c:pt>
                <c:pt idx="4009">
                  <c:v>37161</c:v>
                </c:pt>
                <c:pt idx="4010">
                  <c:v>37160</c:v>
                </c:pt>
                <c:pt idx="4011">
                  <c:v>37159</c:v>
                </c:pt>
                <c:pt idx="4012">
                  <c:v>37158</c:v>
                </c:pt>
                <c:pt idx="4013">
                  <c:v>37155</c:v>
                </c:pt>
                <c:pt idx="4014">
                  <c:v>37154</c:v>
                </c:pt>
                <c:pt idx="4015">
                  <c:v>37153</c:v>
                </c:pt>
                <c:pt idx="4016">
                  <c:v>37152</c:v>
                </c:pt>
                <c:pt idx="4017">
                  <c:v>37151</c:v>
                </c:pt>
                <c:pt idx="4018">
                  <c:v>37148</c:v>
                </c:pt>
                <c:pt idx="4019">
                  <c:v>37147</c:v>
                </c:pt>
                <c:pt idx="4020">
                  <c:v>37146</c:v>
                </c:pt>
                <c:pt idx="4021">
                  <c:v>37145</c:v>
                </c:pt>
                <c:pt idx="4022">
                  <c:v>37144</c:v>
                </c:pt>
                <c:pt idx="4023">
                  <c:v>37141</c:v>
                </c:pt>
                <c:pt idx="4024">
                  <c:v>37140</c:v>
                </c:pt>
                <c:pt idx="4025">
                  <c:v>37139</c:v>
                </c:pt>
                <c:pt idx="4026">
                  <c:v>37138</c:v>
                </c:pt>
                <c:pt idx="4027">
                  <c:v>37137</c:v>
                </c:pt>
                <c:pt idx="4028">
                  <c:v>37134</c:v>
                </c:pt>
                <c:pt idx="4029">
                  <c:v>37133</c:v>
                </c:pt>
                <c:pt idx="4030">
                  <c:v>37132</c:v>
                </c:pt>
                <c:pt idx="4031">
                  <c:v>37131</c:v>
                </c:pt>
                <c:pt idx="4032">
                  <c:v>37130</c:v>
                </c:pt>
                <c:pt idx="4033">
                  <c:v>37127</c:v>
                </c:pt>
                <c:pt idx="4034">
                  <c:v>37126</c:v>
                </c:pt>
                <c:pt idx="4035">
                  <c:v>37125</c:v>
                </c:pt>
                <c:pt idx="4036">
                  <c:v>37124</c:v>
                </c:pt>
                <c:pt idx="4037">
                  <c:v>37123</c:v>
                </c:pt>
                <c:pt idx="4038">
                  <c:v>37120</c:v>
                </c:pt>
                <c:pt idx="4039">
                  <c:v>37119</c:v>
                </c:pt>
                <c:pt idx="4040">
                  <c:v>37118</c:v>
                </c:pt>
                <c:pt idx="4041">
                  <c:v>37117</c:v>
                </c:pt>
                <c:pt idx="4042">
                  <c:v>37116</c:v>
                </c:pt>
                <c:pt idx="4043">
                  <c:v>37113</c:v>
                </c:pt>
                <c:pt idx="4044">
                  <c:v>37112</c:v>
                </c:pt>
                <c:pt idx="4045">
                  <c:v>37111</c:v>
                </c:pt>
                <c:pt idx="4046">
                  <c:v>37110</c:v>
                </c:pt>
                <c:pt idx="4047">
                  <c:v>37109</c:v>
                </c:pt>
                <c:pt idx="4048">
                  <c:v>37106</c:v>
                </c:pt>
                <c:pt idx="4049">
                  <c:v>37105</c:v>
                </c:pt>
                <c:pt idx="4050">
                  <c:v>37104</c:v>
                </c:pt>
                <c:pt idx="4051">
                  <c:v>37103</c:v>
                </c:pt>
                <c:pt idx="4052">
                  <c:v>37102</c:v>
                </c:pt>
                <c:pt idx="4053">
                  <c:v>37099</c:v>
                </c:pt>
                <c:pt idx="4054">
                  <c:v>37098</c:v>
                </c:pt>
                <c:pt idx="4055">
                  <c:v>37097</c:v>
                </c:pt>
                <c:pt idx="4056">
                  <c:v>37096</c:v>
                </c:pt>
                <c:pt idx="4057">
                  <c:v>37095</c:v>
                </c:pt>
                <c:pt idx="4058">
                  <c:v>37092</c:v>
                </c:pt>
                <c:pt idx="4059">
                  <c:v>37091</c:v>
                </c:pt>
                <c:pt idx="4060">
                  <c:v>37090</c:v>
                </c:pt>
                <c:pt idx="4061">
                  <c:v>37089</c:v>
                </c:pt>
                <c:pt idx="4062">
                  <c:v>37088</c:v>
                </c:pt>
                <c:pt idx="4063">
                  <c:v>37085</c:v>
                </c:pt>
                <c:pt idx="4064">
                  <c:v>37084</c:v>
                </c:pt>
                <c:pt idx="4065">
                  <c:v>37083</c:v>
                </c:pt>
                <c:pt idx="4066">
                  <c:v>37082</c:v>
                </c:pt>
                <c:pt idx="4067">
                  <c:v>37081</c:v>
                </c:pt>
                <c:pt idx="4068">
                  <c:v>37078</c:v>
                </c:pt>
                <c:pt idx="4069">
                  <c:v>37077</c:v>
                </c:pt>
                <c:pt idx="4070">
                  <c:v>37076</c:v>
                </c:pt>
                <c:pt idx="4071">
                  <c:v>37075</c:v>
                </c:pt>
                <c:pt idx="4072">
                  <c:v>37074</c:v>
                </c:pt>
                <c:pt idx="4073">
                  <c:v>37071</c:v>
                </c:pt>
                <c:pt idx="4074">
                  <c:v>37070</c:v>
                </c:pt>
                <c:pt idx="4075">
                  <c:v>37069</c:v>
                </c:pt>
                <c:pt idx="4076">
                  <c:v>37068</c:v>
                </c:pt>
                <c:pt idx="4077">
                  <c:v>37067</c:v>
                </c:pt>
                <c:pt idx="4078">
                  <c:v>37064</c:v>
                </c:pt>
                <c:pt idx="4079">
                  <c:v>37063</c:v>
                </c:pt>
                <c:pt idx="4080">
                  <c:v>37062</c:v>
                </c:pt>
                <c:pt idx="4081">
                  <c:v>37061</c:v>
                </c:pt>
                <c:pt idx="4082">
                  <c:v>37060</c:v>
                </c:pt>
                <c:pt idx="4083">
                  <c:v>37057</c:v>
                </c:pt>
                <c:pt idx="4084">
                  <c:v>37056</c:v>
                </c:pt>
                <c:pt idx="4085">
                  <c:v>37055</c:v>
                </c:pt>
                <c:pt idx="4086">
                  <c:v>37054</c:v>
                </c:pt>
                <c:pt idx="4087">
                  <c:v>37053</c:v>
                </c:pt>
                <c:pt idx="4088">
                  <c:v>37050</c:v>
                </c:pt>
                <c:pt idx="4089">
                  <c:v>37049</c:v>
                </c:pt>
                <c:pt idx="4090">
                  <c:v>37048</c:v>
                </c:pt>
                <c:pt idx="4091">
                  <c:v>37047</c:v>
                </c:pt>
                <c:pt idx="4092">
                  <c:v>37046</c:v>
                </c:pt>
                <c:pt idx="4093">
                  <c:v>37043</c:v>
                </c:pt>
                <c:pt idx="4094">
                  <c:v>37042</c:v>
                </c:pt>
                <c:pt idx="4095">
                  <c:v>37041</c:v>
                </c:pt>
                <c:pt idx="4096">
                  <c:v>37040</c:v>
                </c:pt>
                <c:pt idx="4097">
                  <c:v>37039</c:v>
                </c:pt>
                <c:pt idx="4098">
                  <c:v>37036</c:v>
                </c:pt>
                <c:pt idx="4099">
                  <c:v>37035</c:v>
                </c:pt>
                <c:pt idx="4100">
                  <c:v>37034</c:v>
                </c:pt>
                <c:pt idx="4101">
                  <c:v>37033</c:v>
                </c:pt>
                <c:pt idx="4102">
                  <c:v>37032</c:v>
                </c:pt>
                <c:pt idx="4103">
                  <c:v>37029</c:v>
                </c:pt>
                <c:pt idx="4104">
                  <c:v>37028</c:v>
                </c:pt>
                <c:pt idx="4105">
                  <c:v>37027</c:v>
                </c:pt>
                <c:pt idx="4106">
                  <c:v>37026</c:v>
                </c:pt>
                <c:pt idx="4107">
                  <c:v>37025</c:v>
                </c:pt>
                <c:pt idx="4108">
                  <c:v>37022</c:v>
                </c:pt>
                <c:pt idx="4109">
                  <c:v>37021</c:v>
                </c:pt>
                <c:pt idx="4110">
                  <c:v>37020</c:v>
                </c:pt>
                <c:pt idx="4111">
                  <c:v>37019</c:v>
                </c:pt>
                <c:pt idx="4112">
                  <c:v>37011</c:v>
                </c:pt>
                <c:pt idx="4113">
                  <c:v>37008</c:v>
                </c:pt>
                <c:pt idx="4114">
                  <c:v>37007</c:v>
                </c:pt>
                <c:pt idx="4115">
                  <c:v>37006</c:v>
                </c:pt>
                <c:pt idx="4116">
                  <c:v>37005</c:v>
                </c:pt>
                <c:pt idx="4117">
                  <c:v>37004</c:v>
                </c:pt>
                <c:pt idx="4118">
                  <c:v>37001</c:v>
                </c:pt>
                <c:pt idx="4119">
                  <c:v>37000</c:v>
                </c:pt>
                <c:pt idx="4120">
                  <c:v>36999</c:v>
                </c:pt>
                <c:pt idx="4121">
                  <c:v>36998</c:v>
                </c:pt>
                <c:pt idx="4122">
                  <c:v>36997</c:v>
                </c:pt>
                <c:pt idx="4123">
                  <c:v>36994</c:v>
                </c:pt>
                <c:pt idx="4124">
                  <c:v>36993</c:v>
                </c:pt>
                <c:pt idx="4125">
                  <c:v>36992</c:v>
                </c:pt>
                <c:pt idx="4126">
                  <c:v>36991</c:v>
                </c:pt>
                <c:pt idx="4127">
                  <c:v>36990</c:v>
                </c:pt>
                <c:pt idx="4128">
                  <c:v>36987</c:v>
                </c:pt>
                <c:pt idx="4129">
                  <c:v>36986</c:v>
                </c:pt>
                <c:pt idx="4130">
                  <c:v>36985</c:v>
                </c:pt>
                <c:pt idx="4131">
                  <c:v>36984</c:v>
                </c:pt>
                <c:pt idx="4132">
                  <c:v>36983</c:v>
                </c:pt>
                <c:pt idx="4133">
                  <c:v>36980</c:v>
                </c:pt>
                <c:pt idx="4134">
                  <c:v>36979</c:v>
                </c:pt>
                <c:pt idx="4135">
                  <c:v>36978</c:v>
                </c:pt>
                <c:pt idx="4136">
                  <c:v>36977</c:v>
                </c:pt>
                <c:pt idx="4137">
                  <c:v>36976</c:v>
                </c:pt>
                <c:pt idx="4138">
                  <c:v>36973</c:v>
                </c:pt>
                <c:pt idx="4139">
                  <c:v>36972</c:v>
                </c:pt>
                <c:pt idx="4140">
                  <c:v>36971</c:v>
                </c:pt>
                <c:pt idx="4141">
                  <c:v>36970</c:v>
                </c:pt>
                <c:pt idx="4142">
                  <c:v>36969</c:v>
                </c:pt>
                <c:pt idx="4143">
                  <c:v>36966</c:v>
                </c:pt>
                <c:pt idx="4144">
                  <c:v>36965</c:v>
                </c:pt>
                <c:pt idx="4145">
                  <c:v>36964</c:v>
                </c:pt>
                <c:pt idx="4146">
                  <c:v>36963</c:v>
                </c:pt>
                <c:pt idx="4147">
                  <c:v>36962</c:v>
                </c:pt>
                <c:pt idx="4148">
                  <c:v>36959</c:v>
                </c:pt>
                <c:pt idx="4149">
                  <c:v>36958</c:v>
                </c:pt>
                <c:pt idx="4150">
                  <c:v>36957</c:v>
                </c:pt>
                <c:pt idx="4151">
                  <c:v>36956</c:v>
                </c:pt>
                <c:pt idx="4152">
                  <c:v>36955</c:v>
                </c:pt>
                <c:pt idx="4153">
                  <c:v>36952</c:v>
                </c:pt>
                <c:pt idx="4154">
                  <c:v>36951</c:v>
                </c:pt>
                <c:pt idx="4155">
                  <c:v>36950</c:v>
                </c:pt>
                <c:pt idx="4156">
                  <c:v>36949</c:v>
                </c:pt>
                <c:pt idx="4157">
                  <c:v>36948</c:v>
                </c:pt>
                <c:pt idx="4158">
                  <c:v>36945</c:v>
                </c:pt>
                <c:pt idx="4159">
                  <c:v>36944</c:v>
                </c:pt>
                <c:pt idx="4160">
                  <c:v>36943</c:v>
                </c:pt>
                <c:pt idx="4161">
                  <c:v>36942</c:v>
                </c:pt>
                <c:pt idx="4162">
                  <c:v>36941</c:v>
                </c:pt>
                <c:pt idx="4163">
                  <c:v>36938</c:v>
                </c:pt>
                <c:pt idx="4164">
                  <c:v>36937</c:v>
                </c:pt>
                <c:pt idx="4165">
                  <c:v>36936</c:v>
                </c:pt>
                <c:pt idx="4166">
                  <c:v>36935</c:v>
                </c:pt>
                <c:pt idx="4167">
                  <c:v>36934</c:v>
                </c:pt>
                <c:pt idx="4168">
                  <c:v>36931</c:v>
                </c:pt>
                <c:pt idx="4169">
                  <c:v>36930</c:v>
                </c:pt>
                <c:pt idx="4170">
                  <c:v>36929</c:v>
                </c:pt>
                <c:pt idx="4171">
                  <c:v>36928</c:v>
                </c:pt>
                <c:pt idx="4172">
                  <c:v>36927</c:v>
                </c:pt>
                <c:pt idx="4173">
                  <c:v>36910</c:v>
                </c:pt>
                <c:pt idx="4174">
                  <c:v>36909</c:v>
                </c:pt>
                <c:pt idx="4175">
                  <c:v>36908</c:v>
                </c:pt>
                <c:pt idx="4176">
                  <c:v>36907</c:v>
                </c:pt>
                <c:pt idx="4177">
                  <c:v>36906</c:v>
                </c:pt>
                <c:pt idx="4178">
                  <c:v>36903</c:v>
                </c:pt>
                <c:pt idx="4179">
                  <c:v>36902</c:v>
                </c:pt>
                <c:pt idx="4180">
                  <c:v>36901</c:v>
                </c:pt>
                <c:pt idx="4181">
                  <c:v>36900</c:v>
                </c:pt>
                <c:pt idx="4182">
                  <c:v>36899</c:v>
                </c:pt>
                <c:pt idx="4183">
                  <c:v>36896</c:v>
                </c:pt>
                <c:pt idx="4184">
                  <c:v>36895</c:v>
                </c:pt>
                <c:pt idx="4185">
                  <c:v>36894</c:v>
                </c:pt>
                <c:pt idx="4186">
                  <c:v>36893</c:v>
                </c:pt>
                <c:pt idx="4187">
                  <c:v>36889</c:v>
                </c:pt>
                <c:pt idx="4188">
                  <c:v>36888</c:v>
                </c:pt>
                <c:pt idx="4189">
                  <c:v>36887</c:v>
                </c:pt>
                <c:pt idx="4190">
                  <c:v>36886</c:v>
                </c:pt>
                <c:pt idx="4191">
                  <c:v>36885</c:v>
                </c:pt>
                <c:pt idx="4192">
                  <c:v>36882</c:v>
                </c:pt>
                <c:pt idx="4193">
                  <c:v>36881</c:v>
                </c:pt>
                <c:pt idx="4194">
                  <c:v>36880</c:v>
                </c:pt>
                <c:pt idx="4195">
                  <c:v>36879</c:v>
                </c:pt>
                <c:pt idx="4196">
                  <c:v>36878</c:v>
                </c:pt>
                <c:pt idx="4197">
                  <c:v>36875</c:v>
                </c:pt>
                <c:pt idx="4198">
                  <c:v>36874</c:v>
                </c:pt>
                <c:pt idx="4199">
                  <c:v>36873</c:v>
                </c:pt>
                <c:pt idx="4200">
                  <c:v>36872</c:v>
                </c:pt>
                <c:pt idx="4201">
                  <c:v>36871</c:v>
                </c:pt>
                <c:pt idx="4202">
                  <c:v>36868</c:v>
                </c:pt>
                <c:pt idx="4203">
                  <c:v>36867</c:v>
                </c:pt>
                <c:pt idx="4204">
                  <c:v>36866</c:v>
                </c:pt>
                <c:pt idx="4205">
                  <c:v>36865</c:v>
                </c:pt>
                <c:pt idx="4206">
                  <c:v>36864</c:v>
                </c:pt>
                <c:pt idx="4207">
                  <c:v>36861</c:v>
                </c:pt>
                <c:pt idx="4208">
                  <c:v>36860</c:v>
                </c:pt>
                <c:pt idx="4209">
                  <c:v>36859</c:v>
                </c:pt>
                <c:pt idx="4210">
                  <c:v>36858</c:v>
                </c:pt>
                <c:pt idx="4211">
                  <c:v>36857</c:v>
                </c:pt>
                <c:pt idx="4212">
                  <c:v>36854</c:v>
                </c:pt>
                <c:pt idx="4213">
                  <c:v>36853</c:v>
                </c:pt>
                <c:pt idx="4214">
                  <c:v>36852</c:v>
                </c:pt>
                <c:pt idx="4215">
                  <c:v>36851</c:v>
                </c:pt>
                <c:pt idx="4216">
                  <c:v>36850</c:v>
                </c:pt>
                <c:pt idx="4217">
                  <c:v>36847</c:v>
                </c:pt>
                <c:pt idx="4218">
                  <c:v>36846</c:v>
                </c:pt>
                <c:pt idx="4219">
                  <c:v>36845</c:v>
                </c:pt>
                <c:pt idx="4220">
                  <c:v>36844</c:v>
                </c:pt>
                <c:pt idx="4221">
                  <c:v>36843</c:v>
                </c:pt>
                <c:pt idx="4222">
                  <c:v>36840</c:v>
                </c:pt>
                <c:pt idx="4223">
                  <c:v>36839</c:v>
                </c:pt>
                <c:pt idx="4224">
                  <c:v>36838</c:v>
                </c:pt>
                <c:pt idx="4225">
                  <c:v>36837</c:v>
                </c:pt>
                <c:pt idx="4226">
                  <c:v>36836</c:v>
                </c:pt>
                <c:pt idx="4227">
                  <c:v>36833</c:v>
                </c:pt>
                <c:pt idx="4228">
                  <c:v>36832</c:v>
                </c:pt>
                <c:pt idx="4229">
                  <c:v>36831</c:v>
                </c:pt>
                <c:pt idx="4230">
                  <c:v>36830</c:v>
                </c:pt>
                <c:pt idx="4231">
                  <c:v>36829</c:v>
                </c:pt>
                <c:pt idx="4232">
                  <c:v>36826</c:v>
                </c:pt>
                <c:pt idx="4233">
                  <c:v>36825</c:v>
                </c:pt>
                <c:pt idx="4234">
                  <c:v>36824</c:v>
                </c:pt>
                <c:pt idx="4235">
                  <c:v>36823</c:v>
                </c:pt>
                <c:pt idx="4236">
                  <c:v>36822</c:v>
                </c:pt>
                <c:pt idx="4237">
                  <c:v>36819</c:v>
                </c:pt>
                <c:pt idx="4238">
                  <c:v>36818</c:v>
                </c:pt>
                <c:pt idx="4239">
                  <c:v>36817</c:v>
                </c:pt>
                <c:pt idx="4240">
                  <c:v>36816</c:v>
                </c:pt>
                <c:pt idx="4241">
                  <c:v>36815</c:v>
                </c:pt>
                <c:pt idx="4242">
                  <c:v>36812</c:v>
                </c:pt>
                <c:pt idx="4243">
                  <c:v>36811</c:v>
                </c:pt>
                <c:pt idx="4244">
                  <c:v>36810</c:v>
                </c:pt>
                <c:pt idx="4245">
                  <c:v>36809</c:v>
                </c:pt>
                <c:pt idx="4246">
                  <c:v>36808</c:v>
                </c:pt>
                <c:pt idx="4247">
                  <c:v>36798</c:v>
                </c:pt>
                <c:pt idx="4248">
                  <c:v>36797</c:v>
                </c:pt>
                <c:pt idx="4249">
                  <c:v>36796</c:v>
                </c:pt>
                <c:pt idx="4250">
                  <c:v>36795</c:v>
                </c:pt>
                <c:pt idx="4251">
                  <c:v>36794</c:v>
                </c:pt>
                <c:pt idx="4252">
                  <c:v>36791</c:v>
                </c:pt>
                <c:pt idx="4253">
                  <c:v>36790</c:v>
                </c:pt>
                <c:pt idx="4254">
                  <c:v>36789</c:v>
                </c:pt>
                <c:pt idx="4255">
                  <c:v>36788</c:v>
                </c:pt>
                <c:pt idx="4256">
                  <c:v>36787</c:v>
                </c:pt>
                <c:pt idx="4257">
                  <c:v>36784</c:v>
                </c:pt>
                <c:pt idx="4258">
                  <c:v>36783</c:v>
                </c:pt>
                <c:pt idx="4259">
                  <c:v>36782</c:v>
                </c:pt>
                <c:pt idx="4260">
                  <c:v>36781</c:v>
                </c:pt>
                <c:pt idx="4261">
                  <c:v>36780</c:v>
                </c:pt>
                <c:pt idx="4262">
                  <c:v>36777</c:v>
                </c:pt>
                <c:pt idx="4263">
                  <c:v>36776</c:v>
                </c:pt>
                <c:pt idx="4264">
                  <c:v>36775</c:v>
                </c:pt>
                <c:pt idx="4265">
                  <c:v>36774</c:v>
                </c:pt>
                <c:pt idx="4266">
                  <c:v>36773</c:v>
                </c:pt>
                <c:pt idx="4267">
                  <c:v>36770</c:v>
                </c:pt>
                <c:pt idx="4268">
                  <c:v>36769</c:v>
                </c:pt>
                <c:pt idx="4269">
                  <c:v>36768</c:v>
                </c:pt>
                <c:pt idx="4270">
                  <c:v>36767</c:v>
                </c:pt>
                <c:pt idx="4271">
                  <c:v>36766</c:v>
                </c:pt>
                <c:pt idx="4272">
                  <c:v>36763</c:v>
                </c:pt>
                <c:pt idx="4273">
                  <c:v>36762</c:v>
                </c:pt>
                <c:pt idx="4274">
                  <c:v>36761</c:v>
                </c:pt>
                <c:pt idx="4275">
                  <c:v>36760</c:v>
                </c:pt>
                <c:pt idx="4276">
                  <c:v>36759</c:v>
                </c:pt>
                <c:pt idx="4277">
                  <c:v>36756</c:v>
                </c:pt>
                <c:pt idx="4278">
                  <c:v>36755</c:v>
                </c:pt>
                <c:pt idx="4279">
                  <c:v>36754</c:v>
                </c:pt>
                <c:pt idx="4280">
                  <c:v>36753</c:v>
                </c:pt>
                <c:pt idx="4281">
                  <c:v>36752</c:v>
                </c:pt>
                <c:pt idx="4282">
                  <c:v>36749</c:v>
                </c:pt>
                <c:pt idx="4283">
                  <c:v>36748</c:v>
                </c:pt>
                <c:pt idx="4284">
                  <c:v>36747</c:v>
                </c:pt>
                <c:pt idx="4285">
                  <c:v>36746</c:v>
                </c:pt>
                <c:pt idx="4286">
                  <c:v>36745</c:v>
                </c:pt>
                <c:pt idx="4287">
                  <c:v>36742</c:v>
                </c:pt>
                <c:pt idx="4288">
                  <c:v>36741</c:v>
                </c:pt>
                <c:pt idx="4289">
                  <c:v>36740</c:v>
                </c:pt>
                <c:pt idx="4290">
                  <c:v>36739</c:v>
                </c:pt>
                <c:pt idx="4291">
                  <c:v>36738</c:v>
                </c:pt>
                <c:pt idx="4292">
                  <c:v>36735</c:v>
                </c:pt>
                <c:pt idx="4293">
                  <c:v>36734</c:v>
                </c:pt>
                <c:pt idx="4294">
                  <c:v>36733</c:v>
                </c:pt>
                <c:pt idx="4295">
                  <c:v>36732</c:v>
                </c:pt>
                <c:pt idx="4296">
                  <c:v>36731</c:v>
                </c:pt>
                <c:pt idx="4297">
                  <c:v>36728</c:v>
                </c:pt>
                <c:pt idx="4298">
                  <c:v>36727</c:v>
                </c:pt>
                <c:pt idx="4299">
                  <c:v>36726</c:v>
                </c:pt>
                <c:pt idx="4300">
                  <c:v>36725</c:v>
                </c:pt>
                <c:pt idx="4301">
                  <c:v>36724</c:v>
                </c:pt>
                <c:pt idx="4302">
                  <c:v>36721</c:v>
                </c:pt>
                <c:pt idx="4303">
                  <c:v>36720</c:v>
                </c:pt>
                <c:pt idx="4304">
                  <c:v>36719</c:v>
                </c:pt>
                <c:pt idx="4305">
                  <c:v>36718</c:v>
                </c:pt>
                <c:pt idx="4306">
                  <c:v>36717</c:v>
                </c:pt>
                <c:pt idx="4307">
                  <c:v>36714</c:v>
                </c:pt>
                <c:pt idx="4308">
                  <c:v>36713</c:v>
                </c:pt>
                <c:pt idx="4309">
                  <c:v>36712</c:v>
                </c:pt>
                <c:pt idx="4310">
                  <c:v>36711</c:v>
                </c:pt>
                <c:pt idx="4311">
                  <c:v>36710</c:v>
                </c:pt>
                <c:pt idx="4312">
                  <c:v>36707</c:v>
                </c:pt>
                <c:pt idx="4313">
                  <c:v>36706</c:v>
                </c:pt>
                <c:pt idx="4314">
                  <c:v>36705</c:v>
                </c:pt>
                <c:pt idx="4315">
                  <c:v>36704</c:v>
                </c:pt>
                <c:pt idx="4316">
                  <c:v>36703</c:v>
                </c:pt>
                <c:pt idx="4317">
                  <c:v>36700</c:v>
                </c:pt>
                <c:pt idx="4318">
                  <c:v>36699</c:v>
                </c:pt>
                <c:pt idx="4319">
                  <c:v>36698</c:v>
                </c:pt>
                <c:pt idx="4320">
                  <c:v>36697</c:v>
                </c:pt>
                <c:pt idx="4321">
                  <c:v>36696</c:v>
                </c:pt>
                <c:pt idx="4322">
                  <c:v>36693</c:v>
                </c:pt>
                <c:pt idx="4323">
                  <c:v>36692</c:v>
                </c:pt>
                <c:pt idx="4324">
                  <c:v>36691</c:v>
                </c:pt>
                <c:pt idx="4325">
                  <c:v>36690</c:v>
                </c:pt>
                <c:pt idx="4326">
                  <c:v>36689</c:v>
                </c:pt>
                <c:pt idx="4327">
                  <c:v>36686</c:v>
                </c:pt>
                <c:pt idx="4328">
                  <c:v>36685</c:v>
                </c:pt>
                <c:pt idx="4329">
                  <c:v>36684</c:v>
                </c:pt>
                <c:pt idx="4330">
                  <c:v>36683</c:v>
                </c:pt>
                <c:pt idx="4331">
                  <c:v>36682</c:v>
                </c:pt>
                <c:pt idx="4332">
                  <c:v>36679</c:v>
                </c:pt>
                <c:pt idx="4333">
                  <c:v>36678</c:v>
                </c:pt>
                <c:pt idx="4334">
                  <c:v>36677</c:v>
                </c:pt>
                <c:pt idx="4335">
                  <c:v>36676</c:v>
                </c:pt>
                <c:pt idx="4336">
                  <c:v>36675</c:v>
                </c:pt>
                <c:pt idx="4337">
                  <c:v>36672</c:v>
                </c:pt>
                <c:pt idx="4338">
                  <c:v>36671</c:v>
                </c:pt>
                <c:pt idx="4339">
                  <c:v>36670</c:v>
                </c:pt>
                <c:pt idx="4340">
                  <c:v>36669</c:v>
                </c:pt>
                <c:pt idx="4341">
                  <c:v>36668</c:v>
                </c:pt>
                <c:pt idx="4342">
                  <c:v>36665</c:v>
                </c:pt>
                <c:pt idx="4343">
                  <c:v>36664</c:v>
                </c:pt>
                <c:pt idx="4344">
                  <c:v>36663</c:v>
                </c:pt>
                <c:pt idx="4345">
                  <c:v>36662</c:v>
                </c:pt>
                <c:pt idx="4346">
                  <c:v>36661</c:v>
                </c:pt>
                <c:pt idx="4347">
                  <c:v>36658</c:v>
                </c:pt>
                <c:pt idx="4348">
                  <c:v>36657</c:v>
                </c:pt>
                <c:pt idx="4349">
                  <c:v>36656</c:v>
                </c:pt>
                <c:pt idx="4350">
                  <c:v>36655</c:v>
                </c:pt>
                <c:pt idx="4351">
                  <c:v>36654</c:v>
                </c:pt>
                <c:pt idx="4352">
                  <c:v>36644</c:v>
                </c:pt>
                <c:pt idx="4353">
                  <c:v>36643</c:v>
                </c:pt>
                <c:pt idx="4354">
                  <c:v>36642</c:v>
                </c:pt>
                <c:pt idx="4355">
                  <c:v>36641</c:v>
                </c:pt>
                <c:pt idx="4356">
                  <c:v>36640</c:v>
                </c:pt>
                <c:pt idx="4357">
                  <c:v>36637</c:v>
                </c:pt>
                <c:pt idx="4358">
                  <c:v>36636</c:v>
                </c:pt>
                <c:pt idx="4359">
                  <c:v>36635</c:v>
                </c:pt>
                <c:pt idx="4360">
                  <c:v>36634</c:v>
                </c:pt>
                <c:pt idx="4361">
                  <c:v>36633</c:v>
                </c:pt>
                <c:pt idx="4362">
                  <c:v>36630</c:v>
                </c:pt>
                <c:pt idx="4363">
                  <c:v>36629</c:v>
                </c:pt>
                <c:pt idx="4364">
                  <c:v>36628</c:v>
                </c:pt>
                <c:pt idx="4365">
                  <c:v>36627</c:v>
                </c:pt>
                <c:pt idx="4366">
                  <c:v>36626</c:v>
                </c:pt>
                <c:pt idx="4367">
                  <c:v>36623</c:v>
                </c:pt>
                <c:pt idx="4368">
                  <c:v>36622</c:v>
                </c:pt>
                <c:pt idx="4369">
                  <c:v>36621</c:v>
                </c:pt>
                <c:pt idx="4370">
                  <c:v>36620</c:v>
                </c:pt>
                <c:pt idx="4371">
                  <c:v>36619</c:v>
                </c:pt>
                <c:pt idx="4372">
                  <c:v>36616</c:v>
                </c:pt>
                <c:pt idx="4373">
                  <c:v>36615</c:v>
                </c:pt>
                <c:pt idx="4374">
                  <c:v>36614</c:v>
                </c:pt>
                <c:pt idx="4375">
                  <c:v>36613</c:v>
                </c:pt>
                <c:pt idx="4376">
                  <c:v>36612</c:v>
                </c:pt>
                <c:pt idx="4377">
                  <c:v>36609</c:v>
                </c:pt>
                <c:pt idx="4378">
                  <c:v>36608</c:v>
                </c:pt>
                <c:pt idx="4379">
                  <c:v>36607</c:v>
                </c:pt>
                <c:pt idx="4380">
                  <c:v>36606</c:v>
                </c:pt>
                <c:pt idx="4381">
                  <c:v>36605</c:v>
                </c:pt>
                <c:pt idx="4382">
                  <c:v>36602</c:v>
                </c:pt>
                <c:pt idx="4383">
                  <c:v>36601</c:v>
                </c:pt>
                <c:pt idx="4384">
                  <c:v>36600</c:v>
                </c:pt>
                <c:pt idx="4385">
                  <c:v>36599</c:v>
                </c:pt>
                <c:pt idx="4386">
                  <c:v>36598</c:v>
                </c:pt>
                <c:pt idx="4387">
                  <c:v>36595</c:v>
                </c:pt>
                <c:pt idx="4388">
                  <c:v>36594</c:v>
                </c:pt>
                <c:pt idx="4389">
                  <c:v>36593</c:v>
                </c:pt>
                <c:pt idx="4390">
                  <c:v>36592</c:v>
                </c:pt>
                <c:pt idx="4391">
                  <c:v>36591</c:v>
                </c:pt>
                <c:pt idx="4392">
                  <c:v>36588</c:v>
                </c:pt>
                <c:pt idx="4393">
                  <c:v>36587</c:v>
                </c:pt>
                <c:pt idx="4394">
                  <c:v>36586</c:v>
                </c:pt>
                <c:pt idx="4395">
                  <c:v>36585</c:v>
                </c:pt>
                <c:pt idx="4396">
                  <c:v>36584</c:v>
                </c:pt>
                <c:pt idx="4397">
                  <c:v>36581</c:v>
                </c:pt>
                <c:pt idx="4398">
                  <c:v>36580</c:v>
                </c:pt>
                <c:pt idx="4399">
                  <c:v>36579</c:v>
                </c:pt>
                <c:pt idx="4400">
                  <c:v>36578</c:v>
                </c:pt>
                <c:pt idx="4401">
                  <c:v>36577</c:v>
                </c:pt>
                <c:pt idx="4402">
                  <c:v>36574</c:v>
                </c:pt>
                <c:pt idx="4403">
                  <c:v>36573</c:v>
                </c:pt>
                <c:pt idx="4404">
                  <c:v>36572</c:v>
                </c:pt>
                <c:pt idx="4405">
                  <c:v>36571</c:v>
                </c:pt>
                <c:pt idx="4406">
                  <c:v>36570</c:v>
                </c:pt>
                <c:pt idx="4407">
                  <c:v>36553</c:v>
                </c:pt>
                <c:pt idx="4408">
                  <c:v>36552</c:v>
                </c:pt>
                <c:pt idx="4409">
                  <c:v>36551</c:v>
                </c:pt>
                <c:pt idx="4410">
                  <c:v>36550</c:v>
                </c:pt>
                <c:pt idx="4411">
                  <c:v>36549</c:v>
                </c:pt>
                <c:pt idx="4412">
                  <c:v>36546</c:v>
                </c:pt>
                <c:pt idx="4413">
                  <c:v>36545</c:v>
                </c:pt>
                <c:pt idx="4414">
                  <c:v>36544</c:v>
                </c:pt>
                <c:pt idx="4415">
                  <c:v>36543</c:v>
                </c:pt>
                <c:pt idx="4416">
                  <c:v>36542</c:v>
                </c:pt>
                <c:pt idx="4417">
                  <c:v>36539</c:v>
                </c:pt>
                <c:pt idx="4418">
                  <c:v>36538</c:v>
                </c:pt>
                <c:pt idx="4419">
                  <c:v>36537</c:v>
                </c:pt>
                <c:pt idx="4420">
                  <c:v>36536</c:v>
                </c:pt>
                <c:pt idx="4421">
                  <c:v>36535</c:v>
                </c:pt>
                <c:pt idx="4422">
                  <c:v>36532</c:v>
                </c:pt>
                <c:pt idx="4423">
                  <c:v>36531</c:v>
                </c:pt>
                <c:pt idx="4424">
                  <c:v>36530</c:v>
                </c:pt>
                <c:pt idx="4425">
                  <c:v>36529</c:v>
                </c:pt>
                <c:pt idx="4426">
                  <c:v>36524</c:v>
                </c:pt>
                <c:pt idx="4427">
                  <c:v>36523</c:v>
                </c:pt>
                <c:pt idx="4428">
                  <c:v>36522</c:v>
                </c:pt>
                <c:pt idx="4429">
                  <c:v>36521</c:v>
                </c:pt>
                <c:pt idx="4430">
                  <c:v>36518</c:v>
                </c:pt>
                <c:pt idx="4431">
                  <c:v>36517</c:v>
                </c:pt>
                <c:pt idx="4432">
                  <c:v>36516</c:v>
                </c:pt>
                <c:pt idx="4433">
                  <c:v>36515</c:v>
                </c:pt>
                <c:pt idx="4434">
                  <c:v>36511</c:v>
                </c:pt>
                <c:pt idx="4435">
                  <c:v>36510</c:v>
                </c:pt>
                <c:pt idx="4436">
                  <c:v>36509</c:v>
                </c:pt>
                <c:pt idx="4437">
                  <c:v>36508</c:v>
                </c:pt>
                <c:pt idx="4438">
                  <c:v>36507</c:v>
                </c:pt>
                <c:pt idx="4439">
                  <c:v>36504</c:v>
                </c:pt>
                <c:pt idx="4440">
                  <c:v>36503</c:v>
                </c:pt>
                <c:pt idx="4441">
                  <c:v>36502</c:v>
                </c:pt>
                <c:pt idx="4442">
                  <c:v>36501</c:v>
                </c:pt>
                <c:pt idx="4443">
                  <c:v>36500</c:v>
                </c:pt>
                <c:pt idx="4444">
                  <c:v>36497</c:v>
                </c:pt>
                <c:pt idx="4445">
                  <c:v>36496</c:v>
                </c:pt>
                <c:pt idx="4446">
                  <c:v>36495</c:v>
                </c:pt>
                <c:pt idx="4447">
                  <c:v>36494</c:v>
                </c:pt>
                <c:pt idx="4448">
                  <c:v>36493</c:v>
                </c:pt>
                <c:pt idx="4449">
                  <c:v>36490</c:v>
                </c:pt>
                <c:pt idx="4450">
                  <c:v>36489</c:v>
                </c:pt>
                <c:pt idx="4451">
                  <c:v>36488</c:v>
                </c:pt>
                <c:pt idx="4452">
                  <c:v>36487</c:v>
                </c:pt>
                <c:pt idx="4453">
                  <c:v>36486</c:v>
                </c:pt>
                <c:pt idx="4454">
                  <c:v>36483</c:v>
                </c:pt>
                <c:pt idx="4455">
                  <c:v>36482</c:v>
                </c:pt>
                <c:pt idx="4456">
                  <c:v>36481</c:v>
                </c:pt>
                <c:pt idx="4457">
                  <c:v>36480</c:v>
                </c:pt>
                <c:pt idx="4458">
                  <c:v>36479</c:v>
                </c:pt>
                <c:pt idx="4459">
                  <c:v>36476</c:v>
                </c:pt>
                <c:pt idx="4460">
                  <c:v>36475</c:v>
                </c:pt>
                <c:pt idx="4461">
                  <c:v>36474</c:v>
                </c:pt>
                <c:pt idx="4462">
                  <c:v>36473</c:v>
                </c:pt>
                <c:pt idx="4463">
                  <c:v>36472</c:v>
                </c:pt>
                <c:pt idx="4464">
                  <c:v>36469</c:v>
                </c:pt>
                <c:pt idx="4465">
                  <c:v>36468</c:v>
                </c:pt>
                <c:pt idx="4466">
                  <c:v>36467</c:v>
                </c:pt>
                <c:pt idx="4467">
                  <c:v>36466</c:v>
                </c:pt>
                <c:pt idx="4468">
                  <c:v>36465</c:v>
                </c:pt>
                <c:pt idx="4469">
                  <c:v>36462</c:v>
                </c:pt>
                <c:pt idx="4470">
                  <c:v>36461</c:v>
                </c:pt>
                <c:pt idx="4471">
                  <c:v>36460</c:v>
                </c:pt>
                <c:pt idx="4472">
                  <c:v>36459</c:v>
                </c:pt>
                <c:pt idx="4473">
                  <c:v>36458</c:v>
                </c:pt>
                <c:pt idx="4474">
                  <c:v>36455</c:v>
                </c:pt>
                <c:pt idx="4475">
                  <c:v>36454</c:v>
                </c:pt>
                <c:pt idx="4476">
                  <c:v>36453</c:v>
                </c:pt>
                <c:pt idx="4477">
                  <c:v>36452</c:v>
                </c:pt>
                <c:pt idx="4478">
                  <c:v>36451</c:v>
                </c:pt>
                <c:pt idx="4479">
                  <c:v>36448</c:v>
                </c:pt>
                <c:pt idx="4480">
                  <c:v>36447</c:v>
                </c:pt>
                <c:pt idx="4481">
                  <c:v>36446</c:v>
                </c:pt>
                <c:pt idx="4482">
                  <c:v>36445</c:v>
                </c:pt>
                <c:pt idx="4483">
                  <c:v>36444</c:v>
                </c:pt>
                <c:pt idx="4484">
                  <c:v>36441</c:v>
                </c:pt>
                <c:pt idx="4485">
                  <c:v>36433</c:v>
                </c:pt>
                <c:pt idx="4486">
                  <c:v>36432</c:v>
                </c:pt>
                <c:pt idx="4487">
                  <c:v>36431</c:v>
                </c:pt>
                <c:pt idx="4488">
                  <c:v>36430</c:v>
                </c:pt>
                <c:pt idx="4489">
                  <c:v>36427</c:v>
                </c:pt>
                <c:pt idx="4490">
                  <c:v>36426</c:v>
                </c:pt>
                <c:pt idx="4491">
                  <c:v>36425</c:v>
                </c:pt>
                <c:pt idx="4492">
                  <c:v>36424</c:v>
                </c:pt>
                <c:pt idx="4493">
                  <c:v>36423</c:v>
                </c:pt>
                <c:pt idx="4494">
                  <c:v>36420</c:v>
                </c:pt>
                <c:pt idx="4495">
                  <c:v>36419</c:v>
                </c:pt>
                <c:pt idx="4496">
                  <c:v>36418</c:v>
                </c:pt>
                <c:pt idx="4497">
                  <c:v>36417</c:v>
                </c:pt>
                <c:pt idx="4498">
                  <c:v>36416</c:v>
                </c:pt>
                <c:pt idx="4499">
                  <c:v>36413</c:v>
                </c:pt>
                <c:pt idx="4500">
                  <c:v>36412</c:v>
                </c:pt>
                <c:pt idx="4501">
                  <c:v>36411</c:v>
                </c:pt>
                <c:pt idx="4502">
                  <c:v>36410</c:v>
                </c:pt>
                <c:pt idx="4503">
                  <c:v>36409</c:v>
                </c:pt>
                <c:pt idx="4504">
                  <c:v>36406</c:v>
                </c:pt>
                <c:pt idx="4505">
                  <c:v>36405</c:v>
                </c:pt>
                <c:pt idx="4506">
                  <c:v>36404</c:v>
                </c:pt>
                <c:pt idx="4507">
                  <c:v>36403</c:v>
                </c:pt>
                <c:pt idx="4508">
                  <c:v>36402</c:v>
                </c:pt>
                <c:pt idx="4509">
                  <c:v>36399</c:v>
                </c:pt>
                <c:pt idx="4510">
                  <c:v>36398</c:v>
                </c:pt>
                <c:pt idx="4511">
                  <c:v>36397</c:v>
                </c:pt>
                <c:pt idx="4512">
                  <c:v>36396</c:v>
                </c:pt>
                <c:pt idx="4513">
                  <c:v>36395</c:v>
                </c:pt>
                <c:pt idx="4514">
                  <c:v>36392</c:v>
                </c:pt>
                <c:pt idx="4515">
                  <c:v>36391</c:v>
                </c:pt>
                <c:pt idx="4516">
                  <c:v>36390</c:v>
                </c:pt>
                <c:pt idx="4517">
                  <c:v>36389</c:v>
                </c:pt>
                <c:pt idx="4518">
                  <c:v>36388</c:v>
                </c:pt>
                <c:pt idx="4519">
                  <c:v>36385</c:v>
                </c:pt>
                <c:pt idx="4520">
                  <c:v>36384</c:v>
                </c:pt>
                <c:pt idx="4521">
                  <c:v>36383</c:v>
                </c:pt>
                <c:pt idx="4522">
                  <c:v>36382</c:v>
                </c:pt>
                <c:pt idx="4523">
                  <c:v>36381</c:v>
                </c:pt>
                <c:pt idx="4524">
                  <c:v>36378</c:v>
                </c:pt>
                <c:pt idx="4525">
                  <c:v>36377</c:v>
                </c:pt>
                <c:pt idx="4526">
                  <c:v>36376</c:v>
                </c:pt>
                <c:pt idx="4527">
                  <c:v>36375</c:v>
                </c:pt>
                <c:pt idx="4528">
                  <c:v>36374</c:v>
                </c:pt>
                <c:pt idx="4529">
                  <c:v>36371</c:v>
                </c:pt>
                <c:pt idx="4530">
                  <c:v>36370</c:v>
                </c:pt>
                <c:pt idx="4531">
                  <c:v>36369</c:v>
                </c:pt>
                <c:pt idx="4532">
                  <c:v>36368</c:v>
                </c:pt>
                <c:pt idx="4533">
                  <c:v>36367</c:v>
                </c:pt>
                <c:pt idx="4534">
                  <c:v>36364</c:v>
                </c:pt>
                <c:pt idx="4535">
                  <c:v>36363</c:v>
                </c:pt>
                <c:pt idx="4536">
                  <c:v>36362</c:v>
                </c:pt>
                <c:pt idx="4537">
                  <c:v>36361</c:v>
                </c:pt>
                <c:pt idx="4538">
                  <c:v>36360</c:v>
                </c:pt>
                <c:pt idx="4539">
                  <c:v>36357</c:v>
                </c:pt>
                <c:pt idx="4540">
                  <c:v>36356</c:v>
                </c:pt>
                <c:pt idx="4541">
                  <c:v>36355</c:v>
                </c:pt>
                <c:pt idx="4542">
                  <c:v>36354</c:v>
                </c:pt>
                <c:pt idx="4543">
                  <c:v>36353</c:v>
                </c:pt>
                <c:pt idx="4544">
                  <c:v>36350</c:v>
                </c:pt>
                <c:pt idx="4545">
                  <c:v>36349</c:v>
                </c:pt>
                <c:pt idx="4546">
                  <c:v>36348</c:v>
                </c:pt>
                <c:pt idx="4547">
                  <c:v>36347</c:v>
                </c:pt>
                <c:pt idx="4548">
                  <c:v>36346</c:v>
                </c:pt>
                <c:pt idx="4549">
                  <c:v>36343</c:v>
                </c:pt>
                <c:pt idx="4550">
                  <c:v>36342</c:v>
                </c:pt>
                <c:pt idx="4551">
                  <c:v>36341</c:v>
                </c:pt>
                <c:pt idx="4552">
                  <c:v>36340</c:v>
                </c:pt>
                <c:pt idx="4553">
                  <c:v>36339</c:v>
                </c:pt>
                <c:pt idx="4554">
                  <c:v>36336</c:v>
                </c:pt>
                <c:pt idx="4555">
                  <c:v>36335</c:v>
                </c:pt>
                <c:pt idx="4556">
                  <c:v>36334</c:v>
                </c:pt>
                <c:pt idx="4557">
                  <c:v>36333</c:v>
                </c:pt>
                <c:pt idx="4558">
                  <c:v>36332</c:v>
                </c:pt>
                <c:pt idx="4559">
                  <c:v>36329</c:v>
                </c:pt>
                <c:pt idx="4560">
                  <c:v>36328</c:v>
                </c:pt>
                <c:pt idx="4561">
                  <c:v>36327</c:v>
                </c:pt>
                <c:pt idx="4562">
                  <c:v>36326</c:v>
                </c:pt>
                <c:pt idx="4563">
                  <c:v>36325</c:v>
                </c:pt>
                <c:pt idx="4564">
                  <c:v>36322</c:v>
                </c:pt>
                <c:pt idx="4565">
                  <c:v>36321</c:v>
                </c:pt>
                <c:pt idx="4566">
                  <c:v>36320</c:v>
                </c:pt>
                <c:pt idx="4567">
                  <c:v>36319</c:v>
                </c:pt>
                <c:pt idx="4568">
                  <c:v>36318</c:v>
                </c:pt>
                <c:pt idx="4569">
                  <c:v>36315</c:v>
                </c:pt>
                <c:pt idx="4570">
                  <c:v>36314</c:v>
                </c:pt>
                <c:pt idx="4571">
                  <c:v>36313</c:v>
                </c:pt>
                <c:pt idx="4572">
                  <c:v>36312</c:v>
                </c:pt>
                <c:pt idx="4573">
                  <c:v>36311</c:v>
                </c:pt>
                <c:pt idx="4574">
                  <c:v>36308</c:v>
                </c:pt>
                <c:pt idx="4575">
                  <c:v>36307</c:v>
                </c:pt>
                <c:pt idx="4576">
                  <c:v>36306</c:v>
                </c:pt>
                <c:pt idx="4577">
                  <c:v>36305</c:v>
                </c:pt>
                <c:pt idx="4578">
                  <c:v>36304</c:v>
                </c:pt>
                <c:pt idx="4579">
                  <c:v>36301</c:v>
                </c:pt>
                <c:pt idx="4580">
                  <c:v>36300</c:v>
                </c:pt>
                <c:pt idx="4581">
                  <c:v>36299</c:v>
                </c:pt>
                <c:pt idx="4582">
                  <c:v>36298</c:v>
                </c:pt>
                <c:pt idx="4583">
                  <c:v>36297</c:v>
                </c:pt>
                <c:pt idx="4584">
                  <c:v>36294</c:v>
                </c:pt>
                <c:pt idx="4585">
                  <c:v>36293</c:v>
                </c:pt>
                <c:pt idx="4586">
                  <c:v>36292</c:v>
                </c:pt>
                <c:pt idx="4587">
                  <c:v>36291</c:v>
                </c:pt>
                <c:pt idx="4588">
                  <c:v>36290</c:v>
                </c:pt>
                <c:pt idx="4589">
                  <c:v>36287</c:v>
                </c:pt>
                <c:pt idx="4590">
                  <c:v>36286</c:v>
                </c:pt>
                <c:pt idx="4591">
                  <c:v>36285</c:v>
                </c:pt>
                <c:pt idx="4592">
                  <c:v>36284</c:v>
                </c:pt>
                <c:pt idx="4593">
                  <c:v>36280</c:v>
                </c:pt>
                <c:pt idx="4594">
                  <c:v>36279</c:v>
                </c:pt>
                <c:pt idx="4595">
                  <c:v>36278</c:v>
                </c:pt>
                <c:pt idx="4596">
                  <c:v>36277</c:v>
                </c:pt>
                <c:pt idx="4597">
                  <c:v>36276</c:v>
                </c:pt>
                <c:pt idx="4598">
                  <c:v>36273</c:v>
                </c:pt>
                <c:pt idx="4599">
                  <c:v>36272</c:v>
                </c:pt>
                <c:pt idx="4600">
                  <c:v>36271</c:v>
                </c:pt>
                <c:pt idx="4601">
                  <c:v>36270</c:v>
                </c:pt>
                <c:pt idx="4602">
                  <c:v>36269</c:v>
                </c:pt>
                <c:pt idx="4603">
                  <c:v>36266</c:v>
                </c:pt>
                <c:pt idx="4604">
                  <c:v>36265</c:v>
                </c:pt>
                <c:pt idx="4605">
                  <c:v>36264</c:v>
                </c:pt>
                <c:pt idx="4606">
                  <c:v>36263</c:v>
                </c:pt>
                <c:pt idx="4607">
                  <c:v>36262</c:v>
                </c:pt>
                <c:pt idx="4608">
                  <c:v>36259</c:v>
                </c:pt>
                <c:pt idx="4609">
                  <c:v>36258</c:v>
                </c:pt>
                <c:pt idx="4610">
                  <c:v>36257</c:v>
                </c:pt>
                <c:pt idx="4611">
                  <c:v>36256</c:v>
                </c:pt>
                <c:pt idx="4612">
                  <c:v>36255</c:v>
                </c:pt>
                <c:pt idx="4613">
                  <c:v>36252</c:v>
                </c:pt>
                <c:pt idx="4614">
                  <c:v>36251</c:v>
                </c:pt>
                <c:pt idx="4615">
                  <c:v>36250</c:v>
                </c:pt>
                <c:pt idx="4616">
                  <c:v>36249</c:v>
                </c:pt>
                <c:pt idx="4617">
                  <c:v>36248</c:v>
                </c:pt>
                <c:pt idx="4618">
                  <c:v>36245</c:v>
                </c:pt>
                <c:pt idx="4619">
                  <c:v>36244</c:v>
                </c:pt>
                <c:pt idx="4620">
                  <c:v>36243</c:v>
                </c:pt>
                <c:pt idx="4621">
                  <c:v>36242</c:v>
                </c:pt>
                <c:pt idx="4622">
                  <c:v>36241</c:v>
                </c:pt>
                <c:pt idx="4623">
                  <c:v>36238</c:v>
                </c:pt>
                <c:pt idx="4624">
                  <c:v>36237</c:v>
                </c:pt>
                <c:pt idx="4625">
                  <c:v>36236</c:v>
                </c:pt>
                <c:pt idx="4626">
                  <c:v>36235</c:v>
                </c:pt>
                <c:pt idx="4627">
                  <c:v>36234</c:v>
                </c:pt>
                <c:pt idx="4628">
                  <c:v>36231</c:v>
                </c:pt>
                <c:pt idx="4629">
                  <c:v>36230</c:v>
                </c:pt>
                <c:pt idx="4630">
                  <c:v>36229</c:v>
                </c:pt>
                <c:pt idx="4631">
                  <c:v>36228</c:v>
                </c:pt>
                <c:pt idx="4632">
                  <c:v>36227</c:v>
                </c:pt>
                <c:pt idx="4633">
                  <c:v>36224</c:v>
                </c:pt>
                <c:pt idx="4634">
                  <c:v>36223</c:v>
                </c:pt>
                <c:pt idx="4635">
                  <c:v>36222</c:v>
                </c:pt>
                <c:pt idx="4636">
                  <c:v>36221</c:v>
                </c:pt>
                <c:pt idx="4637">
                  <c:v>36220</c:v>
                </c:pt>
                <c:pt idx="4638">
                  <c:v>36200</c:v>
                </c:pt>
                <c:pt idx="4639">
                  <c:v>36199</c:v>
                </c:pt>
                <c:pt idx="4640">
                  <c:v>36196</c:v>
                </c:pt>
                <c:pt idx="4641">
                  <c:v>36195</c:v>
                </c:pt>
                <c:pt idx="4642">
                  <c:v>36194</c:v>
                </c:pt>
                <c:pt idx="4643">
                  <c:v>36193</c:v>
                </c:pt>
                <c:pt idx="4644">
                  <c:v>36192</c:v>
                </c:pt>
                <c:pt idx="4645">
                  <c:v>36189</c:v>
                </c:pt>
                <c:pt idx="4646">
                  <c:v>36188</c:v>
                </c:pt>
                <c:pt idx="4647">
                  <c:v>36187</c:v>
                </c:pt>
                <c:pt idx="4648">
                  <c:v>36186</c:v>
                </c:pt>
                <c:pt idx="4649">
                  <c:v>36185</c:v>
                </c:pt>
                <c:pt idx="4650">
                  <c:v>36182</c:v>
                </c:pt>
                <c:pt idx="4651">
                  <c:v>36181</c:v>
                </c:pt>
                <c:pt idx="4652">
                  <c:v>36180</c:v>
                </c:pt>
                <c:pt idx="4653">
                  <c:v>36179</c:v>
                </c:pt>
                <c:pt idx="4654">
                  <c:v>36178</c:v>
                </c:pt>
                <c:pt idx="4655">
                  <c:v>36175</c:v>
                </c:pt>
                <c:pt idx="4656">
                  <c:v>36174</c:v>
                </c:pt>
                <c:pt idx="4657">
                  <c:v>36173</c:v>
                </c:pt>
                <c:pt idx="4658">
                  <c:v>36172</c:v>
                </c:pt>
                <c:pt idx="4659">
                  <c:v>36171</c:v>
                </c:pt>
                <c:pt idx="4660">
                  <c:v>36168</c:v>
                </c:pt>
                <c:pt idx="4661">
                  <c:v>36167</c:v>
                </c:pt>
                <c:pt idx="4662">
                  <c:v>36166</c:v>
                </c:pt>
                <c:pt idx="4663">
                  <c:v>36165</c:v>
                </c:pt>
                <c:pt idx="4664">
                  <c:v>36164</c:v>
                </c:pt>
                <c:pt idx="4665">
                  <c:v>36160</c:v>
                </c:pt>
                <c:pt idx="4666">
                  <c:v>36159</c:v>
                </c:pt>
                <c:pt idx="4667">
                  <c:v>36158</c:v>
                </c:pt>
                <c:pt idx="4668">
                  <c:v>36157</c:v>
                </c:pt>
                <c:pt idx="4669">
                  <c:v>36154</c:v>
                </c:pt>
                <c:pt idx="4670">
                  <c:v>36153</c:v>
                </c:pt>
                <c:pt idx="4671">
                  <c:v>36152</c:v>
                </c:pt>
                <c:pt idx="4672">
                  <c:v>36151</c:v>
                </c:pt>
                <c:pt idx="4673">
                  <c:v>36150</c:v>
                </c:pt>
                <c:pt idx="4674">
                  <c:v>36147</c:v>
                </c:pt>
                <c:pt idx="4675">
                  <c:v>36146</c:v>
                </c:pt>
                <c:pt idx="4676">
                  <c:v>36145</c:v>
                </c:pt>
                <c:pt idx="4677">
                  <c:v>36144</c:v>
                </c:pt>
                <c:pt idx="4678">
                  <c:v>36143</c:v>
                </c:pt>
                <c:pt idx="4679">
                  <c:v>36140</c:v>
                </c:pt>
                <c:pt idx="4680">
                  <c:v>36139</c:v>
                </c:pt>
                <c:pt idx="4681">
                  <c:v>36138</c:v>
                </c:pt>
                <c:pt idx="4682">
                  <c:v>36137</c:v>
                </c:pt>
                <c:pt idx="4683">
                  <c:v>36136</c:v>
                </c:pt>
                <c:pt idx="4684">
                  <c:v>36133</c:v>
                </c:pt>
                <c:pt idx="4685">
                  <c:v>36132</c:v>
                </c:pt>
                <c:pt idx="4686">
                  <c:v>36131</c:v>
                </c:pt>
                <c:pt idx="4687">
                  <c:v>36130</c:v>
                </c:pt>
                <c:pt idx="4688">
                  <c:v>36129</c:v>
                </c:pt>
                <c:pt idx="4689">
                  <c:v>36126</c:v>
                </c:pt>
                <c:pt idx="4690">
                  <c:v>36125</c:v>
                </c:pt>
                <c:pt idx="4691">
                  <c:v>36124</c:v>
                </c:pt>
                <c:pt idx="4692">
                  <c:v>36123</c:v>
                </c:pt>
                <c:pt idx="4693">
                  <c:v>36122</c:v>
                </c:pt>
                <c:pt idx="4694">
                  <c:v>36119</c:v>
                </c:pt>
                <c:pt idx="4695">
                  <c:v>36118</c:v>
                </c:pt>
                <c:pt idx="4696">
                  <c:v>36117</c:v>
                </c:pt>
                <c:pt idx="4697">
                  <c:v>36116</c:v>
                </c:pt>
                <c:pt idx="4698">
                  <c:v>36115</c:v>
                </c:pt>
                <c:pt idx="4699">
                  <c:v>36112</c:v>
                </c:pt>
                <c:pt idx="4700">
                  <c:v>36111</c:v>
                </c:pt>
                <c:pt idx="4701">
                  <c:v>36110</c:v>
                </c:pt>
                <c:pt idx="4702">
                  <c:v>36109</c:v>
                </c:pt>
                <c:pt idx="4703">
                  <c:v>36108</c:v>
                </c:pt>
                <c:pt idx="4704">
                  <c:v>36105</c:v>
                </c:pt>
                <c:pt idx="4705">
                  <c:v>36104</c:v>
                </c:pt>
                <c:pt idx="4706">
                  <c:v>36103</c:v>
                </c:pt>
                <c:pt idx="4707">
                  <c:v>36102</c:v>
                </c:pt>
                <c:pt idx="4708">
                  <c:v>36101</c:v>
                </c:pt>
                <c:pt idx="4709">
                  <c:v>36098</c:v>
                </c:pt>
                <c:pt idx="4710">
                  <c:v>36097</c:v>
                </c:pt>
                <c:pt idx="4711">
                  <c:v>36096</c:v>
                </c:pt>
                <c:pt idx="4712">
                  <c:v>36095</c:v>
                </c:pt>
                <c:pt idx="4713">
                  <c:v>36094</c:v>
                </c:pt>
                <c:pt idx="4714">
                  <c:v>36091</c:v>
                </c:pt>
                <c:pt idx="4715">
                  <c:v>36090</c:v>
                </c:pt>
                <c:pt idx="4716">
                  <c:v>36089</c:v>
                </c:pt>
                <c:pt idx="4717">
                  <c:v>36088</c:v>
                </c:pt>
                <c:pt idx="4718">
                  <c:v>36087</c:v>
                </c:pt>
                <c:pt idx="4719">
                  <c:v>36084</c:v>
                </c:pt>
                <c:pt idx="4720">
                  <c:v>36083</c:v>
                </c:pt>
                <c:pt idx="4721">
                  <c:v>36082</c:v>
                </c:pt>
                <c:pt idx="4722">
                  <c:v>36081</c:v>
                </c:pt>
                <c:pt idx="4723">
                  <c:v>36080</c:v>
                </c:pt>
                <c:pt idx="4724">
                  <c:v>36077</c:v>
                </c:pt>
                <c:pt idx="4725">
                  <c:v>36076</c:v>
                </c:pt>
                <c:pt idx="4726">
                  <c:v>36075</c:v>
                </c:pt>
                <c:pt idx="4727">
                  <c:v>36074</c:v>
                </c:pt>
                <c:pt idx="4728">
                  <c:v>36073</c:v>
                </c:pt>
                <c:pt idx="4729">
                  <c:v>36068</c:v>
                </c:pt>
                <c:pt idx="4730">
                  <c:v>36067</c:v>
                </c:pt>
                <c:pt idx="4731">
                  <c:v>36066</c:v>
                </c:pt>
                <c:pt idx="4732">
                  <c:v>36063</c:v>
                </c:pt>
                <c:pt idx="4733">
                  <c:v>36062</c:v>
                </c:pt>
                <c:pt idx="4734">
                  <c:v>36061</c:v>
                </c:pt>
                <c:pt idx="4735">
                  <c:v>36060</c:v>
                </c:pt>
                <c:pt idx="4736">
                  <c:v>36059</c:v>
                </c:pt>
                <c:pt idx="4737">
                  <c:v>36056</c:v>
                </c:pt>
                <c:pt idx="4738">
                  <c:v>36055</c:v>
                </c:pt>
                <c:pt idx="4739">
                  <c:v>36054</c:v>
                </c:pt>
                <c:pt idx="4740">
                  <c:v>36053</c:v>
                </c:pt>
                <c:pt idx="4741">
                  <c:v>36052</c:v>
                </c:pt>
                <c:pt idx="4742">
                  <c:v>36049</c:v>
                </c:pt>
                <c:pt idx="4743">
                  <c:v>36048</c:v>
                </c:pt>
                <c:pt idx="4744">
                  <c:v>36047</c:v>
                </c:pt>
                <c:pt idx="4745">
                  <c:v>36046</c:v>
                </c:pt>
                <c:pt idx="4746">
                  <c:v>36045</c:v>
                </c:pt>
                <c:pt idx="4747">
                  <c:v>36042</c:v>
                </c:pt>
                <c:pt idx="4748">
                  <c:v>36041</c:v>
                </c:pt>
                <c:pt idx="4749">
                  <c:v>36040</c:v>
                </c:pt>
                <c:pt idx="4750">
                  <c:v>36039</c:v>
                </c:pt>
                <c:pt idx="4751">
                  <c:v>36038</c:v>
                </c:pt>
                <c:pt idx="4752">
                  <c:v>36035</c:v>
                </c:pt>
                <c:pt idx="4753">
                  <c:v>36034</c:v>
                </c:pt>
                <c:pt idx="4754">
                  <c:v>36033</c:v>
                </c:pt>
                <c:pt idx="4755">
                  <c:v>36032</c:v>
                </c:pt>
                <c:pt idx="4756">
                  <c:v>36031</c:v>
                </c:pt>
                <c:pt idx="4757">
                  <c:v>36028</c:v>
                </c:pt>
                <c:pt idx="4758">
                  <c:v>36027</c:v>
                </c:pt>
                <c:pt idx="4759">
                  <c:v>36026</c:v>
                </c:pt>
                <c:pt idx="4760">
                  <c:v>36025</c:v>
                </c:pt>
                <c:pt idx="4761">
                  <c:v>36024</c:v>
                </c:pt>
                <c:pt idx="4762">
                  <c:v>36021</c:v>
                </c:pt>
                <c:pt idx="4763">
                  <c:v>36020</c:v>
                </c:pt>
                <c:pt idx="4764">
                  <c:v>36019</c:v>
                </c:pt>
                <c:pt idx="4765">
                  <c:v>36018</c:v>
                </c:pt>
                <c:pt idx="4766">
                  <c:v>36017</c:v>
                </c:pt>
                <c:pt idx="4767">
                  <c:v>36014</c:v>
                </c:pt>
                <c:pt idx="4768">
                  <c:v>36013</c:v>
                </c:pt>
                <c:pt idx="4769">
                  <c:v>36012</c:v>
                </c:pt>
                <c:pt idx="4770">
                  <c:v>36011</c:v>
                </c:pt>
                <c:pt idx="4771">
                  <c:v>36010</c:v>
                </c:pt>
                <c:pt idx="4772">
                  <c:v>36007</c:v>
                </c:pt>
                <c:pt idx="4773">
                  <c:v>36006</c:v>
                </c:pt>
                <c:pt idx="4774">
                  <c:v>36005</c:v>
                </c:pt>
                <c:pt idx="4775">
                  <c:v>36004</c:v>
                </c:pt>
                <c:pt idx="4776">
                  <c:v>36003</c:v>
                </c:pt>
                <c:pt idx="4777">
                  <c:v>36000</c:v>
                </c:pt>
                <c:pt idx="4778">
                  <c:v>35999</c:v>
                </c:pt>
                <c:pt idx="4779">
                  <c:v>35998</c:v>
                </c:pt>
                <c:pt idx="4780">
                  <c:v>35997</c:v>
                </c:pt>
                <c:pt idx="4781">
                  <c:v>35996</c:v>
                </c:pt>
                <c:pt idx="4782">
                  <c:v>35993</c:v>
                </c:pt>
                <c:pt idx="4783">
                  <c:v>35992</c:v>
                </c:pt>
                <c:pt idx="4784">
                  <c:v>35991</c:v>
                </c:pt>
                <c:pt idx="4785">
                  <c:v>35990</c:v>
                </c:pt>
                <c:pt idx="4786">
                  <c:v>35989</c:v>
                </c:pt>
                <c:pt idx="4787">
                  <c:v>35986</c:v>
                </c:pt>
                <c:pt idx="4788">
                  <c:v>35985</c:v>
                </c:pt>
                <c:pt idx="4789">
                  <c:v>35984</c:v>
                </c:pt>
                <c:pt idx="4790">
                  <c:v>35983</c:v>
                </c:pt>
                <c:pt idx="4791">
                  <c:v>35982</c:v>
                </c:pt>
                <c:pt idx="4792">
                  <c:v>35979</c:v>
                </c:pt>
                <c:pt idx="4793">
                  <c:v>35978</c:v>
                </c:pt>
                <c:pt idx="4794">
                  <c:v>35977</c:v>
                </c:pt>
                <c:pt idx="4795">
                  <c:v>35976</c:v>
                </c:pt>
                <c:pt idx="4796">
                  <c:v>35975</c:v>
                </c:pt>
                <c:pt idx="4797">
                  <c:v>35972</c:v>
                </c:pt>
                <c:pt idx="4798">
                  <c:v>35971</c:v>
                </c:pt>
                <c:pt idx="4799">
                  <c:v>35970</c:v>
                </c:pt>
                <c:pt idx="4800">
                  <c:v>35969</c:v>
                </c:pt>
                <c:pt idx="4801">
                  <c:v>35968</c:v>
                </c:pt>
                <c:pt idx="4802">
                  <c:v>35965</c:v>
                </c:pt>
                <c:pt idx="4803">
                  <c:v>35964</c:v>
                </c:pt>
                <c:pt idx="4804">
                  <c:v>35963</c:v>
                </c:pt>
                <c:pt idx="4805">
                  <c:v>35962</c:v>
                </c:pt>
                <c:pt idx="4806">
                  <c:v>35961</c:v>
                </c:pt>
                <c:pt idx="4807">
                  <c:v>35958</c:v>
                </c:pt>
                <c:pt idx="4808">
                  <c:v>35957</c:v>
                </c:pt>
                <c:pt idx="4809">
                  <c:v>35956</c:v>
                </c:pt>
                <c:pt idx="4810">
                  <c:v>35955</c:v>
                </c:pt>
                <c:pt idx="4811">
                  <c:v>35954</c:v>
                </c:pt>
                <c:pt idx="4812">
                  <c:v>35951</c:v>
                </c:pt>
                <c:pt idx="4813">
                  <c:v>35950</c:v>
                </c:pt>
                <c:pt idx="4814">
                  <c:v>35949</c:v>
                </c:pt>
                <c:pt idx="4815">
                  <c:v>35948</c:v>
                </c:pt>
                <c:pt idx="4816">
                  <c:v>35947</c:v>
                </c:pt>
                <c:pt idx="4817">
                  <c:v>35944</c:v>
                </c:pt>
                <c:pt idx="4818">
                  <c:v>35943</c:v>
                </c:pt>
                <c:pt idx="4819">
                  <c:v>35942</c:v>
                </c:pt>
                <c:pt idx="4820">
                  <c:v>35941</c:v>
                </c:pt>
                <c:pt idx="4821">
                  <c:v>35940</c:v>
                </c:pt>
                <c:pt idx="4822">
                  <c:v>35937</c:v>
                </c:pt>
                <c:pt idx="4823">
                  <c:v>35936</c:v>
                </c:pt>
                <c:pt idx="4824">
                  <c:v>35935</c:v>
                </c:pt>
                <c:pt idx="4825">
                  <c:v>35934</c:v>
                </c:pt>
                <c:pt idx="4826">
                  <c:v>35933</c:v>
                </c:pt>
                <c:pt idx="4827">
                  <c:v>35930</c:v>
                </c:pt>
                <c:pt idx="4828">
                  <c:v>35929</c:v>
                </c:pt>
                <c:pt idx="4829">
                  <c:v>35928</c:v>
                </c:pt>
                <c:pt idx="4830">
                  <c:v>35927</c:v>
                </c:pt>
                <c:pt idx="4831">
                  <c:v>35926</c:v>
                </c:pt>
                <c:pt idx="4832">
                  <c:v>35923</c:v>
                </c:pt>
                <c:pt idx="4833">
                  <c:v>35922</c:v>
                </c:pt>
                <c:pt idx="4834">
                  <c:v>35921</c:v>
                </c:pt>
                <c:pt idx="4835">
                  <c:v>35920</c:v>
                </c:pt>
                <c:pt idx="4836">
                  <c:v>35919</c:v>
                </c:pt>
                <c:pt idx="4837">
                  <c:v>35915</c:v>
                </c:pt>
                <c:pt idx="4838">
                  <c:v>35914</c:v>
                </c:pt>
                <c:pt idx="4839">
                  <c:v>35913</c:v>
                </c:pt>
                <c:pt idx="4840">
                  <c:v>35912</c:v>
                </c:pt>
                <c:pt idx="4841">
                  <c:v>35909</c:v>
                </c:pt>
                <c:pt idx="4842">
                  <c:v>35908</c:v>
                </c:pt>
                <c:pt idx="4843">
                  <c:v>35907</c:v>
                </c:pt>
                <c:pt idx="4844">
                  <c:v>35906</c:v>
                </c:pt>
                <c:pt idx="4845">
                  <c:v>35905</c:v>
                </c:pt>
                <c:pt idx="4846">
                  <c:v>35902</c:v>
                </c:pt>
                <c:pt idx="4847">
                  <c:v>35901</c:v>
                </c:pt>
                <c:pt idx="4848">
                  <c:v>35900</c:v>
                </c:pt>
                <c:pt idx="4849">
                  <c:v>35899</c:v>
                </c:pt>
                <c:pt idx="4850">
                  <c:v>35898</c:v>
                </c:pt>
                <c:pt idx="4851">
                  <c:v>35895</c:v>
                </c:pt>
                <c:pt idx="4852">
                  <c:v>35894</c:v>
                </c:pt>
                <c:pt idx="4853">
                  <c:v>35893</c:v>
                </c:pt>
                <c:pt idx="4854">
                  <c:v>35892</c:v>
                </c:pt>
                <c:pt idx="4855">
                  <c:v>35891</c:v>
                </c:pt>
                <c:pt idx="4856">
                  <c:v>35888</c:v>
                </c:pt>
                <c:pt idx="4857">
                  <c:v>35887</c:v>
                </c:pt>
                <c:pt idx="4858">
                  <c:v>35886</c:v>
                </c:pt>
                <c:pt idx="4859">
                  <c:v>35885</c:v>
                </c:pt>
                <c:pt idx="4860">
                  <c:v>35884</c:v>
                </c:pt>
                <c:pt idx="4861">
                  <c:v>35881</c:v>
                </c:pt>
                <c:pt idx="4862">
                  <c:v>35880</c:v>
                </c:pt>
                <c:pt idx="4863">
                  <c:v>35879</c:v>
                </c:pt>
                <c:pt idx="4864">
                  <c:v>35878</c:v>
                </c:pt>
                <c:pt idx="4865">
                  <c:v>35877</c:v>
                </c:pt>
                <c:pt idx="4866">
                  <c:v>35874</c:v>
                </c:pt>
                <c:pt idx="4867">
                  <c:v>35873</c:v>
                </c:pt>
                <c:pt idx="4868">
                  <c:v>35872</c:v>
                </c:pt>
                <c:pt idx="4869">
                  <c:v>35871</c:v>
                </c:pt>
                <c:pt idx="4870">
                  <c:v>35870</c:v>
                </c:pt>
                <c:pt idx="4871">
                  <c:v>35867</c:v>
                </c:pt>
                <c:pt idx="4872">
                  <c:v>35866</c:v>
                </c:pt>
                <c:pt idx="4873">
                  <c:v>35865</c:v>
                </c:pt>
                <c:pt idx="4874">
                  <c:v>35864</c:v>
                </c:pt>
                <c:pt idx="4875">
                  <c:v>35863</c:v>
                </c:pt>
                <c:pt idx="4876">
                  <c:v>35860</c:v>
                </c:pt>
                <c:pt idx="4877">
                  <c:v>35859</c:v>
                </c:pt>
                <c:pt idx="4878">
                  <c:v>35858</c:v>
                </c:pt>
                <c:pt idx="4879">
                  <c:v>35857</c:v>
                </c:pt>
                <c:pt idx="4880">
                  <c:v>35856</c:v>
                </c:pt>
                <c:pt idx="4881">
                  <c:v>35853</c:v>
                </c:pt>
                <c:pt idx="4882">
                  <c:v>35852</c:v>
                </c:pt>
                <c:pt idx="4883">
                  <c:v>35851</c:v>
                </c:pt>
                <c:pt idx="4884">
                  <c:v>35850</c:v>
                </c:pt>
                <c:pt idx="4885">
                  <c:v>35849</c:v>
                </c:pt>
                <c:pt idx="4886">
                  <c:v>35846</c:v>
                </c:pt>
                <c:pt idx="4887">
                  <c:v>35845</c:v>
                </c:pt>
                <c:pt idx="4888">
                  <c:v>35844</c:v>
                </c:pt>
                <c:pt idx="4889">
                  <c:v>35843</c:v>
                </c:pt>
                <c:pt idx="4890">
                  <c:v>35842</c:v>
                </c:pt>
                <c:pt idx="4891">
                  <c:v>35839</c:v>
                </c:pt>
                <c:pt idx="4892">
                  <c:v>35838</c:v>
                </c:pt>
                <c:pt idx="4893">
                  <c:v>35837</c:v>
                </c:pt>
                <c:pt idx="4894">
                  <c:v>35836</c:v>
                </c:pt>
                <c:pt idx="4895">
                  <c:v>35835</c:v>
                </c:pt>
                <c:pt idx="4896">
                  <c:v>35818</c:v>
                </c:pt>
                <c:pt idx="4897">
                  <c:v>35817</c:v>
                </c:pt>
                <c:pt idx="4898">
                  <c:v>35816</c:v>
                </c:pt>
                <c:pt idx="4899">
                  <c:v>35815</c:v>
                </c:pt>
                <c:pt idx="4900">
                  <c:v>35814</c:v>
                </c:pt>
                <c:pt idx="4901">
                  <c:v>35811</c:v>
                </c:pt>
                <c:pt idx="4902">
                  <c:v>35810</c:v>
                </c:pt>
                <c:pt idx="4903">
                  <c:v>35809</c:v>
                </c:pt>
                <c:pt idx="4904">
                  <c:v>35808</c:v>
                </c:pt>
                <c:pt idx="4905">
                  <c:v>35807</c:v>
                </c:pt>
                <c:pt idx="4906">
                  <c:v>35804</c:v>
                </c:pt>
                <c:pt idx="4907">
                  <c:v>35803</c:v>
                </c:pt>
                <c:pt idx="4908">
                  <c:v>35802</c:v>
                </c:pt>
                <c:pt idx="4909">
                  <c:v>35801</c:v>
                </c:pt>
                <c:pt idx="4910">
                  <c:v>35800</c:v>
                </c:pt>
                <c:pt idx="4911">
                  <c:v>35795</c:v>
                </c:pt>
                <c:pt idx="4912">
                  <c:v>35794</c:v>
                </c:pt>
                <c:pt idx="4913">
                  <c:v>35793</c:v>
                </c:pt>
                <c:pt idx="4914">
                  <c:v>35790</c:v>
                </c:pt>
                <c:pt idx="4915">
                  <c:v>35789</c:v>
                </c:pt>
                <c:pt idx="4916">
                  <c:v>35788</c:v>
                </c:pt>
                <c:pt idx="4917">
                  <c:v>35787</c:v>
                </c:pt>
                <c:pt idx="4918">
                  <c:v>35786</c:v>
                </c:pt>
                <c:pt idx="4919">
                  <c:v>35783</c:v>
                </c:pt>
                <c:pt idx="4920">
                  <c:v>35782</c:v>
                </c:pt>
                <c:pt idx="4921">
                  <c:v>35781</c:v>
                </c:pt>
                <c:pt idx="4922">
                  <c:v>35780</c:v>
                </c:pt>
                <c:pt idx="4923">
                  <c:v>35779</c:v>
                </c:pt>
                <c:pt idx="4924">
                  <c:v>35776</c:v>
                </c:pt>
                <c:pt idx="4925">
                  <c:v>35775</c:v>
                </c:pt>
                <c:pt idx="4926">
                  <c:v>35774</c:v>
                </c:pt>
                <c:pt idx="4927">
                  <c:v>35773</c:v>
                </c:pt>
                <c:pt idx="4928">
                  <c:v>35772</c:v>
                </c:pt>
                <c:pt idx="4929">
                  <c:v>35769</c:v>
                </c:pt>
                <c:pt idx="4930">
                  <c:v>35768</c:v>
                </c:pt>
                <c:pt idx="4931">
                  <c:v>35767</c:v>
                </c:pt>
                <c:pt idx="4932">
                  <c:v>35766</c:v>
                </c:pt>
                <c:pt idx="4933">
                  <c:v>35765</c:v>
                </c:pt>
                <c:pt idx="4934">
                  <c:v>35762</c:v>
                </c:pt>
                <c:pt idx="4935">
                  <c:v>35761</c:v>
                </c:pt>
                <c:pt idx="4936">
                  <c:v>35760</c:v>
                </c:pt>
                <c:pt idx="4937">
                  <c:v>35759</c:v>
                </c:pt>
                <c:pt idx="4938">
                  <c:v>35758</c:v>
                </c:pt>
                <c:pt idx="4939">
                  <c:v>35755</c:v>
                </c:pt>
                <c:pt idx="4940">
                  <c:v>35754</c:v>
                </c:pt>
                <c:pt idx="4941">
                  <c:v>35753</c:v>
                </c:pt>
                <c:pt idx="4942">
                  <c:v>35752</c:v>
                </c:pt>
                <c:pt idx="4943">
                  <c:v>35751</c:v>
                </c:pt>
                <c:pt idx="4944">
                  <c:v>35748</c:v>
                </c:pt>
                <c:pt idx="4945">
                  <c:v>35747</c:v>
                </c:pt>
                <c:pt idx="4946">
                  <c:v>35746</c:v>
                </c:pt>
                <c:pt idx="4947">
                  <c:v>35745</c:v>
                </c:pt>
                <c:pt idx="4948">
                  <c:v>35744</c:v>
                </c:pt>
                <c:pt idx="4949">
                  <c:v>35741</c:v>
                </c:pt>
                <c:pt idx="4950">
                  <c:v>35740</c:v>
                </c:pt>
                <c:pt idx="4951">
                  <c:v>35739</c:v>
                </c:pt>
                <c:pt idx="4952">
                  <c:v>35738</c:v>
                </c:pt>
                <c:pt idx="4953">
                  <c:v>35737</c:v>
                </c:pt>
                <c:pt idx="4954">
                  <c:v>35734</c:v>
                </c:pt>
                <c:pt idx="4955">
                  <c:v>35733</c:v>
                </c:pt>
                <c:pt idx="4956">
                  <c:v>35732</c:v>
                </c:pt>
                <c:pt idx="4957">
                  <c:v>35731</c:v>
                </c:pt>
                <c:pt idx="4958">
                  <c:v>35730</c:v>
                </c:pt>
                <c:pt idx="4959">
                  <c:v>35727</c:v>
                </c:pt>
                <c:pt idx="4960">
                  <c:v>35726</c:v>
                </c:pt>
                <c:pt idx="4961">
                  <c:v>35725</c:v>
                </c:pt>
                <c:pt idx="4962">
                  <c:v>35724</c:v>
                </c:pt>
                <c:pt idx="4963">
                  <c:v>35723</c:v>
                </c:pt>
                <c:pt idx="4964">
                  <c:v>35720</c:v>
                </c:pt>
                <c:pt idx="4965">
                  <c:v>35719</c:v>
                </c:pt>
                <c:pt idx="4966">
                  <c:v>35718</c:v>
                </c:pt>
                <c:pt idx="4967">
                  <c:v>35717</c:v>
                </c:pt>
                <c:pt idx="4968">
                  <c:v>35716</c:v>
                </c:pt>
                <c:pt idx="4969">
                  <c:v>35713</c:v>
                </c:pt>
                <c:pt idx="4970">
                  <c:v>35712</c:v>
                </c:pt>
                <c:pt idx="4971">
                  <c:v>35711</c:v>
                </c:pt>
                <c:pt idx="4972">
                  <c:v>35710</c:v>
                </c:pt>
                <c:pt idx="4973">
                  <c:v>35709</c:v>
                </c:pt>
                <c:pt idx="4974">
                  <c:v>35703</c:v>
                </c:pt>
                <c:pt idx="4975">
                  <c:v>35702</c:v>
                </c:pt>
                <c:pt idx="4976">
                  <c:v>35699</c:v>
                </c:pt>
                <c:pt idx="4977">
                  <c:v>35698</c:v>
                </c:pt>
                <c:pt idx="4978">
                  <c:v>35697</c:v>
                </c:pt>
                <c:pt idx="4979">
                  <c:v>35696</c:v>
                </c:pt>
                <c:pt idx="4980">
                  <c:v>35695</c:v>
                </c:pt>
                <c:pt idx="4981">
                  <c:v>35692</c:v>
                </c:pt>
                <c:pt idx="4982">
                  <c:v>35691</c:v>
                </c:pt>
                <c:pt idx="4983">
                  <c:v>35690</c:v>
                </c:pt>
                <c:pt idx="4984">
                  <c:v>35689</c:v>
                </c:pt>
                <c:pt idx="4985">
                  <c:v>35688</c:v>
                </c:pt>
                <c:pt idx="4986">
                  <c:v>35685</c:v>
                </c:pt>
                <c:pt idx="4987">
                  <c:v>35684</c:v>
                </c:pt>
                <c:pt idx="4988">
                  <c:v>35683</c:v>
                </c:pt>
                <c:pt idx="4989">
                  <c:v>35682</c:v>
                </c:pt>
                <c:pt idx="4990">
                  <c:v>35681</c:v>
                </c:pt>
                <c:pt idx="4991">
                  <c:v>35678</c:v>
                </c:pt>
                <c:pt idx="4992">
                  <c:v>35677</c:v>
                </c:pt>
                <c:pt idx="4993">
                  <c:v>35676</c:v>
                </c:pt>
                <c:pt idx="4994">
                  <c:v>35675</c:v>
                </c:pt>
                <c:pt idx="4995">
                  <c:v>35674</c:v>
                </c:pt>
                <c:pt idx="4996">
                  <c:v>35671</c:v>
                </c:pt>
                <c:pt idx="4997">
                  <c:v>35670</c:v>
                </c:pt>
                <c:pt idx="4998">
                  <c:v>35669</c:v>
                </c:pt>
                <c:pt idx="4999">
                  <c:v>35668</c:v>
                </c:pt>
                <c:pt idx="5000">
                  <c:v>35667</c:v>
                </c:pt>
                <c:pt idx="5001">
                  <c:v>35664</c:v>
                </c:pt>
                <c:pt idx="5002">
                  <c:v>35663</c:v>
                </c:pt>
                <c:pt idx="5003">
                  <c:v>35662</c:v>
                </c:pt>
                <c:pt idx="5004">
                  <c:v>35661</c:v>
                </c:pt>
                <c:pt idx="5005">
                  <c:v>35660</c:v>
                </c:pt>
                <c:pt idx="5006">
                  <c:v>35657</c:v>
                </c:pt>
                <c:pt idx="5007">
                  <c:v>35656</c:v>
                </c:pt>
                <c:pt idx="5008">
                  <c:v>35655</c:v>
                </c:pt>
                <c:pt idx="5009">
                  <c:v>35654</c:v>
                </c:pt>
                <c:pt idx="5010">
                  <c:v>35653</c:v>
                </c:pt>
                <c:pt idx="5011">
                  <c:v>35650</c:v>
                </c:pt>
                <c:pt idx="5012">
                  <c:v>35649</c:v>
                </c:pt>
                <c:pt idx="5013">
                  <c:v>35648</c:v>
                </c:pt>
                <c:pt idx="5014">
                  <c:v>35647</c:v>
                </c:pt>
                <c:pt idx="5015">
                  <c:v>35646</c:v>
                </c:pt>
                <c:pt idx="5016">
                  <c:v>35643</c:v>
                </c:pt>
                <c:pt idx="5017">
                  <c:v>35642</c:v>
                </c:pt>
                <c:pt idx="5018">
                  <c:v>35641</c:v>
                </c:pt>
                <c:pt idx="5019">
                  <c:v>35640</c:v>
                </c:pt>
                <c:pt idx="5020">
                  <c:v>35639</c:v>
                </c:pt>
                <c:pt idx="5021">
                  <c:v>35636</c:v>
                </c:pt>
                <c:pt idx="5022">
                  <c:v>35635</c:v>
                </c:pt>
                <c:pt idx="5023">
                  <c:v>35634</c:v>
                </c:pt>
                <c:pt idx="5024">
                  <c:v>35633</c:v>
                </c:pt>
                <c:pt idx="5025">
                  <c:v>35632</c:v>
                </c:pt>
                <c:pt idx="5026">
                  <c:v>35629</c:v>
                </c:pt>
                <c:pt idx="5027">
                  <c:v>35628</c:v>
                </c:pt>
                <c:pt idx="5028">
                  <c:v>35627</c:v>
                </c:pt>
                <c:pt idx="5029">
                  <c:v>35626</c:v>
                </c:pt>
                <c:pt idx="5030">
                  <c:v>35625</c:v>
                </c:pt>
                <c:pt idx="5031">
                  <c:v>35622</c:v>
                </c:pt>
                <c:pt idx="5032">
                  <c:v>35621</c:v>
                </c:pt>
                <c:pt idx="5033">
                  <c:v>35620</c:v>
                </c:pt>
                <c:pt idx="5034">
                  <c:v>35619</c:v>
                </c:pt>
                <c:pt idx="5035">
                  <c:v>35618</c:v>
                </c:pt>
                <c:pt idx="5036">
                  <c:v>35615</c:v>
                </c:pt>
                <c:pt idx="5037">
                  <c:v>35614</c:v>
                </c:pt>
                <c:pt idx="5038">
                  <c:v>35613</c:v>
                </c:pt>
                <c:pt idx="5039">
                  <c:v>35608</c:v>
                </c:pt>
                <c:pt idx="5040">
                  <c:v>35607</c:v>
                </c:pt>
                <c:pt idx="5041">
                  <c:v>35606</c:v>
                </c:pt>
                <c:pt idx="5042">
                  <c:v>35605</c:v>
                </c:pt>
                <c:pt idx="5043">
                  <c:v>35604</c:v>
                </c:pt>
                <c:pt idx="5044">
                  <c:v>35601</c:v>
                </c:pt>
                <c:pt idx="5045">
                  <c:v>35600</c:v>
                </c:pt>
                <c:pt idx="5046">
                  <c:v>35599</c:v>
                </c:pt>
                <c:pt idx="5047">
                  <c:v>35598</c:v>
                </c:pt>
                <c:pt idx="5048">
                  <c:v>35597</c:v>
                </c:pt>
                <c:pt idx="5049">
                  <c:v>35594</c:v>
                </c:pt>
                <c:pt idx="5050">
                  <c:v>35593</c:v>
                </c:pt>
                <c:pt idx="5051">
                  <c:v>35592</c:v>
                </c:pt>
                <c:pt idx="5052">
                  <c:v>35591</c:v>
                </c:pt>
                <c:pt idx="5053">
                  <c:v>35590</c:v>
                </c:pt>
                <c:pt idx="5054">
                  <c:v>35587</c:v>
                </c:pt>
                <c:pt idx="5055">
                  <c:v>35586</c:v>
                </c:pt>
                <c:pt idx="5056">
                  <c:v>35585</c:v>
                </c:pt>
                <c:pt idx="5057">
                  <c:v>35584</c:v>
                </c:pt>
                <c:pt idx="5058">
                  <c:v>35583</c:v>
                </c:pt>
                <c:pt idx="5059">
                  <c:v>35580</c:v>
                </c:pt>
                <c:pt idx="5060">
                  <c:v>35579</c:v>
                </c:pt>
                <c:pt idx="5061">
                  <c:v>35578</c:v>
                </c:pt>
                <c:pt idx="5062">
                  <c:v>35577</c:v>
                </c:pt>
                <c:pt idx="5063">
                  <c:v>35576</c:v>
                </c:pt>
                <c:pt idx="5064">
                  <c:v>35573</c:v>
                </c:pt>
                <c:pt idx="5065">
                  <c:v>35572</c:v>
                </c:pt>
                <c:pt idx="5066">
                  <c:v>35571</c:v>
                </c:pt>
                <c:pt idx="5067">
                  <c:v>35570</c:v>
                </c:pt>
                <c:pt idx="5068">
                  <c:v>35569</c:v>
                </c:pt>
                <c:pt idx="5069">
                  <c:v>35566</c:v>
                </c:pt>
                <c:pt idx="5070">
                  <c:v>35565</c:v>
                </c:pt>
                <c:pt idx="5071">
                  <c:v>35564</c:v>
                </c:pt>
                <c:pt idx="5072">
                  <c:v>35563</c:v>
                </c:pt>
                <c:pt idx="5073">
                  <c:v>35562</c:v>
                </c:pt>
                <c:pt idx="5074">
                  <c:v>35559</c:v>
                </c:pt>
                <c:pt idx="5075">
                  <c:v>35558</c:v>
                </c:pt>
                <c:pt idx="5076">
                  <c:v>35557</c:v>
                </c:pt>
                <c:pt idx="5077">
                  <c:v>35556</c:v>
                </c:pt>
                <c:pt idx="5078">
                  <c:v>35555</c:v>
                </c:pt>
                <c:pt idx="5079">
                  <c:v>35550</c:v>
                </c:pt>
                <c:pt idx="5080">
                  <c:v>35549</c:v>
                </c:pt>
                <c:pt idx="5081">
                  <c:v>35548</c:v>
                </c:pt>
                <c:pt idx="5082">
                  <c:v>35545</c:v>
                </c:pt>
                <c:pt idx="5083">
                  <c:v>35544</c:v>
                </c:pt>
                <c:pt idx="5084">
                  <c:v>35543</c:v>
                </c:pt>
                <c:pt idx="5085">
                  <c:v>35542</c:v>
                </c:pt>
                <c:pt idx="5086">
                  <c:v>35541</c:v>
                </c:pt>
                <c:pt idx="5087">
                  <c:v>35538</c:v>
                </c:pt>
                <c:pt idx="5088">
                  <c:v>35537</c:v>
                </c:pt>
                <c:pt idx="5089">
                  <c:v>35536</c:v>
                </c:pt>
                <c:pt idx="5090">
                  <c:v>35535</c:v>
                </c:pt>
                <c:pt idx="5091">
                  <c:v>35534</c:v>
                </c:pt>
                <c:pt idx="5092">
                  <c:v>35531</c:v>
                </c:pt>
                <c:pt idx="5093">
                  <c:v>35530</c:v>
                </c:pt>
                <c:pt idx="5094">
                  <c:v>35529</c:v>
                </c:pt>
                <c:pt idx="5095">
                  <c:v>35528</c:v>
                </c:pt>
                <c:pt idx="5096">
                  <c:v>35527</c:v>
                </c:pt>
                <c:pt idx="5097">
                  <c:v>35524</c:v>
                </c:pt>
                <c:pt idx="5098">
                  <c:v>35523</c:v>
                </c:pt>
                <c:pt idx="5099">
                  <c:v>35522</c:v>
                </c:pt>
                <c:pt idx="5100">
                  <c:v>35521</c:v>
                </c:pt>
                <c:pt idx="5101">
                  <c:v>35520</c:v>
                </c:pt>
                <c:pt idx="5102">
                  <c:v>35517</c:v>
                </c:pt>
                <c:pt idx="5103">
                  <c:v>35516</c:v>
                </c:pt>
                <c:pt idx="5104">
                  <c:v>35515</c:v>
                </c:pt>
                <c:pt idx="5105">
                  <c:v>35514</c:v>
                </c:pt>
                <c:pt idx="5106">
                  <c:v>35513</c:v>
                </c:pt>
                <c:pt idx="5107">
                  <c:v>35510</c:v>
                </c:pt>
                <c:pt idx="5108">
                  <c:v>35509</c:v>
                </c:pt>
                <c:pt idx="5109">
                  <c:v>35508</c:v>
                </c:pt>
                <c:pt idx="5110">
                  <c:v>35507</c:v>
                </c:pt>
                <c:pt idx="5111">
                  <c:v>35506</c:v>
                </c:pt>
                <c:pt idx="5112">
                  <c:v>35503</c:v>
                </c:pt>
                <c:pt idx="5113">
                  <c:v>35502</c:v>
                </c:pt>
                <c:pt idx="5114">
                  <c:v>35501</c:v>
                </c:pt>
                <c:pt idx="5115">
                  <c:v>35500</c:v>
                </c:pt>
                <c:pt idx="5116">
                  <c:v>35499</c:v>
                </c:pt>
                <c:pt idx="5117">
                  <c:v>35496</c:v>
                </c:pt>
                <c:pt idx="5118">
                  <c:v>35495</c:v>
                </c:pt>
                <c:pt idx="5119">
                  <c:v>35494</c:v>
                </c:pt>
                <c:pt idx="5120">
                  <c:v>35493</c:v>
                </c:pt>
                <c:pt idx="5121">
                  <c:v>35492</c:v>
                </c:pt>
                <c:pt idx="5122">
                  <c:v>35489</c:v>
                </c:pt>
                <c:pt idx="5123">
                  <c:v>35488</c:v>
                </c:pt>
                <c:pt idx="5124">
                  <c:v>35487</c:v>
                </c:pt>
                <c:pt idx="5125">
                  <c:v>35486</c:v>
                </c:pt>
                <c:pt idx="5126">
                  <c:v>35485</c:v>
                </c:pt>
                <c:pt idx="5127">
                  <c:v>35482</c:v>
                </c:pt>
                <c:pt idx="5128">
                  <c:v>35481</c:v>
                </c:pt>
                <c:pt idx="5129">
                  <c:v>35480</c:v>
                </c:pt>
                <c:pt idx="5130">
                  <c:v>35479</c:v>
                </c:pt>
                <c:pt idx="5131">
                  <c:v>35478</c:v>
                </c:pt>
                <c:pt idx="5132">
                  <c:v>35461</c:v>
                </c:pt>
                <c:pt idx="5133">
                  <c:v>35460</c:v>
                </c:pt>
                <c:pt idx="5134">
                  <c:v>35459</c:v>
                </c:pt>
                <c:pt idx="5135">
                  <c:v>35458</c:v>
                </c:pt>
                <c:pt idx="5136">
                  <c:v>35457</c:v>
                </c:pt>
                <c:pt idx="5137">
                  <c:v>35454</c:v>
                </c:pt>
                <c:pt idx="5138">
                  <c:v>35453</c:v>
                </c:pt>
                <c:pt idx="5139">
                  <c:v>35452</c:v>
                </c:pt>
                <c:pt idx="5140">
                  <c:v>35451</c:v>
                </c:pt>
                <c:pt idx="5141">
                  <c:v>35450</c:v>
                </c:pt>
                <c:pt idx="5142">
                  <c:v>35447</c:v>
                </c:pt>
                <c:pt idx="5143">
                  <c:v>35446</c:v>
                </c:pt>
                <c:pt idx="5144">
                  <c:v>35445</c:v>
                </c:pt>
                <c:pt idx="5145">
                  <c:v>35444</c:v>
                </c:pt>
                <c:pt idx="5146">
                  <c:v>35443</c:v>
                </c:pt>
                <c:pt idx="5147">
                  <c:v>35440</c:v>
                </c:pt>
                <c:pt idx="5148">
                  <c:v>35439</c:v>
                </c:pt>
                <c:pt idx="5149">
                  <c:v>35438</c:v>
                </c:pt>
                <c:pt idx="5150">
                  <c:v>35437</c:v>
                </c:pt>
                <c:pt idx="5151">
                  <c:v>35436</c:v>
                </c:pt>
                <c:pt idx="5152">
                  <c:v>35433</c:v>
                </c:pt>
                <c:pt idx="5153">
                  <c:v>35432</c:v>
                </c:pt>
                <c:pt idx="5154">
                  <c:v>35430</c:v>
                </c:pt>
                <c:pt idx="5155">
                  <c:v>35429</c:v>
                </c:pt>
                <c:pt idx="5156">
                  <c:v>35426</c:v>
                </c:pt>
                <c:pt idx="5157">
                  <c:v>35425</c:v>
                </c:pt>
                <c:pt idx="5158">
                  <c:v>35424</c:v>
                </c:pt>
                <c:pt idx="5159">
                  <c:v>35423</c:v>
                </c:pt>
                <c:pt idx="5160">
                  <c:v>35422</c:v>
                </c:pt>
                <c:pt idx="5161">
                  <c:v>35419</c:v>
                </c:pt>
                <c:pt idx="5162">
                  <c:v>35418</c:v>
                </c:pt>
                <c:pt idx="5163">
                  <c:v>35417</c:v>
                </c:pt>
                <c:pt idx="5164">
                  <c:v>35416</c:v>
                </c:pt>
                <c:pt idx="5165">
                  <c:v>35415</c:v>
                </c:pt>
                <c:pt idx="5166">
                  <c:v>35412</c:v>
                </c:pt>
                <c:pt idx="5167">
                  <c:v>35411</c:v>
                </c:pt>
                <c:pt idx="5168">
                  <c:v>35410</c:v>
                </c:pt>
                <c:pt idx="5169">
                  <c:v>35409</c:v>
                </c:pt>
                <c:pt idx="5170">
                  <c:v>35408</c:v>
                </c:pt>
                <c:pt idx="5171">
                  <c:v>35405</c:v>
                </c:pt>
                <c:pt idx="5172">
                  <c:v>35404</c:v>
                </c:pt>
                <c:pt idx="5173">
                  <c:v>35403</c:v>
                </c:pt>
                <c:pt idx="5174">
                  <c:v>35402</c:v>
                </c:pt>
                <c:pt idx="5175">
                  <c:v>35401</c:v>
                </c:pt>
                <c:pt idx="5176">
                  <c:v>35398</c:v>
                </c:pt>
                <c:pt idx="5177">
                  <c:v>35397</c:v>
                </c:pt>
                <c:pt idx="5178">
                  <c:v>35396</c:v>
                </c:pt>
                <c:pt idx="5179">
                  <c:v>35395</c:v>
                </c:pt>
                <c:pt idx="5180">
                  <c:v>35394</c:v>
                </c:pt>
                <c:pt idx="5181">
                  <c:v>35391</c:v>
                </c:pt>
                <c:pt idx="5182">
                  <c:v>35390</c:v>
                </c:pt>
                <c:pt idx="5183">
                  <c:v>35389</c:v>
                </c:pt>
                <c:pt idx="5184">
                  <c:v>35388</c:v>
                </c:pt>
                <c:pt idx="5185">
                  <c:v>35387</c:v>
                </c:pt>
                <c:pt idx="5186">
                  <c:v>35384</c:v>
                </c:pt>
                <c:pt idx="5187">
                  <c:v>35383</c:v>
                </c:pt>
                <c:pt idx="5188">
                  <c:v>35382</c:v>
                </c:pt>
                <c:pt idx="5189">
                  <c:v>35381</c:v>
                </c:pt>
                <c:pt idx="5190">
                  <c:v>35380</c:v>
                </c:pt>
                <c:pt idx="5191">
                  <c:v>35377</c:v>
                </c:pt>
                <c:pt idx="5192">
                  <c:v>35376</c:v>
                </c:pt>
                <c:pt idx="5193">
                  <c:v>35375</c:v>
                </c:pt>
                <c:pt idx="5194">
                  <c:v>35374</c:v>
                </c:pt>
                <c:pt idx="5195">
                  <c:v>35373</c:v>
                </c:pt>
                <c:pt idx="5196">
                  <c:v>35370</c:v>
                </c:pt>
                <c:pt idx="5197">
                  <c:v>35369</c:v>
                </c:pt>
                <c:pt idx="5198">
                  <c:v>35368</c:v>
                </c:pt>
                <c:pt idx="5199">
                  <c:v>35367</c:v>
                </c:pt>
                <c:pt idx="5200">
                  <c:v>35366</c:v>
                </c:pt>
                <c:pt idx="5201">
                  <c:v>35363</c:v>
                </c:pt>
                <c:pt idx="5202">
                  <c:v>35362</c:v>
                </c:pt>
                <c:pt idx="5203">
                  <c:v>35361</c:v>
                </c:pt>
                <c:pt idx="5204">
                  <c:v>35360</c:v>
                </c:pt>
                <c:pt idx="5205">
                  <c:v>35359</c:v>
                </c:pt>
                <c:pt idx="5206">
                  <c:v>35356</c:v>
                </c:pt>
                <c:pt idx="5207">
                  <c:v>35355</c:v>
                </c:pt>
                <c:pt idx="5208">
                  <c:v>35354</c:v>
                </c:pt>
                <c:pt idx="5209">
                  <c:v>35353</c:v>
                </c:pt>
                <c:pt idx="5210">
                  <c:v>35352</c:v>
                </c:pt>
                <c:pt idx="5211">
                  <c:v>35349</c:v>
                </c:pt>
                <c:pt idx="5212">
                  <c:v>35348</c:v>
                </c:pt>
                <c:pt idx="5213">
                  <c:v>35347</c:v>
                </c:pt>
                <c:pt idx="5214">
                  <c:v>35346</c:v>
                </c:pt>
                <c:pt idx="5215">
                  <c:v>35345</c:v>
                </c:pt>
                <c:pt idx="5216">
                  <c:v>35342</c:v>
                </c:pt>
                <c:pt idx="5217">
                  <c:v>35341</c:v>
                </c:pt>
                <c:pt idx="5218">
                  <c:v>35335</c:v>
                </c:pt>
                <c:pt idx="5219">
                  <c:v>35334</c:v>
                </c:pt>
                <c:pt idx="5220">
                  <c:v>35333</c:v>
                </c:pt>
                <c:pt idx="5221">
                  <c:v>35332</c:v>
                </c:pt>
                <c:pt idx="5222">
                  <c:v>35331</c:v>
                </c:pt>
                <c:pt idx="5223">
                  <c:v>35328</c:v>
                </c:pt>
                <c:pt idx="5224">
                  <c:v>35327</c:v>
                </c:pt>
                <c:pt idx="5225">
                  <c:v>35326</c:v>
                </c:pt>
                <c:pt idx="5226">
                  <c:v>35325</c:v>
                </c:pt>
                <c:pt idx="5227">
                  <c:v>35324</c:v>
                </c:pt>
                <c:pt idx="5228">
                  <c:v>35321</c:v>
                </c:pt>
                <c:pt idx="5229">
                  <c:v>35320</c:v>
                </c:pt>
                <c:pt idx="5230">
                  <c:v>35319</c:v>
                </c:pt>
                <c:pt idx="5231">
                  <c:v>35318</c:v>
                </c:pt>
                <c:pt idx="5232">
                  <c:v>35317</c:v>
                </c:pt>
                <c:pt idx="5233">
                  <c:v>35314</c:v>
                </c:pt>
                <c:pt idx="5234">
                  <c:v>35313</c:v>
                </c:pt>
                <c:pt idx="5235">
                  <c:v>35312</c:v>
                </c:pt>
                <c:pt idx="5236">
                  <c:v>35311</c:v>
                </c:pt>
                <c:pt idx="5237">
                  <c:v>35310</c:v>
                </c:pt>
                <c:pt idx="5238">
                  <c:v>35307</c:v>
                </c:pt>
                <c:pt idx="5239">
                  <c:v>35306</c:v>
                </c:pt>
                <c:pt idx="5240">
                  <c:v>35305</c:v>
                </c:pt>
                <c:pt idx="5241">
                  <c:v>35304</c:v>
                </c:pt>
                <c:pt idx="5242">
                  <c:v>35303</c:v>
                </c:pt>
                <c:pt idx="5243">
                  <c:v>35300</c:v>
                </c:pt>
                <c:pt idx="5244">
                  <c:v>35299</c:v>
                </c:pt>
                <c:pt idx="5245">
                  <c:v>35298</c:v>
                </c:pt>
                <c:pt idx="5246">
                  <c:v>35297</c:v>
                </c:pt>
                <c:pt idx="5247">
                  <c:v>35296</c:v>
                </c:pt>
                <c:pt idx="5248">
                  <c:v>35293</c:v>
                </c:pt>
                <c:pt idx="5249">
                  <c:v>35292</c:v>
                </c:pt>
                <c:pt idx="5250">
                  <c:v>35291</c:v>
                </c:pt>
                <c:pt idx="5251">
                  <c:v>35290</c:v>
                </c:pt>
                <c:pt idx="5252">
                  <c:v>35289</c:v>
                </c:pt>
                <c:pt idx="5253">
                  <c:v>35286</c:v>
                </c:pt>
                <c:pt idx="5254">
                  <c:v>35285</c:v>
                </c:pt>
                <c:pt idx="5255">
                  <c:v>35284</c:v>
                </c:pt>
                <c:pt idx="5256">
                  <c:v>35283</c:v>
                </c:pt>
                <c:pt idx="5257">
                  <c:v>35282</c:v>
                </c:pt>
                <c:pt idx="5258">
                  <c:v>35279</c:v>
                </c:pt>
                <c:pt idx="5259">
                  <c:v>35278</c:v>
                </c:pt>
                <c:pt idx="5260">
                  <c:v>35277</c:v>
                </c:pt>
                <c:pt idx="5261">
                  <c:v>35276</c:v>
                </c:pt>
                <c:pt idx="5262">
                  <c:v>35275</c:v>
                </c:pt>
                <c:pt idx="5263">
                  <c:v>35272</c:v>
                </c:pt>
                <c:pt idx="5264">
                  <c:v>35271</c:v>
                </c:pt>
                <c:pt idx="5265">
                  <c:v>35270</c:v>
                </c:pt>
                <c:pt idx="5266">
                  <c:v>35269</c:v>
                </c:pt>
                <c:pt idx="5267">
                  <c:v>35268</c:v>
                </c:pt>
                <c:pt idx="5268">
                  <c:v>35265</c:v>
                </c:pt>
                <c:pt idx="5269">
                  <c:v>35264</c:v>
                </c:pt>
                <c:pt idx="5270">
                  <c:v>35263</c:v>
                </c:pt>
                <c:pt idx="5271">
                  <c:v>35262</c:v>
                </c:pt>
                <c:pt idx="5272">
                  <c:v>35261</c:v>
                </c:pt>
                <c:pt idx="5273">
                  <c:v>35258</c:v>
                </c:pt>
                <c:pt idx="5274">
                  <c:v>35257</c:v>
                </c:pt>
                <c:pt idx="5275">
                  <c:v>35256</c:v>
                </c:pt>
                <c:pt idx="5276">
                  <c:v>35255</c:v>
                </c:pt>
                <c:pt idx="5277">
                  <c:v>35254</c:v>
                </c:pt>
                <c:pt idx="5278">
                  <c:v>35251</c:v>
                </c:pt>
                <c:pt idx="5279">
                  <c:v>35250</c:v>
                </c:pt>
                <c:pt idx="5280">
                  <c:v>35249</c:v>
                </c:pt>
                <c:pt idx="5281">
                  <c:v>35248</c:v>
                </c:pt>
                <c:pt idx="5282">
                  <c:v>35247</c:v>
                </c:pt>
                <c:pt idx="5283">
                  <c:v>35244</c:v>
                </c:pt>
                <c:pt idx="5284">
                  <c:v>35243</c:v>
                </c:pt>
                <c:pt idx="5285">
                  <c:v>35242</c:v>
                </c:pt>
                <c:pt idx="5286">
                  <c:v>35241</c:v>
                </c:pt>
                <c:pt idx="5287">
                  <c:v>35240</c:v>
                </c:pt>
                <c:pt idx="5288">
                  <c:v>35237</c:v>
                </c:pt>
                <c:pt idx="5289">
                  <c:v>35236</c:v>
                </c:pt>
                <c:pt idx="5290">
                  <c:v>35235</c:v>
                </c:pt>
                <c:pt idx="5291">
                  <c:v>35234</c:v>
                </c:pt>
                <c:pt idx="5292">
                  <c:v>35233</c:v>
                </c:pt>
                <c:pt idx="5293">
                  <c:v>35230</c:v>
                </c:pt>
                <c:pt idx="5294">
                  <c:v>35229</c:v>
                </c:pt>
                <c:pt idx="5295">
                  <c:v>35228</c:v>
                </c:pt>
                <c:pt idx="5296">
                  <c:v>35227</c:v>
                </c:pt>
                <c:pt idx="5297">
                  <c:v>35226</c:v>
                </c:pt>
                <c:pt idx="5298">
                  <c:v>35223</c:v>
                </c:pt>
                <c:pt idx="5299">
                  <c:v>35222</c:v>
                </c:pt>
                <c:pt idx="5300">
                  <c:v>35221</c:v>
                </c:pt>
                <c:pt idx="5301">
                  <c:v>35220</c:v>
                </c:pt>
                <c:pt idx="5302">
                  <c:v>35219</c:v>
                </c:pt>
                <c:pt idx="5303">
                  <c:v>35216</c:v>
                </c:pt>
                <c:pt idx="5304">
                  <c:v>35215</c:v>
                </c:pt>
                <c:pt idx="5305">
                  <c:v>35214</c:v>
                </c:pt>
                <c:pt idx="5306">
                  <c:v>35213</c:v>
                </c:pt>
                <c:pt idx="5307">
                  <c:v>35212</c:v>
                </c:pt>
                <c:pt idx="5308">
                  <c:v>35209</c:v>
                </c:pt>
                <c:pt idx="5309">
                  <c:v>35208</c:v>
                </c:pt>
                <c:pt idx="5310">
                  <c:v>35207</c:v>
                </c:pt>
                <c:pt idx="5311">
                  <c:v>35206</c:v>
                </c:pt>
                <c:pt idx="5312">
                  <c:v>35205</c:v>
                </c:pt>
                <c:pt idx="5313">
                  <c:v>35202</c:v>
                </c:pt>
                <c:pt idx="5314">
                  <c:v>35201</c:v>
                </c:pt>
                <c:pt idx="5315">
                  <c:v>35200</c:v>
                </c:pt>
                <c:pt idx="5316">
                  <c:v>35199</c:v>
                </c:pt>
                <c:pt idx="5317">
                  <c:v>35198</c:v>
                </c:pt>
                <c:pt idx="5318">
                  <c:v>35195</c:v>
                </c:pt>
                <c:pt idx="5319">
                  <c:v>35194</c:v>
                </c:pt>
                <c:pt idx="5320">
                  <c:v>35193</c:v>
                </c:pt>
                <c:pt idx="5321">
                  <c:v>35192</c:v>
                </c:pt>
                <c:pt idx="5322">
                  <c:v>35191</c:v>
                </c:pt>
                <c:pt idx="5323">
                  <c:v>35188</c:v>
                </c:pt>
                <c:pt idx="5324">
                  <c:v>35187</c:v>
                </c:pt>
                <c:pt idx="5325">
                  <c:v>35185</c:v>
                </c:pt>
                <c:pt idx="5326">
                  <c:v>35184</c:v>
                </c:pt>
                <c:pt idx="5327">
                  <c:v>35181</c:v>
                </c:pt>
                <c:pt idx="5328">
                  <c:v>35180</c:v>
                </c:pt>
                <c:pt idx="5329">
                  <c:v>35179</c:v>
                </c:pt>
                <c:pt idx="5330">
                  <c:v>35178</c:v>
                </c:pt>
                <c:pt idx="5331">
                  <c:v>35177</c:v>
                </c:pt>
                <c:pt idx="5332">
                  <c:v>35174</c:v>
                </c:pt>
                <c:pt idx="5333">
                  <c:v>35173</c:v>
                </c:pt>
                <c:pt idx="5334">
                  <c:v>35172</c:v>
                </c:pt>
                <c:pt idx="5335">
                  <c:v>35171</c:v>
                </c:pt>
                <c:pt idx="5336">
                  <c:v>35170</c:v>
                </c:pt>
                <c:pt idx="5337">
                  <c:v>35167</c:v>
                </c:pt>
                <c:pt idx="5338">
                  <c:v>35166</c:v>
                </c:pt>
                <c:pt idx="5339">
                  <c:v>35165</c:v>
                </c:pt>
                <c:pt idx="5340">
                  <c:v>35164</c:v>
                </c:pt>
                <c:pt idx="5341">
                  <c:v>35163</c:v>
                </c:pt>
                <c:pt idx="5342">
                  <c:v>35160</c:v>
                </c:pt>
                <c:pt idx="5343">
                  <c:v>35159</c:v>
                </c:pt>
                <c:pt idx="5344">
                  <c:v>35158</c:v>
                </c:pt>
                <c:pt idx="5345">
                  <c:v>35157</c:v>
                </c:pt>
                <c:pt idx="5346">
                  <c:v>35156</c:v>
                </c:pt>
                <c:pt idx="5347">
                  <c:v>35153</c:v>
                </c:pt>
                <c:pt idx="5348">
                  <c:v>35152</c:v>
                </c:pt>
                <c:pt idx="5349">
                  <c:v>35151</c:v>
                </c:pt>
                <c:pt idx="5350">
                  <c:v>35150</c:v>
                </c:pt>
                <c:pt idx="5351">
                  <c:v>35149</c:v>
                </c:pt>
                <c:pt idx="5352">
                  <c:v>35146</c:v>
                </c:pt>
                <c:pt idx="5353">
                  <c:v>35145</c:v>
                </c:pt>
                <c:pt idx="5354">
                  <c:v>35144</c:v>
                </c:pt>
                <c:pt idx="5355">
                  <c:v>35143</c:v>
                </c:pt>
                <c:pt idx="5356">
                  <c:v>35142</c:v>
                </c:pt>
                <c:pt idx="5357">
                  <c:v>35139</c:v>
                </c:pt>
                <c:pt idx="5358">
                  <c:v>35138</c:v>
                </c:pt>
                <c:pt idx="5359">
                  <c:v>35137</c:v>
                </c:pt>
                <c:pt idx="5360">
                  <c:v>35136</c:v>
                </c:pt>
                <c:pt idx="5361">
                  <c:v>35135</c:v>
                </c:pt>
                <c:pt idx="5362">
                  <c:v>35132</c:v>
                </c:pt>
                <c:pt idx="5363">
                  <c:v>35131</c:v>
                </c:pt>
                <c:pt idx="5364">
                  <c:v>35130</c:v>
                </c:pt>
                <c:pt idx="5365">
                  <c:v>35129</c:v>
                </c:pt>
                <c:pt idx="5366">
                  <c:v>35128</c:v>
                </c:pt>
                <c:pt idx="5367">
                  <c:v>35111</c:v>
                </c:pt>
                <c:pt idx="5368">
                  <c:v>35110</c:v>
                </c:pt>
                <c:pt idx="5369">
                  <c:v>35109</c:v>
                </c:pt>
                <c:pt idx="5370">
                  <c:v>35108</c:v>
                </c:pt>
                <c:pt idx="5371">
                  <c:v>35107</c:v>
                </c:pt>
                <c:pt idx="5372">
                  <c:v>35104</c:v>
                </c:pt>
                <c:pt idx="5373">
                  <c:v>35103</c:v>
                </c:pt>
                <c:pt idx="5374">
                  <c:v>35102</c:v>
                </c:pt>
                <c:pt idx="5375">
                  <c:v>35101</c:v>
                </c:pt>
                <c:pt idx="5376">
                  <c:v>35100</c:v>
                </c:pt>
                <c:pt idx="5377">
                  <c:v>35097</c:v>
                </c:pt>
                <c:pt idx="5378">
                  <c:v>35096</c:v>
                </c:pt>
                <c:pt idx="5379">
                  <c:v>35095</c:v>
                </c:pt>
                <c:pt idx="5380">
                  <c:v>35094</c:v>
                </c:pt>
                <c:pt idx="5381">
                  <c:v>35093</c:v>
                </c:pt>
                <c:pt idx="5382">
                  <c:v>35090</c:v>
                </c:pt>
                <c:pt idx="5383">
                  <c:v>35089</c:v>
                </c:pt>
                <c:pt idx="5384">
                  <c:v>35088</c:v>
                </c:pt>
                <c:pt idx="5385">
                  <c:v>35087</c:v>
                </c:pt>
                <c:pt idx="5386">
                  <c:v>35086</c:v>
                </c:pt>
                <c:pt idx="5387">
                  <c:v>35083</c:v>
                </c:pt>
                <c:pt idx="5388">
                  <c:v>35082</c:v>
                </c:pt>
                <c:pt idx="5389">
                  <c:v>35081</c:v>
                </c:pt>
                <c:pt idx="5390">
                  <c:v>35080</c:v>
                </c:pt>
                <c:pt idx="5391">
                  <c:v>35079</c:v>
                </c:pt>
                <c:pt idx="5392">
                  <c:v>35076</c:v>
                </c:pt>
                <c:pt idx="5393">
                  <c:v>35075</c:v>
                </c:pt>
                <c:pt idx="5394">
                  <c:v>35074</c:v>
                </c:pt>
                <c:pt idx="5395">
                  <c:v>35073</c:v>
                </c:pt>
                <c:pt idx="5396">
                  <c:v>35072</c:v>
                </c:pt>
                <c:pt idx="5397">
                  <c:v>35069</c:v>
                </c:pt>
                <c:pt idx="5398">
                  <c:v>35068</c:v>
                </c:pt>
                <c:pt idx="5399">
                  <c:v>35067</c:v>
                </c:pt>
                <c:pt idx="5400">
                  <c:v>35066</c:v>
                </c:pt>
                <c:pt idx="5401">
                  <c:v>35062</c:v>
                </c:pt>
                <c:pt idx="5402">
                  <c:v>35061</c:v>
                </c:pt>
                <c:pt idx="5403">
                  <c:v>35060</c:v>
                </c:pt>
                <c:pt idx="5404">
                  <c:v>35059</c:v>
                </c:pt>
                <c:pt idx="5405">
                  <c:v>35058</c:v>
                </c:pt>
                <c:pt idx="5406">
                  <c:v>35055</c:v>
                </c:pt>
                <c:pt idx="5407">
                  <c:v>35054</c:v>
                </c:pt>
                <c:pt idx="5408">
                  <c:v>35053</c:v>
                </c:pt>
                <c:pt idx="5409">
                  <c:v>35052</c:v>
                </c:pt>
                <c:pt idx="5410">
                  <c:v>35051</c:v>
                </c:pt>
                <c:pt idx="5411">
                  <c:v>35048</c:v>
                </c:pt>
                <c:pt idx="5412">
                  <c:v>35047</c:v>
                </c:pt>
                <c:pt idx="5413">
                  <c:v>35046</c:v>
                </c:pt>
                <c:pt idx="5414">
                  <c:v>35045</c:v>
                </c:pt>
                <c:pt idx="5415">
                  <c:v>35044</c:v>
                </c:pt>
                <c:pt idx="5416">
                  <c:v>35041</c:v>
                </c:pt>
                <c:pt idx="5417">
                  <c:v>35040</c:v>
                </c:pt>
                <c:pt idx="5418">
                  <c:v>35039</c:v>
                </c:pt>
                <c:pt idx="5419">
                  <c:v>35038</c:v>
                </c:pt>
                <c:pt idx="5420">
                  <c:v>35037</c:v>
                </c:pt>
                <c:pt idx="5421">
                  <c:v>35034</c:v>
                </c:pt>
                <c:pt idx="5422">
                  <c:v>35033</c:v>
                </c:pt>
                <c:pt idx="5423">
                  <c:v>35032</c:v>
                </c:pt>
                <c:pt idx="5424">
                  <c:v>35031</c:v>
                </c:pt>
                <c:pt idx="5425">
                  <c:v>35030</c:v>
                </c:pt>
                <c:pt idx="5426">
                  <c:v>35027</c:v>
                </c:pt>
                <c:pt idx="5427">
                  <c:v>35026</c:v>
                </c:pt>
                <c:pt idx="5428">
                  <c:v>35025</c:v>
                </c:pt>
                <c:pt idx="5429">
                  <c:v>35024</c:v>
                </c:pt>
                <c:pt idx="5430">
                  <c:v>35023</c:v>
                </c:pt>
                <c:pt idx="5431">
                  <c:v>35020</c:v>
                </c:pt>
                <c:pt idx="5432">
                  <c:v>35019</c:v>
                </c:pt>
                <c:pt idx="5433">
                  <c:v>35018</c:v>
                </c:pt>
                <c:pt idx="5434">
                  <c:v>35017</c:v>
                </c:pt>
                <c:pt idx="5435">
                  <c:v>35016</c:v>
                </c:pt>
                <c:pt idx="5436">
                  <c:v>35013</c:v>
                </c:pt>
                <c:pt idx="5437">
                  <c:v>35012</c:v>
                </c:pt>
                <c:pt idx="5438">
                  <c:v>35011</c:v>
                </c:pt>
                <c:pt idx="5439">
                  <c:v>35010</c:v>
                </c:pt>
                <c:pt idx="5440">
                  <c:v>35009</c:v>
                </c:pt>
                <c:pt idx="5441">
                  <c:v>35006</c:v>
                </c:pt>
                <c:pt idx="5442">
                  <c:v>35005</c:v>
                </c:pt>
                <c:pt idx="5443">
                  <c:v>35004</c:v>
                </c:pt>
                <c:pt idx="5444">
                  <c:v>35003</c:v>
                </c:pt>
                <c:pt idx="5445">
                  <c:v>35002</c:v>
                </c:pt>
                <c:pt idx="5446">
                  <c:v>34999</c:v>
                </c:pt>
                <c:pt idx="5447">
                  <c:v>34998</c:v>
                </c:pt>
                <c:pt idx="5448">
                  <c:v>34997</c:v>
                </c:pt>
                <c:pt idx="5449">
                  <c:v>34996</c:v>
                </c:pt>
                <c:pt idx="5450">
                  <c:v>34995</c:v>
                </c:pt>
                <c:pt idx="5451">
                  <c:v>34992</c:v>
                </c:pt>
                <c:pt idx="5452">
                  <c:v>34991</c:v>
                </c:pt>
                <c:pt idx="5453">
                  <c:v>34990</c:v>
                </c:pt>
                <c:pt idx="5454">
                  <c:v>34989</c:v>
                </c:pt>
                <c:pt idx="5455">
                  <c:v>34988</c:v>
                </c:pt>
                <c:pt idx="5456">
                  <c:v>34985</c:v>
                </c:pt>
                <c:pt idx="5457">
                  <c:v>34984</c:v>
                </c:pt>
                <c:pt idx="5458">
                  <c:v>34983</c:v>
                </c:pt>
                <c:pt idx="5459">
                  <c:v>34982</c:v>
                </c:pt>
                <c:pt idx="5460">
                  <c:v>34981</c:v>
                </c:pt>
                <c:pt idx="5461">
                  <c:v>34978</c:v>
                </c:pt>
                <c:pt idx="5462">
                  <c:v>34977</c:v>
                </c:pt>
                <c:pt idx="5463">
                  <c:v>34976</c:v>
                </c:pt>
                <c:pt idx="5464">
                  <c:v>34971</c:v>
                </c:pt>
                <c:pt idx="5465">
                  <c:v>34970</c:v>
                </c:pt>
                <c:pt idx="5466">
                  <c:v>34969</c:v>
                </c:pt>
                <c:pt idx="5467">
                  <c:v>34968</c:v>
                </c:pt>
                <c:pt idx="5468">
                  <c:v>34967</c:v>
                </c:pt>
                <c:pt idx="5469">
                  <c:v>34964</c:v>
                </c:pt>
                <c:pt idx="5470">
                  <c:v>34963</c:v>
                </c:pt>
                <c:pt idx="5471">
                  <c:v>34962</c:v>
                </c:pt>
                <c:pt idx="5472">
                  <c:v>34961</c:v>
                </c:pt>
                <c:pt idx="5473">
                  <c:v>34960</c:v>
                </c:pt>
                <c:pt idx="5474">
                  <c:v>34957</c:v>
                </c:pt>
                <c:pt idx="5475">
                  <c:v>34956</c:v>
                </c:pt>
                <c:pt idx="5476">
                  <c:v>34955</c:v>
                </c:pt>
                <c:pt idx="5477">
                  <c:v>34954</c:v>
                </c:pt>
                <c:pt idx="5478">
                  <c:v>34953</c:v>
                </c:pt>
                <c:pt idx="5479">
                  <c:v>34950</c:v>
                </c:pt>
                <c:pt idx="5480">
                  <c:v>34949</c:v>
                </c:pt>
                <c:pt idx="5481">
                  <c:v>34948</c:v>
                </c:pt>
                <c:pt idx="5482">
                  <c:v>34947</c:v>
                </c:pt>
                <c:pt idx="5483">
                  <c:v>34946</c:v>
                </c:pt>
                <c:pt idx="5484">
                  <c:v>34943</c:v>
                </c:pt>
                <c:pt idx="5485">
                  <c:v>34942</c:v>
                </c:pt>
                <c:pt idx="5486">
                  <c:v>34941</c:v>
                </c:pt>
                <c:pt idx="5487">
                  <c:v>34940</c:v>
                </c:pt>
                <c:pt idx="5488">
                  <c:v>34939</c:v>
                </c:pt>
                <c:pt idx="5489">
                  <c:v>34936</c:v>
                </c:pt>
                <c:pt idx="5490">
                  <c:v>34935</c:v>
                </c:pt>
                <c:pt idx="5491">
                  <c:v>34934</c:v>
                </c:pt>
                <c:pt idx="5492">
                  <c:v>34933</c:v>
                </c:pt>
                <c:pt idx="5493">
                  <c:v>34932</c:v>
                </c:pt>
                <c:pt idx="5494">
                  <c:v>34929</c:v>
                </c:pt>
                <c:pt idx="5495">
                  <c:v>34928</c:v>
                </c:pt>
                <c:pt idx="5496">
                  <c:v>34927</c:v>
                </c:pt>
                <c:pt idx="5497">
                  <c:v>34926</c:v>
                </c:pt>
                <c:pt idx="5498">
                  <c:v>34925</c:v>
                </c:pt>
                <c:pt idx="5499">
                  <c:v>34922</c:v>
                </c:pt>
                <c:pt idx="5500">
                  <c:v>34921</c:v>
                </c:pt>
                <c:pt idx="5501">
                  <c:v>34920</c:v>
                </c:pt>
                <c:pt idx="5502">
                  <c:v>34919</c:v>
                </c:pt>
                <c:pt idx="5503">
                  <c:v>34918</c:v>
                </c:pt>
                <c:pt idx="5504">
                  <c:v>34915</c:v>
                </c:pt>
                <c:pt idx="5505">
                  <c:v>34914</c:v>
                </c:pt>
                <c:pt idx="5506">
                  <c:v>34913</c:v>
                </c:pt>
                <c:pt idx="5507">
                  <c:v>34912</c:v>
                </c:pt>
                <c:pt idx="5508">
                  <c:v>34911</c:v>
                </c:pt>
                <c:pt idx="5509">
                  <c:v>34908</c:v>
                </c:pt>
                <c:pt idx="5510">
                  <c:v>34907</c:v>
                </c:pt>
                <c:pt idx="5511">
                  <c:v>34906</c:v>
                </c:pt>
                <c:pt idx="5512">
                  <c:v>34905</c:v>
                </c:pt>
                <c:pt idx="5513">
                  <c:v>34904</c:v>
                </c:pt>
                <c:pt idx="5514">
                  <c:v>34901</c:v>
                </c:pt>
                <c:pt idx="5515">
                  <c:v>34900</c:v>
                </c:pt>
                <c:pt idx="5516">
                  <c:v>34899</c:v>
                </c:pt>
                <c:pt idx="5517">
                  <c:v>34898</c:v>
                </c:pt>
                <c:pt idx="5518">
                  <c:v>34897</c:v>
                </c:pt>
                <c:pt idx="5519">
                  <c:v>34894</c:v>
                </c:pt>
                <c:pt idx="5520">
                  <c:v>34893</c:v>
                </c:pt>
                <c:pt idx="5521">
                  <c:v>34892</c:v>
                </c:pt>
                <c:pt idx="5522">
                  <c:v>34891</c:v>
                </c:pt>
                <c:pt idx="5523">
                  <c:v>34890</c:v>
                </c:pt>
                <c:pt idx="5524">
                  <c:v>34887</c:v>
                </c:pt>
                <c:pt idx="5525">
                  <c:v>34886</c:v>
                </c:pt>
                <c:pt idx="5526">
                  <c:v>34885</c:v>
                </c:pt>
                <c:pt idx="5527">
                  <c:v>34884</c:v>
                </c:pt>
                <c:pt idx="5528">
                  <c:v>34883</c:v>
                </c:pt>
                <c:pt idx="5529">
                  <c:v>34880</c:v>
                </c:pt>
                <c:pt idx="5530">
                  <c:v>34879</c:v>
                </c:pt>
                <c:pt idx="5531">
                  <c:v>34878</c:v>
                </c:pt>
                <c:pt idx="5532">
                  <c:v>34877</c:v>
                </c:pt>
                <c:pt idx="5533">
                  <c:v>34876</c:v>
                </c:pt>
                <c:pt idx="5534">
                  <c:v>34873</c:v>
                </c:pt>
                <c:pt idx="5535">
                  <c:v>34872</c:v>
                </c:pt>
                <c:pt idx="5536">
                  <c:v>34871</c:v>
                </c:pt>
                <c:pt idx="5537">
                  <c:v>34870</c:v>
                </c:pt>
                <c:pt idx="5538">
                  <c:v>34869</c:v>
                </c:pt>
                <c:pt idx="5539">
                  <c:v>34866</c:v>
                </c:pt>
                <c:pt idx="5540">
                  <c:v>34865</c:v>
                </c:pt>
                <c:pt idx="5541">
                  <c:v>34864</c:v>
                </c:pt>
                <c:pt idx="5542">
                  <c:v>34863</c:v>
                </c:pt>
                <c:pt idx="5543">
                  <c:v>34862</c:v>
                </c:pt>
                <c:pt idx="5544">
                  <c:v>34859</c:v>
                </c:pt>
                <c:pt idx="5545">
                  <c:v>34858</c:v>
                </c:pt>
                <c:pt idx="5546">
                  <c:v>34857</c:v>
                </c:pt>
                <c:pt idx="5547">
                  <c:v>34856</c:v>
                </c:pt>
                <c:pt idx="5548">
                  <c:v>34855</c:v>
                </c:pt>
                <c:pt idx="5549">
                  <c:v>34852</c:v>
                </c:pt>
                <c:pt idx="5550">
                  <c:v>34851</c:v>
                </c:pt>
                <c:pt idx="5551">
                  <c:v>34850</c:v>
                </c:pt>
                <c:pt idx="5552">
                  <c:v>34849</c:v>
                </c:pt>
                <c:pt idx="5553">
                  <c:v>34848</c:v>
                </c:pt>
                <c:pt idx="5554">
                  <c:v>34845</c:v>
                </c:pt>
                <c:pt idx="5555">
                  <c:v>34844</c:v>
                </c:pt>
                <c:pt idx="5556">
                  <c:v>34843</c:v>
                </c:pt>
                <c:pt idx="5557">
                  <c:v>34842</c:v>
                </c:pt>
                <c:pt idx="5558">
                  <c:v>34841</c:v>
                </c:pt>
                <c:pt idx="5559">
                  <c:v>34838</c:v>
                </c:pt>
                <c:pt idx="5560">
                  <c:v>34837</c:v>
                </c:pt>
                <c:pt idx="5561">
                  <c:v>34836</c:v>
                </c:pt>
                <c:pt idx="5562">
                  <c:v>34835</c:v>
                </c:pt>
                <c:pt idx="5563">
                  <c:v>34834</c:v>
                </c:pt>
                <c:pt idx="5564">
                  <c:v>34831</c:v>
                </c:pt>
                <c:pt idx="5565">
                  <c:v>34830</c:v>
                </c:pt>
                <c:pt idx="5566">
                  <c:v>34829</c:v>
                </c:pt>
                <c:pt idx="5567">
                  <c:v>34828</c:v>
                </c:pt>
                <c:pt idx="5568">
                  <c:v>34827</c:v>
                </c:pt>
                <c:pt idx="5569">
                  <c:v>34824</c:v>
                </c:pt>
                <c:pt idx="5570">
                  <c:v>34823</c:v>
                </c:pt>
                <c:pt idx="5571">
                  <c:v>34822</c:v>
                </c:pt>
                <c:pt idx="5572">
                  <c:v>34821</c:v>
                </c:pt>
                <c:pt idx="5573">
                  <c:v>34817</c:v>
                </c:pt>
                <c:pt idx="5574">
                  <c:v>34816</c:v>
                </c:pt>
                <c:pt idx="5575">
                  <c:v>34815</c:v>
                </c:pt>
                <c:pt idx="5576">
                  <c:v>34814</c:v>
                </c:pt>
                <c:pt idx="5577">
                  <c:v>34813</c:v>
                </c:pt>
                <c:pt idx="5578">
                  <c:v>34810</c:v>
                </c:pt>
                <c:pt idx="5579">
                  <c:v>34809</c:v>
                </c:pt>
                <c:pt idx="5580">
                  <c:v>34808</c:v>
                </c:pt>
                <c:pt idx="5581">
                  <c:v>34807</c:v>
                </c:pt>
                <c:pt idx="5582">
                  <c:v>34806</c:v>
                </c:pt>
                <c:pt idx="5583">
                  <c:v>34803</c:v>
                </c:pt>
                <c:pt idx="5584">
                  <c:v>34802</c:v>
                </c:pt>
                <c:pt idx="5585">
                  <c:v>34801</c:v>
                </c:pt>
                <c:pt idx="5586">
                  <c:v>34800</c:v>
                </c:pt>
                <c:pt idx="5587">
                  <c:v>34799</c:v>
                </c:pt>
                <c:pt idx="5588">
                  <c:v>34796</c:v>
                </c:pt>
                <c:pt idx="5589">
                  <c:v>34795</c:v>
                </c:pt>
                <c:pt idx="5590">
                  <c:v>34794</c:v>
                </c:pt>
                <c:pt idx="5591">
                  <c:v>34793</c:v>
                </c:pt>
                <c:pt idx="5592">
                  <c:v>34792</c:v>
                </c:pt>
                <c:pt idx="5593">
                  <c:v>34789</c:v>
                </c:pt>
                <c:pt idx="5594">
                  <c:v>34788</c:v>
                </c:pt>
                <c:pt idx="5595">
                  <c:v>34787</c:v>
                </c:pt>
                <c:pt idx="5596">
                  <c:v>34786</c:v>
                </c:pt>
                <c:pt idx="5597">
                  <c:v>34785</c:v>
                </c:pt>
                <c:pt idx="5598">
                  <c:v>34782</c:v>
                </c:pt>
                <c:pt idx="5599">
                  <c:v>34781</c:v>
                </c:pt>
                <c:pt idx="5600">
                  <c:v>34780</c:v>
                </c:pt>
                <c:pt idx="5601">
                  <c:v>34779</c:v>
                </c:pt>
                <c:pt idx="5602">
                  <c:v>34778</c:v>
                </c:pt>
                <c:pt idx="5603">
                  <c:v>34775</c:v>
                </c:pt>
                <c:pt idx="5604">
                  <c:v>34774</c:v>
                </c:pt>
                <c:pt idx="5605">
                  <c:v>34773</c:v>
                </c:pt>
                <c:pt idx="5606">
                  <c:v>34772</c:v>
                </c:pt>
                <c:pt idx="5607">
                  <c:v>34771</c:v>
                </c:pt>
                <c:pt idx="5608">
                  <c:v>34768</c:v>
                </c:pt>
                <c:pt idx="5609">
                  <c:v>34767</c:v>
                </c:pt>
                <c:pt idx="5610">
                  <c:v>34766</c:v>
                </c:pt>
                <c:pt idx="5611">
                  <c:v>34765</c:v>
                </c:pt>
                <c:pt idx="5612">
                  <c:v>34764</c:v>
                </c:pt>
                <c:pt idx="5613">
                  <c:v>34761</c:v>
                </c:pt>
                <c:pt idx="5614">
                  <c:v>34760</c:v>
                </c:pt>
                <c:pt idx="5615">
                  <c:v>34759</c:v>
                </c:pt>
                <c:pt idx="5616">
                  <c:v>34758</c:v>
                </c:pt>
                <c:pt idx="5617">
                  <c:v>34757</c:v>
                </c:pt>
                <c:pt idx="5618">
                  <c:v>34754</c:v>
                </c:pt>
                <c:pt idx="5619">
                  <c:v>34753</c:v>
                </c:pt>
                <c:pt idx="5620">
                  <c:v>34752</c:v>
                </c:pt>
                <c:pt idx="5621">
                  <c:v>34751</c:v>
                </c:pt>
                <c:pt idx="5622">
                  <c:v>34750</c:v>
                </c:pt>
                <c:pt idx="5623">
                  <c:v>34747</c:v>
                </c:pt>
                <c:pt idx="5624">
                  <c:v>34746</c:v>
                </c:pt>
                <c:pt idx="5625">
                  <c:v>34745</c:v>
                </c:pt>
                <c:pt idx="5626">
                  <c:v>34744</c:v>
                </c:pt>
                <c:pt idx="5627">
                  <c:v>34743</c:v>
                </c:pt>
                <c:pt idx="5628">
                  <c:v>34740</c:v>
                </c:pt>
                <c:pt idx="5629">
                  <c:v>34739</c:v>
                </c:pt>
                <c:pt idx="5630">
                  <c:v>34738</c:v>
                </c:pt>
                <c:pt idx="5631">
                  <c:v>34737</c:v>
                </c:pt>
                <c:pt idx="5632">
                  <c:v>34736</c:v>
                </c:pt>
                <c:pt idx="5633">
                  <c:v>34726</c:v>
                </c:pt>
                <c:pt idx="5634">
                  <c:v>34725</c:v>
                </c:pt>
                <c:pt idx="5635">
                  <c:v>34724</c:v>
                </c:pt>
                <c:pt idx="5636">
                  <c:v>34723</c:v>
                </c:pt>
                <c:pt idx="5637">
                  <c:v>34722</c:v>
                </c:pt>
                <c:pt idx="5638">
                  <c:v>34719</c:v>
                </c:pt>
                <c:pt idx="5639">
                  <c:v>34718</c:v>
                </c:pt>
                <c:pt idx="5640">
                  <c:v>34717</c:v>
                </c:pt>
                <c:pt idx="5641">
                  <c:v>34716</c:v>
                </c:pt>
                <c:pt idx="5642">
                  <c:v>34715</c:v>
                </c:pt>
                <c:pt idx="5643">
                  <c:v>34712</c:v>
                </c:pt>
                <c:pt idx="5644">
                  <c:v>34711</c:v>
                </c:pt>
                <c:pt idx="5645">
                  <c:v>34710</c:v>
                </c:pt>
                <c:pt idx="5646">
                  <c:v>34709</c:v>
                </c:pt>
                <c:pt idx="5647">
                  <c:v>34708</c:v>
                </c:pt>
                <c:pt idx="5648">
                  <c:v>34705</c:v>
                </c:pt>
                <c:pt idx="5649">
                  <c:v>34704</c:v>
                </c:pt>
                <c:pt idx="5650">
                  <c:v>34703</c:v>
                </c:pt>
                <c:pt idx="5651">
                  <c:v>34702</c:v>
                </c:pt>
                <c:pt idx="5652">
                  <c:v>34698</c:v>
                </c:pt>
                <c:pt idx="5653">
                  <c:v>34697</c:v>
                </c:pt>
                <c:pt idx="5654">
                  <c:v>34696</c:v>
                </c:pt>
                <c:pt idx="5655">
                  <c:v>34695</c:v>
                </c:pt>
                <c:pt idx="5656">
                  <c:v>34694</c:v>
                </c:pt>
                <c:pt idx="5657">
                  <c:v>34691</c:v>
                </c:pt>
                <c:pt idx="5658">
                  <c:v>34690</c:v>
                </c:pt>
                <c:pt idx="5659">
                  <c:v>34689</c:v>
                </c:pt>
                <c:pt idx="5660">
                  <c:v>34688</c:v>
                </c:pt>
                <c:pt idx="5661">
                  <c:v>34687</c:v>
                </c:pt>
                <c:pt idx="5662">
                  <c:v>34684</c:v>
                </c:pt>
                <c:pt idx="5663">
                  <c:v>34683</c:v>
                </c:pt>
                <c:pt idx="5664">
                  <c:v>34682</c:v>
                </c:pt>
                <c:pt idx="5665">
                  <c:v>34681</c:v>
                </c:pt>
                <c:pt idx="5666">
                  <c:v>34680</c:v>
                </c:pt>
                <c:pt idx="5667">
                  <c:v>34677</c:v>
                </c:pt>
                <c:pt idx="5668">
                  <c:v>34676</c:v>
                </c:pt>
                <c:pt idx="5669">
                  <c:v>34675</c:v>
                </c:pt>
                <c:pt idx="5670">
                  <c:v>34674</c:v>
                </c:pt>
                <c:pt idx="5671">
                  <c:v>34673</c:v>
                </c:pt>
                <c:pt idx="5672">
                  <c:v>34670</c:v>
                </c:pt>
                <c:pt idx="5673">
                  <c:v>34669</c:v>
                </c:pt>
                <c:pt idx="5674">
                  <c:v>34668</c:v>
                </c:pt>
                <c:pt idx="5675">
                  <c:v>34667</c:v>
                </c:pt>
                <c:pt idx="5676">
                  <c:v>34666</c:v>
                </c:pt>
                <c:pt idx="5677">
                  <c:v>34663</c:v>
                </c:pt>
                <c:pt idx="5678">
                  <c:v>34662</c:v>
                </c:pt>
                <c:pt idx="5679">
                  <c:v>34661</c:v>
                </c:pt>
                <c:pt idx="5680">
                  <c:v>34660</c:v>
                </c:pt>
                <c:pt idx="5681">
                  <c:v>34659</c:v>
                </c:pt>
                <c:pt idx="5682">
                  <c:v>34656</c:v>
                </c:pt>
                <c:pt idx="5683">
                  <c:v>34655</c:v>
                </c:pt>
                <c:pt idx="5684">
                  <c:v>34654</c:v>
                </c:pt>
                <c:pt idx="5685">
                  <c:v>34653</c:v>
                </c:pt>
                <c:pt idx="5686">
                  <c:v>34652</c:v>
                </c:pt>
                <c:pt idx="5687">
                  <c:v>34649</c:v>
                </c:pt>
                <c:pt idx="5688">
                  <c:v>34648</c:v>
                </c:pt>
                <c:pt idx="5689">
                  <c:v>34647</c:v>
                </c:pt>
                <c:pt idx="5690">
                  <c:v>34646</c:v>
                </c:pt>
                <c:pt idx="5691">
                  <c:v>34645</c:v>
                </c:pt>
                <c:pt idx="5692">
                  <c:v>34642</c:v>
                </c:pt>
                <c:pt idx="5693">
                  <c:v>34641</c:v>
                </c:pt>
                <c:pt idx="5694">
                  <c:v>34640</c:v>
                </c:pt>
                <c:pt idx="5695">
                  <c:v>34639</c:v>
                </c:pt>
                <c:pt idx="5696">
                  <c:v>34638</c:v>
                </c:pt>
                <c:pt idx="5697">
                  <c:v>34635</c:v>
                </c:pt>
                <c:pt idx="5698">
                  <c:v>34634</c:v>
                </c:pt>
                <c:pt idx="5699">
                  <c:v>34633</c:v>
                </c:pt>
                <c:pt idx="5700">
                  <c:v>34632</c:v>
                </c:pt>
                <c:pt idx="5701">
                  <c:v>34631</c:v>
                </c:pt>
                <c:pt idx="5702">
                  <c:v>34628</c:v>
                </c:pt>
                <c:pt idx="5703">
                  <c:v>34627</c:v>
                </c:pt>
                <c:pt idx="5704">
                  <c:v>34626</c:v>
                </c:pt>
                <c:pt idx="5705">
                  <c:v>34625</c:v>
                </c:pt>
                <c:pt idx="5706">
                  <c:v>34624</c:v>
                </c:pt>
                <c:pt idx="5707">
                  <c:v>34621</c:v>
                </c:pt>
                <c:pt idx="5708">
                  <c:v>34620</c:v>
                </c:pt>
                <c:pt idx="5709">
                  <c:v>34619</c:v>
                </c:pt>
                <c:pt idx="5710">
                  <c:v>34618</c:v>
                </c:pt>
                <c:pt idx="5711">
                  <c:v>34617</c:v>
                </c:pt>
                <c:pt idx="5712">
                  <c:v>34614</c:v>
                </c:pt>
                <c:pt idx="5713">
                  <c:v>34613</c:v>
                </c:pt>
                <c:pt idx="5714">
                  <c:v>34612</c:v>
                </c:pt>
                <c:pt idx="5715">
                  <c:v>34607</c:v>
                </c:pt>
                <c:pt idx="5716">
                  <c:v>34606</c:v>
                </c:pt>
                <c:pt idx="5717">
                  <c:v>34605</c:v>
                </c:pt>
                <c:pt idx="5718">
                  <c:v>34604</c:v>
                </c:pt>
                <c:pt idx="5719">
                  <c:v>34603</c:v>
                </c:pt>
                <c:pt idx="5720">
                  <c:v>34600</c:v>
                </c:pt>
                <c:pt idx="5721">
                  <c:v>34599</c:v>
                </c:pt>
                <c:pt idx="5722">
                  <c:v>34598</c:v>
                </c:pt>
                <c:pt idx="5723">
                  <c:v>34597</c:v>
                </c:pt>
                <c:pt idx="5724">
                  <c:v>34596</c:v>
                </c:pt>
                <c:pt idx="5725">
                  <c:v>34593</c:v>
                </c:pt>
                <c:pt idx="5726">
                  <c:v>34592</c:v>
                </c:pt>
                <c:pt idx="5727">
                  <c:v>34591</c:v>
                </c:pt>
                <c:pt idx="5728">
                  <c:v>34590</c:v>
                </c:pt>
                <c:pt idx="5729">
                  <c:v>34589</c:v>
                </c:pt>
                <c:pt idx="5730">
                  <c:v>34586</c:v>
                </c:pt>
                <c:pt idx="5731">
                  <c:v>34585</c:v>
                </c:pt>
                <c:pt idx="5732">
                  <c:v>34584</c:v>
                </c:pt>
                <c:pt idx="5733">
                  <c:v>34583</c:v>
                </c:pt>
                <c:pt idx="5734">
                  <c:v>34582</c:v>
                </c:pt>
                <c:pt idx="5735">
                  <c:v>34579</c:v>
                </c:pt>
                <c:pt idx="5736">
                  <c:v>34578</c:v>
                </c:pt>
                <c:pt idx="5737">
                  <c:v>34577</c:v>
                </c:pt>
                <c:pt idx="5738">
                  <c:v>34576</c:v>
                </c:pt>
                <c:pt idx="5739">
                  <c:v>34575</c:v>
                </c:pt>
                <c:pt idx="5740">
                  <c:v>34572</c:v>
                </c:pt>
                <c:pt idx="5741">
                  <c:v>34571</c:v>
                </c:pt>
                <c:pt idx="5742">
                  <c:v>34570</c:v>
                </c:pt>
                <c:pt idx="5743">
                  <c:v>34569</c:v>
                </c:pt>
                <c:pt idx="5744">
                  <c:v>34568</c:v>
                </c:pt>
                <c:pt idx="5745">
                  <c:v>34565</c:v>
                </c:pt>
                <c:pt idx="5746">
                  <c:v>34564</c:v>
                </c:pt>
                <c:pt idx="5747">
                  <c:v>34563</c:v>
                </c:pt>
                <c:pt idx="5748">
                  <c:v>34562</c:v>
                </c:pt>
                <c:pt idx="5749">
                  <c:v>34561</c:v>
                </c:pt>
                <c:pt idx="5750">
                  <c:v>34558</c:v>
                </c:pt>
                <c:pt idx="5751">
                  <c:v>34557</c:v>
                </c:pt>
                <c:pt idx="5752">
                  <c:v>34556</c:v>
                </c:pt>
                <c:pt idx="5753">
                  <c:v>34555</c:v>
                </c:pt>
                <c:pt idx="5754">
                  <c:v>34554</c:v>
                </c:pt>
                <c:pt idx="5755">
                  <c:v>34551</c:v>
                </c:pt>
                <c:pt idx="5756">
                  <c:v>34550</c:v>
                </c:pt>
                <c:pt idx="5757">
                  <c:v>34549</c:v>
                </c:pt>
                <c:pt idx="5758">
                  <c:v>34548</c:v>
                </c:pt>
                <c:pt idx="5759">
                  <c:v>34547</c:v>
                </c:pt>
                <c:pt idx="5760">
                  <c:v>34544</c:v>
                </c:pt>
                <c:pt idx="5761">
                  <c:v>34543</c:v>
                </c:pt>
                <c:pt idx="5762">
                  <c:v>34542</c:v>
                </c:pt>
                <c:pt idx="5763">
                  <c:v>34541</c:v>
                </c:pt>
                <c:pt idx="5764">
                  <c:v>34540</c:v>
                </c:pt>
                <c:pt idx="5765">
                  <c:v>34537</c:v>
                </c:pt>
                <c:pt idx="5766">
                  <c:v>34536</c:v>
                </c:pt>
                <c:pt idx="5767">
                  <c:v>34535</c:v>
                </c:pt>
                <c:pt idx="5768">
                  <c:v>34534</c:v>
                </c:pt>
                <c:pt idx="5769">
                  <c:v>34533</c:v>
                </c:pt>
                <c:pt idx="5770">
                  <c:v>34530</c:v>
                </c:pt>
                <c:pt idx="5771">
                  <c:v>34529</c:v>
                </c:pt>
                <c:pt idx="5772">
                  <c:v>34528</c:v>
                </c:pt>
                <c:pt idx="5773">
                  <c:v>34527</c:v>
                </c:pt>
                <c:pt idx="5774">
                  <c:v>34526</c:v>
                </c:pt>
                <c:pt idx="5775">
                  <c:v>34523</c:v>
                </c:pt>
                <c:pt idx="5776">
                  <c:v>34522</c:v>
                </c:pt>
                <c:pt idx="5777">
                  <c:v>34521</c:v>
                </c:pt>
                <c:pt idx="5778">
                  <c:v>34520</c:v>
                </c:pt>
                <c:pt idx="5779">
                  <c:v>34519</c:v>
                </c:pt>
                <c:pt idx="5780">
                  <c:v>34516</c:v>
                </c:pt>
                <c:pt idx="5781">
                  <c:v>34515</c:v>
                </c:pt>
                <c:pt idx="5782">
                  <c:v>34514</c:v>
                </c:pt>
                <c:pt idx="5783">
                  <c:v>34513</c:v>
                </c:pt>
                <c:pt idx="5784">
                  <c:v>34512</c:v>
                </c:pt>
                <c:pt idx="5785">
                  <c:v>34509</c:v>
                </c:pt>
                <c:pt idx="5786">
                  <c:v>34508</c:v>
                </c:pt>
                <c:pt idx="5787">
                  <c:v>34507</c:v>
                </c:pt>
                <c:pt idx="5788">
                  <c:v>34506</c:v>
                </c:pt>
                <c:pt idx="5789">
                  <c:v>34505</c:v>
                </c:pt>
                <c:pt idx="5790">
                  <c:v>34502</c:v>
                </c:pt>
                <c:pt idx="5791">
                  <c:v>34501</c:v>
                </c:pt>
                <c:pt idx="5792">
                  <c:v>34500</c:v>
                </c:pt>
                <c:pt idx="5793">
                  <c:v>34499</c:v>
                </c:pt>
                <c:pt idx="5794">
                  <c:v>34498</c:v>
                </c:pt>
                <c:pt idx="5795">
                  <c:v>34495</c:v>
                </c:pt>
                <c:pt idx="5796">
                  <c:v>34494</c:v>
                </c:pt>
                <c:pt idx="5797">
                  <c:v>34493</c:v>
                </c:pt>
                <c:pt idx="5798">
                  <c:v>34492</c:v>
                </c:pt>
                <c:pt idx="5799">
                  <c:v>34491</c:v>
                </c:pt>
                <c:pt idx="5800">
                  <c:v>34488</c:v>
                </c:pt>
                <c:pt idx="5801">
                  <c:v>34487</c:v>
                </c:pt>
                <c:pt idx="5802">
                  <c:v>34486</c:v>
                </c:pt>
                <c:pt idx="5803">
                  <c:v>34485</c:v>
                </c:pt>
                <c:pt idx="5804">
                  <c:v>34484</c:v>
                </c:pt>
                <c:pt idx="5805">
                  <c:v>34481</c:v>
                </c:pt>
                <c:pt idx="5806">
                  <c:v>34480</c:v>
                </c:pt>
                <c:pt idx="5807">
                  <c:v>34479</c:v>
                </c:pt>
                <c:pt idx="5808">
                  <c:v>34478</c:v>
                </c:pt>
                <c:pt idx="5809">
                  <c:v>34477</c:v>
                </c:pt>
                <c:pt idx="5810">
                  <c:v>34474</c:v>
                </c:pt>
                <c:pt idx="5811">
                  <c:v>34473</c:v>
                </c:pt>
                <c:pt idx="5812">
                  <c:v>34472</c:v>
                </c:pt>
                <c:pt idx="5813">
                  <c:v>34471</c:v>
                </c:pt>
                <c:pt idx="5814">
                  <c:v>34470</c:v>
                </c:pt>
                <c:pt idx="5815">
                  <c:v>34467</c:v>
                </c:pt>
                <c:pt idx="5816">
                  <c:v>34466</c:v>
                </c:pt>
                <c:pt idx="5817">
                  <c:v>34465</c:v>
                </c:pt>
                <c:pt idx="5818">
                  <c:v>34464</c:v>
                </c:pt>
                <c:pt idx="5819">
                  <c:v>34463</c:v>
                </c:pt>
                <c:pt idx="5820">
                  <c:v>34460</c:v>
                </c:pt>
                <c:pt idx="5821">
                  <c:v>34459</c:v>
                </c:pt>
                <c:pt idx="5822">
                  <c:v>34458</c:v>
                </c:pt>
                <c:pt idx="5823">
                  <c:v>34457</c:v>
                </c:pt>
                <c:pt idx="5824">
                  <c:v>34453</c:v>
                </c:pt>
                <c:pt idx="5825">
                  <c:v>34452</c:v>
                </c:pt>
                <c:pt idx="5826">
                  <c:v>34451</c:v>
                </c:pt>
                <c:pt idx="5827">
                  <c:v>34450</c:v>
                </c:pt>
                <c:pt idx="5828">
                  <c:v>34449</c:v>
                </c:pt>
                <c:pt idx="5829">
                  <c:v>34446</c:v>
                </c:pt>
                <c:pt idx="5830">
                  <c:v>34445</c:v>
                </c:pt>
                <c:pt idx="5831">
                  <c:v>34444</c:v>
                </c:pt>
                <c:pt idx="5832">
                  <c:v>34443</c:v>
                </c:pt>
                <c:pt idx="5833">
                  <c:v>34442</c:v>
                </c:pt>
                <c:pt idx="5834">
                  <c:v>34439</c:v>
                </c:pt>
                <c:pt idx="5835">
                  <c:v>34438</c:v>
                </c:pt>
                <c:pt idx="5836">
                  <c:v>34437</c:v>
                </c:pt>
                <c:pt idx="5837">
                  <c:v>34436</c:v>
                </c:pt>
                <c:pt idx="5838">
                  <c:v>34435</c:v>
                </c:pt>
                <c:pt idx="5839">
                  <c:v>34432</c:v>
                </c:pt>
                <c:pt idx="5840">
                  <c:v>34431</c:v>
                </c:pt>
                <c:pt idx="5841">
                  <c:v>34430</c:v>
                </c:pt>
                <c:pt idx="5842">
                  <c:v>34429</c:v>
                </c:pt>
                <c:pt idx="5843">
                  <c:v>34428</c:v>
                </c:pt>
                <c:pt idx="5844">
                  <c:v>34425</c:v>
                </c:pt>
                <c:pt idx="5845">
                  <c:v>34424</c:v>
                </c:pt>
                <c:pt idx="5846">
                  <c:v>34423</c:v>
                </c:pt>
                <c:pt idx="5847">
                  <c:v>34422</c:v>
                </c:pt>
                <c:pt idx="5848">
                  <c:v>34421</c:v>
                </c:pt>
                <c:pt idx="5849">
                  <c:v>34418</c:v>
                </c:pt>
                <c:pt idx="5850">
                  <c:v>34417</c:v>
                </c:pt>
                <c:pt idx="5851">
                  <c:v>34416</c:v>
                </c:pt>
                <c:pt idx="5852">
                  <c:v>34415</c:v>
                </c:pt>
                <c:pt idx="5853">
                  <c:v>34414</c:v>
                </c:pt>
                <c:pt idx="5854">
                  <c:v>34411</c:v>
                </c:pt>
                <c:pt idx="5855">
                  <c:v>34410</c:v>
                </c:pt>
                <c:pt idx="5856">
                  <c:v>34409</c:v>
                </c:pt>
                <c:pt idx="5857">
                  <c:v>34408</c:v>
                </c:pt>
                <c:pt idx="5858">
                  <c:v>34407</c:v>
                </c:pt>
                <c:pt idx="5859">
                  <c:v>34404</c:v>
                </c:pt>
                <c:pt idx="5860">
                  <c:v>34403</c:v>
                </c:pt>
                <c:pt idx="5861">
                  <c:v>34402</c:v>
                </c:pt>
                <c:pt idx="5862">
                  <c:v>34401</c:v>
                </c:pt>
                <c:pt idx="5863">
                  <c:v>34400</c:v>
                </c:pt>
                <c:pt idx="5864">
                  <c:v>34397</c:v>
                </c:pt>
                <c:pt idx="5865">
                  <c:v>34396</c:v>
                </c:pt>
                <c:pt idx="5866">
                  <c:v>34395</c:v>
                </c:pt>
                <c:pt idx="5867">
                  <c:v>34394</c:v>
                </c:pt>
                <c:pt idx="5868">
                  <c:v>34393</c:v>
                </c:pt>
                <c:pt idx="5869">
                  <c:v>34390</c:v>
                </c:pt>
                <c:pt idx="5870">
                  <c:v>34389</c:v>
                </c:pt>
                <c:pt idx="5871">
                  <c:v>34388</c:v>
                </c:pt>
                <c:pt idx="5872">
                  <c:v>34387</c:v>
                </c:pt>
                <c:pt idx="5873">
                  <c:v>34386</c:v>
                </c:pt>
                <c:pt idx="5874">
                  <c:v>34383</c:v>
                </c:pt>
                <c:pt idx="5875">
                  <c:v>34382</c:v>
                </c:pt>
                <c:pt idx="5876">
                  <c:v>34381</c:v>
                </c:pt>
                <c:pt idx="5877">
                  <c:v>34380</c:v>
                </c:pt>
                <c:pt idx="5878">
                  <c:v>34379</c:v>
                </c:pt>
                <c:pt idx="5879">
                  <c:v>34369</c:v>
                </c:pt>
                <c:pt idx="5880">
                  <c:v>34368</c:v>
                </c:pt>
                <c:pt idx="5881">
                  <c:v>34367</c:v>
                </c:pt>
                <c:pt idx="5882">
                  <c:v>34366</c:v>
                </c:pt>
                <c:pt idx="5883">
                  <c:v>34365</c:v>
                </c:pt>
                <c:pt idx="5884">
                  <c:v>34362</c:v>
                </c:pt>
                <c:pt idx="5885">
                  <c:v>34361</c:v>
                </c:pt>
                <c:pt idx="5886">
                  <c:v>34360</c:v>
                </c:pt>
                <c:pt idx="5887">
                  <c:v>34359</c:v>
                </c:pt>
                <c:pt idx="5888">
                  <c:v>34358</c:v>
                </c:pt>
                <c:pt idx="5889">
                  <c:v>34355</c:v>
                </c:pt>
                <c:pt idx="5890">
                  <c:v>34354</c:v>
                </c:pt>
                <c:pt idx="5891">
                  <c:v>34353</c:v>
                </c:pt>
                <c:pt idx="5892">
                  <c:v>34352</c:v>
                </c:pt>
                <c:pt idx="5893">
                  <c:v>34351</c:v>
                </c:pt>
                <c:pt idx="5894">
                  <c:v>34348</c:v>
                </c:pt>
                <c:pt idx="5895">
                  <c:v>34347</c:v>
                </c:pt>
                <c:pt idx="5896">
                  <c:v>34346</c:v>
                </c:pt>
                <c:pt idx="5897">
                  <c:v>34345</c:v>
                </c:pt>
                <c:pt idx="5898">
                  <c:v>34344</c:v>
                </c:pt>
                <c:pt idx="5899">
                  <c:v>34341</c:v>
                </c:pt>
                <c:pt idx="5900">
                  <c:v>34340</c:v>
                </c:pt>
                <c:pt idx="5901">
                  <c:v>34339</c:v>
                </c:pt>
                <c:pt idx="5902">
                  <c:v>34338</c:v>
                </c:pt>
                <c:pt idx="5903">
                  <c:v>34337</c:v>
                </c:pt>
                <c:pt idx="5904">
                  <c:v>34334</c:v>
                </c:pt>
                <c:pt idx="5905">
                  <c:v>34333</c:v>
                </c:pt>
                <c:pt idx="5906">
                  <c:v>34332</c:v>
                </c:pt>
                <c:pt idx="5907">
                  <c:v>34331</c:v>
                </c:pt>
                <c:pt idx="5908">
                  <c:v>34330</c:v>
                </c:pt>
                <c:pt idx="5909">
                  <c:v>34327</c:v>
                </c:pt>
                <c:pt idx="5910">
                  <c:v>34326</c:v>
                </c:pt>
                <c:pt idx="5911">
                  <c:v>34325</c:v>
                </c:pt>
                <c:pt idx="5912">
                  <c:v>34324</c:v>
                </c:pt>
                <c:pt idx="5913">
                  <c:v>34323</c:v>
                </c:pt>
                <c:pt idx="5914">
                  <c:v>34320</c:v>
                </c:pt>
                <c:pt idx="5915">
                  <c:v>34319</c:v>
                </c:pt>
                <c:pt idx="5916">
                  <c:v>34318</c:v>
                </c:pt>
                <c:pt idx="5917">
                  <c:v>34317</c:v>
                </c:pt>
                <c:pt idx="5918">
                  <c:v>34316</c:v>
                </c:pt>
                <c:pt idx="5919">
                  <c:v>34313</c:v>
                </c:pt>
                <c:pt idx="5920">
                  <c:v>34312</c:v>
                </c:pt>
                <c:pt idx="5921">
                  <c:v>34311</c:v>
                </c:pt>
                <c:pt idx="5922">
                  <c:v>34310</c:v>
                </c:pt>
                <c:pt idx="5923">
                  <c:v>34309</c:v>
                </c:pt>
                <c:pt idx="5924">
                  <c:v>34306</c:v>
                </c:pt>
                <c:pt idx="5925">
                  <c:v>34305</c:v>
                </c:pt>
                <c:pt idx="5926">
                  <c:v>34304</c:v>
                </c:pt>
                <c:pt idx="5927">
                  <c:v>34303</c:v>
                </c:pt>
                <c:pt idx="5928">
                  <c:v>34302</c:v>
                </c:pt>
                <c:pt idx="5929">
                  <c:v>34299</c:v>
                </c:pt>
                <c:pt idx="5930">
                  <c:v>34298</c:v>
                </c:pt>
                <c:pt idx="5931">
                  <c:v>34297</c:v>
                </c:pt>
                <c:pt idx="5932">
                  <c:v>34296</c:v>
                </c:pt>
                <c:pt idx="5933">
                  <c:v>34295</c:v>
                </c:pt>
                <c:pt idx="5934">
                  <c:v>34292</c:v>
                </c:pt>
                <c:pt idx="5935">
                  <c:v>34291</c:v>
                </c:pt>
                <c:pt idx="5936">
                  <c:v>34290</c:v>
                </c:pt>
                <c:pt idx="5937">
                  <c:v>34289</c:v>
                </c:pt>
                <c:pt idx="5938">
                  <c:v>34288</c:v>
                </c:pt>
                <c:pt idx="5939">
                  <c:v>34285</c:v>
                </c:pt>
                <c:pt idx="5940">
                  <c:v>34284</c:v>
                </c:pt>
                <c:pt idx="5941">
                  <c:v>34283</c:v>
                </c:pt>
                <c:pt idx="5942">
                  <c:v>34282</c:v>
                </c:pt>
                <c:pt idx="5943">
                  <c:v>34281</c:v>
                </c:pt>
                <c:pt idx="5944">
                  <c:v>34278</c:v>
                </c:pt>
                <c:pt idx="5945">
                  <c:v>34277</c:v>
                </c:pt>
                <c:pt idx="5946">
                  <c:v>34276</c:v>
                </c:pt>
                <c:pt idx="5947">
                  <c:v>34275</c:v>
                </c:pt>
                <c:pt idx="5948">
                  <c:v>34274</c:v>
                </c:pt>
                <c:pt idx="5949">
                  <c:v>34271</c:v>
                </c:pt>
                <c:pt idx="5950">
                  <c:v>34270</c:v>
                </c:pt>
                <c:pt idx="5951">
                  <c:v>34269</c:v>
                </c:pt>
                <c:pt idx="5952">
                  <c:v>34268</c:v>
                </c:pt>
                <c:pt idx="5953">
                  <c:v>34267</c:v>
                </c:pt>
                <c:pt idx="5954">
                  <c:v>34264</c:v>
                </c:pt>
                <c:pt idx="5955">
                  <c:v>34263</c:v>
                </c:pt>
                <c:pt idx="5956">
                  <c:v>34262</c:v>
                </c:pt>
                <c:pt idx="5957">
                  <c:v>34261</c:v>
                </c:pt>
                <c:pt idx="5958">
                  <c:v>34260</c:v>
                </c:pt>
                <c:pt idx="5959">
                  <c:v>34257</c:v>
                </c:pt>
                <c:pt idx="5960">
                  <c:v>34256</c:v>
                </c:pt>
                <c:pt idx="5961">
                  <c:v>34255</c:v>
                </c:pt>
                <c:pt idx="5962">
                  <c:v>34254</c:v>
                </c:pt>
                <c:pt idx="5963">
                  <c:v>34253</c:v>
                </c:pt>
                <c:pt idx="5964">
                  <c:v>34250</c:v>
                </c:pt>
                <c:pt idx="5965">
                  <c:v>34249</c:v>
                </c:pt>
                <c:pt idx="5966">
                  <c:v>34248</c:v>
                </c:pt>
                <c:pt idx="5967">
                  <c:v>34247</c:v>
                </c:pt>
                <c:pt idx="5968">
                  <c:v>34246</c:v>
                </c:pt>
                <c:pt idx="5969">
                  <c:v>34242</c:v>
                </c:pt>
                <c:pt idx="5970">
                  <c:v>34241</c:v>
                </c:pt>
                <c:pt idx="5971">
                  <c:v>34240</c:v>
                </c:pt>
                <c:pt idx="5972">
                  <c:v>34239</c:v>
                </c:pt>
                <c:pt idx="5973">
                  <c:v>34236</c:v>
                </c:pt>
                <c:pt idx="5974">
                  <c:v>34235</c:v>
                </c:pt>
                <c:pt idx="5975">
                  <c:v>34234</c:v>
                </c:pt>
                <c:pt idx="5976">
                  <c:v>34233</c:v>
                </c:pt>
                <c:pt idx="5977">
                  <c:v>34232</c:v>
                </c:pt>
                <c:pt idx="5978">
                  <c:v>34229</c:v>
                </c:pt>
                <c:pt idx="5979">
                  <c:v>34228</c:v>
                </c:pt>
                <c:pt idx="5980">
                  <c:v>34227</c:v>
                </c:pt>
                <c:pt idx="5981">
                  <c:v>34226</c:v>
                </c:pt>
                <c:pt idx="5982">
                  <c:v>34225</c:v>
                </c:pt>
                <c:pt idx="5983">
                  <c:v>34222</c:v>
                </c:pt>
                <c:pt idx="5984">
                  <c:v>34221</c:v>
                </c:pt>
                <c:pt idx="5985">
                  <c:v>34220</c:v>
                </c:pt>
                <c:pt idx="5986">
                  <c:v>34219</c:v>
                </c:pt>
                <c:pt idx="5987">
                  <c:v>34218</c:v>
                </c:pt>
                <c:pt idx="5988">
                  <c:v>34215</c:v>
                </c:pt>
                <c:pt idx="5989">
                  <c:v>34214</c:v>
                </c:pt>
                <c:pt idx="5990">
                  <c:v>34213</c:v>
                </c:pt>
                <c:pt idx="5991">
                  <c:v>34212</c:v>
                </c:pt>
                <c:pt idx="5992">
                  <c:v>34211</c:v>
                </c:pt>
                <c:pt idx="5993">
                  <c:v>34208</c:v>
                </c:pt>
                <c:pt idx="5994">
                  <c:v>34207</c:v>
                </c:pt>
                <c:pt idx="5995">
                  <c:v>34206</c:v>
                </c:pt>
                <c:pt idx="5996">
                  <c:v>34205</c:v>
                </c:pt>
                <c:pt idx="5997">
                  <c:v>34204</c:v>
                </c:pt>
                <c:pt idx="5998">
                  <c:v>34201</c:v>
                </c:pt>
                <c:pt idx="5999">
                  <c:v>34200</c:v>
                </c:pt>
                <c:pt idx="6000">
                  <c:v>34199</c:v>
                </c:pt>
                <c:pt idx="6001">
                  <c:v>34198</c:v>
                </c:pt>
                <c:pt idx="6002">
                  <c:v>34197</c:v>
                </c:pt>
                <c:pt idx="6003">
                  <c:v>34194</c:v>
                </c:pt>
                <c:pt idx="6004">
                  <c:v>34193</c:v>
                </c:pt>
                <c:pt idx="6005">
                  <c:v>34192</c:v>
                </c:pt>
                <c:pt idx="6006">
                  <c:v>34191</c:v>
                </c:pt>
                <c:pt idx="6007">
                  <c:v>34190</c:v>
                </c:pt>
                <c:pt idx="6008">
                  <c:v>34187</c:v>
                </c:pt>
                <c:pt idx="6009">
                  <c:v>34186</c:v>
                </c:pt>
                <c:pt idx="6010">
                  <c:v>34185</c:v>
                </c:pt>
                <c:pt idx="6011">
                  <c:v>34184</c:v>
                </c:pt>
                <c:pt idx="6012">
                  <c:v>34183</c:v>
                </c:pt>
                <c:pt idx="6013">
                  <c:v>34180</c:v>
                </c:pt>
                <c:pt idx="6014">
                  <c:v>34179</c:v>
                </c:pt>
                <c:pt idx="6015">
                  <c:v>34178</c:v>
                </c:pt>
                <c:pt idx="6016">
                  <c:v>34177</c:v>
                </c:pt>
                <c:pt idx="6017">
                  <c:v>34176</c:v>
                </c:pt>
                <c:pt idx="6018">
                  <c:v>34173</c:v>
                </c:pt>
                <c:pt idx="6019">
                  <c:v>34172</c:v>
                </c:pt>
                <c:pt idx="6020">
                  <c:v>34171</c:v>
                </c:pt>
                <c:pt idx="6021">
                  <c:v>34170</c:v>
                </c:pt>
                <c:pt idx="6022">
                  <c:v>34169</c:v>
                </c:pt>
                <c:pt idx="6023">
                  <c:v>34166</c:v>
                </c:pt>
                <c:pt idx="6024">
                  <c:v>34165</c:v>
                </c:pt>
                <c:pt idx="6025">
                  <c:v>34164</c:v>
                </c:pt>
                <c:pt idx="6026">
                  <c:v>34163</c:v>
                </c:pt>
                <c:pt idx="6027">
                  <c:v>34162</c:v>
                </c:pt>
                <c:pt idx="6028">
                  <c:v>34159</c:v>
                </c:pt>
                <c:pt idx="6029">
                  <c:v>34158</c:v>
                </c:pt>
                <c:pt idx="6030">
                  <c:v>34157</c:v>
                </c:pt>
                <c:pt idx="6031">
                  <c:v>34156</c:v>
                </c:pt>
                <c:pt idx="6032">
                  <c:v>34155</c:v>
                </c:pt>
                <c:pt idx="6033">
                  <c:v>34152</c:v>
                </c:pt>
                <c:pt idx="6034">
                  <c:v>34151</c:v>
                </c:pt>
                <c:pt idx="6035">
                  <c:v>34150</c:v>
                </c:pt>
                <c:pt idx="6036">
                  <c:v>34149</c:v>
                </c:pt>
                <c:pt idx="6037">
                  <c:v>34148</c:v>
                </c:pt>
                <c:pt idx="6038">
                  <c:v>34145</c:v>
                </c:pt>
                <c:pt idx="6039">
                  <c:v>34144</c:v>
                </c:pt>
                <c:pt idx="6040">
                  <c:v>34143</c:v>
                </c:pt>
                <c:pt idx="6041">
                  <c:v>34142</c:v>
                </c:pt>
                <c:pt idx="6042">
                  <c:v>34141</c:v>
                </c:pt>
                <c:pt idx="6043">
                  <c:v>34138</c:v>
                </c:pt>
                <c:pt idx="6044">
                  <c:v>34137</c:v>
                </c:pt>
                <c:pt idx="6045">
                  <c:v>34136</c:v>
                </c:pt>
                <c:pt idx="6046">
                  <c:v>34135</c:v>
                </c:pt>
                <c:pt idx="6047">
                  <c:v>34134</c:v>
                </c:pt>
                <c:pt idx="6048">
                  <c:v>34131</c:v>
                </c:pt>
                <c:pt idx="6049">
                  <c:v>34130</c:v>
                </c:pt>
                <c:pt idx="6050">
                  <c:v>34129</c:v>
                </c:pt>
                <c:pt idx="6051">
                  <c:v>34128</c:v>
                </c:pt>
                <c:pt idx="6052">
                  <c:v>34127</c:v>
                </c:pt>
                <c:pt idx="6053">
                  <c:v>34124</c:v>
                </c:pt>
                <c:pt idx="6054">
                  <c:v>34123</c:v>
                </c:pt>
                <c:pt idx="6055">
                  <c:v>34122</c:v>
                </c:pt>
                <c:pt idx="6056">
                  <c:v>34121</c:v>
                </c:pt>
                <c:pt idx="6057">
                  <c:v>34120</c:v>
                </c:pt>
                <c:pt idx="6058">
                  <c:v>34117</c:v>
                </c:pt>
                <c:pt idx="6059">
                  <c:v>34116</c:v>
                </c:pt>
                <c:pt idx="6060">
                  <c:v>34115</c:v>
                </c:pt>
                <c:pt idx="6061">
                  <c:v>34114</c:v>
                </c:pt>
                <c:pt idx="6062">
                  <c:v>34113</c:v>
                </c:pt>
                <c:pt idx="6063">
                  <c:v>34110</c:v>
                </c:pt>
                <c:pt idx="6064">
                  <c:v>34109</c:v>
                </c:pt>
                <c:pt idx="6065">
                  <c:v>34108</c:v>
                </c:pt>
                <c:pt idx="6066">
                  <c:v>34107</c:v>
                </c:pt>
                <c:pt idx="6067">
                  <c:v>34106</c:v>
                </c:pt>
                <c:pt idx="6068">
                  <c:v>34103</c:v>
                </c:pt>
                <c:pt idx="6069">
                  <c:v>34102</c:v>
                </c:pt>
                <c:pt idx="6070">
                  <c:v>34101</c:v>
                </c:pt>
                <c:pt idx="6071">
                  <c:v>34100</c:v>
                </c:pt>
                <c:pt idx="6072">
                  <c:v>34099</c:v>
                </c:pt>
                <c:pt idx="6073">
                  <c:v>34096</c:v>
                </c:pt>
                <c:pt idx="6074">
                  <c:v>34095</c:v>
                </c:pt>
                <c:pt idx="6075">
                  <c:v>34094</c:v>
                </c:pt>
                <c:pt idx="6076">
                  <c:v>34093</c:v>
                </c:pt>
                <c:pt idx="6077">
                  <c:v>34092</c:v>
                </c:pt>
                <c:pt idx="6078">
                  <c:v>34089</c:v>
                </c:pt>
                <c:pt idx="6079">
                  <c:v>34088</c:v>
                </c:pt>
                <c:pt idx="6080">
                  <c:v>34087</c:v>
                </c:pt>
                <c:pt idx="6081">
                  <c:v>34086</c:v>
                </c:pt>
                <c:pt idx="6082">
                  <c:v>34085</c:v>
                </c:pt>
                <c:pt idx="6083">
                  <c:v>34082</c:v>
                </c:pt>
                <c:pt idx="6084">
                  <c:v>34081</c:v>
                </c:pt>
                <c:pt idx="6085">
                  <c:v>34080</c:v>
                </c:pt>
                <c:pt idx="6086">
                  <c:v>34079</c:v>
                </c:pt>
                <c:pt idx="6087">
                  <c:v>34078</c:v>
                </c:pt>
                <c:pt idx="6088">
                  <c:v>34075</c:v>
                </c:pt>
                <c:pt idx="6089">
                  <c:v>34074</c:v>
                </c:pt>
                <c:pt idx="6090">
                  <c:v>34073</c:v>
                </c:pt>
                <c:pt idx="6091">
                  <c:v>34072</c:v>
                </c:pt>
                <c:pt idx="6092">
                  <c:v>34071</c:v>
                </c:pt>
                <c:pt idx="6093">
                  <c:v>34068</c:v>
                </c:pt>
                <c:pt idx="6094">
                  <c:v>34067</c:v>
                </c:pt>
                <c:pt idx="6095">
                  <c:v>34066</c:v>
                </c:pt>
                <c:pt idx="6096">
                  <c:v>34065</c:v>
                </c:pt>
                <c:pt idx="6097">
                  <c:v>34064</c:v>
                </c:pt>
                <c:pt idx="6098">
                  <c:v>34061</c:v>
                </c:pt>
                <c:pt idx="6099">
                  <c:v>34060</c:v>
                </c:pt>
                <c:pt idx="6100">
                  <c:v>34059</c:v>
                </c:pt>
                <c:pt idx="6101">
                  <c:v>34058</c:v>
                </c:pt>
                <c:pt idx="6102">
                  <c:v>34057</c:v>
                </c:pt>
                <c:pt idx="6103">
                  <c:v>34054</c:v>
                </c:pt>
                <c:pt idx="6104">
                  <c:v>34053</c:v>
                </c:pt>
                <c:pt idx="6105">
                  <c:v>34052</c:v>
                </c:pt>
                <c:pt idx="6106">
                  <c:v>34051</c:v>
                </c:pt>
                <c:pt idx="6107">
                  <c:v>34050</c:v>
                </c:pt>
                <c:pt idx="6108">
                  <c:v>34047</c:v>
                </c:pt>
                <c:pt idx="6109">
                  <c:v>34046</c:v>
                </c:pt>
                <c:pt idx="6110">
                  <c:v>34045</c:v>
                </c:pt>
                <c:pt idx="6111">
                  <c:v>34044</c:v>
                </c:pt>
                <c:pt idx="6112">
                  <c:v>34043</c:v>
                </c:pt>
                <c:pt idx="6113">
                  <c:v>34040</c:v>
                </c:pt>
                <c:pt idx="6114">
                  <c:v>34039</c:v>
                </c:pt>
                <c:pt idx="6115">
                  <c:v>34038</c:v>
                </c:pt>
                <c:pt idx="6116">
                  <c:v>34037</c:v>
                </c:pt>
                <c:pt idx="6117">
                  <c:v>34036</c:v>
                </c:pt>
                <c:pt idx="6118">
                  <c:v>34033</c:v>
                </c:pt>
                <c:pt idx="6119">
                  <c:v>34032</c:v>
                </c:pt>
                <c:pt idx="6120">
                  <c:v>34031</c:v>
                </c:pt>
                <c:pt idx="6121">
                  <c:v>34030</c:v>
                </c:pt>
                <c:pt idx="6122">
                  <c:v>34029</c:v>
                </c:pt>
                <c:pt idx="6123">
                  <c:v>34026</c:v>
                </c:pt>
                <c:pt idx="6124">
                  <c:v>34025</c:v>
                </c:pt>
                <c:pt idx="6125">
                  <c:v>34024</c:v>
                </c:pt>
                <c:pt idx="6126">
                  <c:v>34023</c:v>
                </c:pt>
                <c:pt idx="6127">
                  <c:v>34022</c:v>
                </c:pt>
                <c:pt idx="6128">
                  <c:v>34019</c:v>
                </c:pt>
                <c:pt idx="6129">
                  <c:v>34018</c:v>
                </c:pt>
                <c:pt idx="6130">
                  <c:v>34017</c:v>
                </c:pt>
                <c:pt idx="6131">
                  <c:v>34016</c:v>
                </c:pt>
                <c:pt idx="6132">
                  <c:v>34015</c:v>
                </c:pt>
                <c:pt idx="6133">
                  <c:v>34012</c:v>
                </c:pt>
                <c:pt idx="6134">
                  <c:v>34011</c:v>
                </c:pt>
                <c:pt idx="6135">
                  <c:v>34010</c:v>
                </c:pt>
                <c:pt idx="6136">
                  <c:v>34009</c:v>
                </c:pt>
                <c:pt idx="6137">
                  <c:v>34008</c:v>
                </c:pt>
                <c:pt idx="6138">
                  <c:v>34005</c:v>
                </c:pt>
                <c:pt idx="6139">
                  <c:v>34004</c:v>
                </c:pt>
                <c:pt idx="6140">
                  <c:v>34003</c:v>
                </c:pt>
                <c:pt idx="6141">
                  <c:v>34002</c:v>
                </c:pt>
                <c:pt idx="6142">
                  <c:v>34001</c:v>
                </c:pt>
                <c:pt idx="6143">
                  <c:v>33998</c:v>
                </c:pt>
                <c:pt idx="6144">
                  <c:v>33997</c:v>
                </c:pt>
                <c:pt idx="6145">
                  <c:v>33996</c:v>
                </c:pt>
                <c:pt idx="6146">
                  <c:v>33991</c:v>
                </c:pt>
                <c:pt idx="6147">
                  <c:v>33990</c:v>
                </c:pt>
                <c:pt idx="6148">
                  <c:v>33989</c:v>
                </c:pt>
                <c:pt idx="6149">
                  <c:v>33988</c:v>
                </c:pt>
                <c:pt idx="6150">
                  <c:v>33987</c:v>
                </c:pt>
                <c:pt idx="6151">
                  <c:v>33984</c:v>
                </c:pt>
                <c:pt idx="6152">
                  <c:v>33983</c:v>
                </c:pt>
                <c:pt idx="6153">
                  <c:v>33982</c:v>
                </c:pt>
                <c:pt idx="6154">
                  <c:v>33981</c:v>
                </c:pt>
                <c:pt idx="6155">
                  <c:v>33980</c:v>
                </c:pt>
                <c:pt idx="6156">
                  <c:v>33977</c:v>
                </c:pt>
                <c:pt idx="6157">
                  <c:v>33976</c:v>
                </c:pt>
                <c:pt idx="6158">
                  <c:v>33975</c:v>
                </c:pt>
                <c:pt idx="6159">
                  <c:v>33974</c:v>
                </c:pt>
                <c:pt idx="6160">
                  <c:v>33973</c:v>
                </c:pt>
                <c:pt idx="6161">
                  <c:v>33969</c:v>
                </c:pt>
                <c:pt idx="6162">
                  <c:v>33968</c:v>
                </c:pt>
                <c:pt idx="6163">
                  <c:v>33967</c:v>
                </c:pt>
                <c:pt idx="6164">
                  <c:v>33966</c:v>
                </c:pt>
                <c:pt idx="6165">
                  <c:v>33963</c:v>
                </c:pt>
                <c:pt idx="6166">
                  <c:v>33962</c:v>
                </c:pt>
                <c:pt idx="6167">
                  <c:v>33961</c:v>
                </c:pt>
                <c:pt idx="6168">
                  <c:v>33960</c:v>
                </c:pt>
                <c:pt idx="6169">
                  <c:v>33959</c:v>
                </c:pt>
                <c:pt idx="6170">
                  <c:v>33956</c:v>
                </c:pt>
                <c:pt idx="6171">
                  <c:v>33955</c:v>
                </c:pt>
                <c:pt idx="6172">
                  <c:v>33954</c:v>
                </c:pt>
                <c:pt idx="6173">
                  <c:v>33953</c:v>
                </c:pt>
                <c:pt idx="6174">
                  <c:v>33952</c:v>
                </c:pt>
                <c:pt idx="6175">
                  <c:v>33949</c:v>
                </c:pt>
                <c:pt idx="6176">
                  <c:v>33948</c:v>
                </c:pt>
                <c:pt idx="6177">
                  <c:v>33947</c:v>
                </c:pt>
                <c:pt idx="6178">
                  <c:v>33946</c:v>
                </c:pt>
                <c:pt idx="6179">
                  <c:v>33945</c:v>
                </c:pt>
                <c:pt idx="6180">
                  <c:v>33942</c:v>
                </c:pt>
                <c:pt idx="6181">
                  <c:v>33941</c:v>
                </c:pt>
                <c:pt idx="6182">
                  <c:v>33940</c:v>
                </c:pt>
                <c:pt idx="6183">
                  <c:v>33939</c:v>
                </c:pt>
                <c:pt idx="6184">
                  <c:v>33938</c:v>
                </c:pt>
                <c:pt idx="6185">
                  <c:v>33935</c:v>
                </c:pt>
                <c:pt idx="6186">
                  <c:v>33934</c:v>
                </c:pt>
                <c:pt idx="6187">
                  <c:v>33933</c:v>
                </c:pt>
                <c:pt idx="6188">
                  <c:v>33932</c:v>
                </c:pt>
                <c:pt idx="6189">
                  <c:v>33931</c:v>
                </c:pt>
                <c:pt idx="6190">
                  <c:v>33928</c:v>
                </c:pt>
                <c:pt idx="6191">
                  <c:v>33927</c:v>
                </c:pt>
                <c:pt idx="6192">
                  <c:v>33926</c:v>
                </c:pt>
                <c:pt idx="6193">
                  <c:v>33925</c:v>
                </c:pt>
                <c:pt idx="6194">
                  <c:v>33924</c:v>
                </c:pt>
                <c:pt idx="6195">
                  <c:v>33921</c:v>
                </c:pt>
                <c:pt idx="6196">
                  <c:v>33920</c:v>
                </c:pt>
                <c:pt idx="6197">
                  <c:v>33919</c:v>
                </c:pt>
                <c:pt idx="6198">
                  <c:v>33918</c:v>
                </c:pt>
                <c:pt idx="6199">
                  <c:v>33917</c:v>
                </c:pt>
                <c:pt idx="6200">
                  <c:v>33914</c:v>
                </c:pt>
                <c:pt idx="6201">
                  <c:v>33913</c:v>
                </c:pt>
                <c:pt idx="6202">
                  <c:v>33912</c:v>
                </c:pt>
                <c:pt idx="6203">
                  <c:v>33911</c:v>
                </c:pt>
                <c:pt idx="6204">
                  <c:v>33910</c:v>
                </c:pt>
                <c:pt idx="6205">
                  <c:v>33907</c:v>
                </c:pt>
                <c:pt idx="6206">
                  <c:v>33906</c:v>
                </c:pt>
                <c:pt idx="6207">
                  <c:v>33905</c:v>
                </c:pt>
                <c:pt idx="6208">
                  <c:v>33904</c:v>
                </c:pt>
                <c:pt idx="6209">
                  <c:v>33903</c:v>
                </c:pt>
                <c:pt idx="6210">
                  <c:v>33900</c:v>
                </c:pt>
                <c:pt idx="6211">
                  <c:v>33899</c:v>
                </c:pt>
                <c:pt idx="6212">
                  <c:v>33898</c:v>
                </c:pt>
                <c:pt idx="6213">
                  <c:v>33897</c:v>
                </c:pt>
                <c:pt idx="6214">
                  <c:v>33896</c:v>
                </c:pt>
                <c:pt idx="6215">
                  <c:v>33893</c:v>
                </c:pt>
                <c:pt idx="6216">
                  <c:v>33892</c:v>
                </c:pt>
                <c:pt idx="6217">
                  <c:v>33891</c:v>
                </c:pt>
                <c:pt idx="6218">
                  <c:v>33890</c:v>
                </c:pt>
                <c:pt idx="6219">
                  <c:v>33889</c:v>
                </c:pt>
                <c:pt idx="6220">
                  <c:v>33886</c:v>
                </c:pt>
                <c:pt idx="6221">
                  <c:v>33885</c:v>
                </c:pt>
                <c:pt idx="6222">
                  <c:v>33884</c:v>
                </c:pt>
                <c:pt idx="6223">
                  <c:v>33883</c:v>
                </c:pt>
                <c:pt idx="6224">
                  <c:v>33882</c:v>
                </c:pt>
                <c:pt idx="6225">
                  <c:v>33877</c:v>
                </c:pt>
                <c:pt idx="6226">
                  <c:v>33876</c:v>
                </c:pt>
                <c:pt idx="6227">
                  <c:v>33875</c:v>
                </c:pt>
                <c:pt idx="6228">
                  <c:v>33872</c:v>
                </c:pt>
                <c:pt idx="6229">
                  <c:v>33871</c:v>
                </c:pt>
                <c:pt idx="6230">
                  <c:v>33870</c:v>
                </c:pt>
                <c:pt idx="6231">
                  <c:v>33869</c:v>
                </c:pt>
                <c:pt idx="6232">
                  <c:v>33868</c:v>
                </c:pt>
                <c:pt idx="6233">
                  <c:v>33865</c:v>
                </c:pt>
                <c:pt idx="6234">
                  <c:v>33864</c:v>
                </c:pt>
                <c:pt idx="6235">
                  <c:v>33863</c:v>
                </c:pt>
                <c:pt idx="6236">
                  <c:v>33862</c:v>
                </c:pt>
                <c:pt idx="6237">
                  <c:v>33861</c:v>
                </c:pt>
                <c:pt idx="6238">
                  <c:v>33858</c:v>
                </c:pt>
                <c:pt idx="6239">
                  <c:v>33857</c:v>
                </c:pt>
                <c:pt idx="6240">
                  <c:v>33856</c:v>
                </c:pt>
                <c:pt idx="6241">
                  <c:v>33855</c:v>
                </c:pt>
                <c:pt idx="6242">
                  <c:v>33854</c:v>
                </c:pt>
                <c:pt idx="6243">
                  <c:v>33851</c:v>
                </c:pt>
                <c:pt idx="6244">
                  <c:v>33850</c:v>
                </c:pt>
                <c:pt idx="6245">
                  <c:v>33849</c:v>
                </c:pt>
                <c:pt idx="6246">
                  <c:v>33848</c:v>
                </c:pt>
                <c:pt idx="6247">
                  <c:v>33847</c:v>
                </c:pt>
                <c:pt idx="6248">
                  <c:v>33844</c:v>
                </c:pt>
                <c:pt idx="6249">
                  <c:v>33843</c:v>
                </c:pt>
                <c:pt idx="6250">
                  <c:v>33842</c:v>
                </c:pt>
                <c:pt idx="6251">
                  <c:v>33841</c:v>
                </c:pt>
                <c:pt idx="6252">
                  <c:v>33840</c:v>
                </c:pt>
                <c:pt idx="6253">
                  <c:v>33837</c:v>
                </c:pt>
                <c:pt idx="6254">
                  <c:v>33836</c:v>
                </c:pt>
                <c:pt idx="6255">
                  <c:v>33835</c:v>
                </c:pt>
                <c:pt idx="6256">
                  <c:v>33834</c:v>
                </c:pt>
                <c:pt idx="6257">
                  <c:v>33833</c:v>
                </c:pt>
                <c:pt idx="6258">
                  <c:v>33830</c:v>
                </c:pt>
                <c:pt idx="6259">
                  <c:v>33829</c:v>
                </c:pt>
                <c:pt idx="6260">
                  <c:v>33828</c:v>
                </c:pt>
                <c:pt idx="6261">
                  <c:v>33827</c:v>
                </c:pt>
                <c:pt idx="6262">
                  <c:v>33826</c:v>
                </c:pt>
                <c:pt idx="6263">
                  <c:v>33823</c:v>
                </c:pt>
                <c:pt idx="6264">
                  <c:v>33822</c:v>
                </c:pt>
                <c:pt idx="6265">
                  <c:v>33821</c:v>
                </c:pt>
                <c:pt idx="6266">
                  <c:v>33820</c:v>
                </c:pt>
                <c:pt idx="6267">
                  <c:v>33819</c:v>
                </c:pt>
                <c:pt idx="6268">
                  <c:v>33816</c:v>
                </c:pt>
                <c:pt idx="6269">
                  <c:v>33815</c:v>
                </c:pt>
                <c:pt idx="6270">
                  <c:v>33814</c:v>
                </c:pt>
                <c:pt idx="6271">
                  <c:v>33813</c:v>
                </c:pt>
                <c:pt idx="6272">
                  <c:v>33812</c:v>
                </c:pt>
                <c:pt idx="6273">
                  <c:v>33809</c:v>
                </c:pt>
                <c:pt idx="6274">
                  <c:v>33808</c:v>
                </c:pt>
                <c:pt idx="6275">
                  <c:v>33807</c:v>
                </c:pt>
                <c:pt idx="6276">
                  <c:v>33806</c:v>
                </c:pt>
                <c:pt idx="6277">
                  <c:v>33805</c:v>
                </c:pt>
                <c:pt idx="6278">
                  <c:v>33802</c:v>
                </c:pt>
                <c:pt idx="6279">
                  <c:v>33801</c:v>
                </c:pt>
                <c:pt idx="6280">
                  <c:v>33800</c:v>
                </c:pt>
                <c:pt idx="6281">
                  <c:v>33799</c:v>
                </c:pt>
                <c:pt idx="6282">
                  <c:v>33798</c:v>
                </c:pt>
                <c:pt idx="6283">
                  <c:v>33795</c:v>
                </c:pt>
                <c:pt idx="6284">
                  <c:v>33794</c:v>
                </c:pt>
                <c:pt idx="6285">
                  <c:v>33793</c:v>
                </c:pt>
                <c:pt idx="6286">
                  <c:v>33792</c:v>
                </c:pt>
                <c:pt idx="6287">
                  <c:v>33791</c:v>
                </c:pt>
                <c:pt idx="6288">
                  <c:v>33788</c:v>
                </c:pt>
                <c:pt idx="6289">
                  <c:v>33787</c:v>
                </c:pt>
                <c:pt idx="6290">
                  <c:v>33786</c:v>
                </c:pt>
                <c:pt idx="6291">
                  <c:v>33785</c:v>
                </c:pt>
                <c:pt idx="6292">
                  <c:v>33784</c:v>
                </c:pt>
                <c:pt idx="6293">
                  <c:v>33781</c:v>
                </c:pt>
                <c:pt idx="6294">
                  <c:v>33780</c:v>
                </c:pt>
                <c:pt idx="6295">
                  <c:v>33779</c:v>
                </c:pt>
                <c:pt idx="6296">
                  <c:v>33778</c:v>
                </c:pt>
                <c:pt idx="6297">
                  <c:v>33777</c:v>
                </c:pt>
                <c:pt idx="6298">
                  <c:v>33774</c:v>
                </c:pt>
                <c:pt idx="6299">
                  <c:v>33773</c:v>
                </c:pt>
                <c:pt idx="6300">
                  <c:v>33772</c:v>
                </c:pt>
                <c:pt idx="6301">
                  <c:v>33771</c:v>
                </c:pt>
                <c:pt idx="6302">
                  <c:v>33770</c:v>
                </c:pt>
                <c:pt idx="6303">
                  <c:v>33767</c:v>
                </c:pt>
                <c:pt idx="6304">
                  <c:v>33766</c:v>
                </c:pt>
                <c:pt idx="6305">
                  <c:v>33765</c:v>
                </c:pt>
                <c:pt idx="6306">
                  <c:v>33764</c:v>
                </c:pt>
                <c:pt idx="6307">
                  <c:v>33763</c:v>
                </c:pt>
                <c:pt idx="6308">
                  <c:v>33760</c:v>
                </c:pt>
                <c:pt idx="6309">
                  <c:v>33759</c:v>
                </c:pt>
                <c:pt idx="6310">
                  <c:v>33758</c:v>
                </c:pt>
                <c:pt idx="6311">
                  <c:v>33757</c:v>
                </c:pt>
                <c:pt idx="6312">
                  <c:v>33756</c:v>
                </c:pt>
                <c:pt idx="6313">
                  <c:v>33753</c:v>
                </c:pt>
                <c:pt idx="6314">
                  <c:v>33752</c:v>
                </c:pt>
                <c:pt idx="6315">
                  <c:v>33751</c:v>
                </c:pt>
                <c:pt idx="6316">
                  <c:v>33750</c:v>
                </c:pt>
                <c:pt idx="6317">
                  <c:v>33749</c:v>
                </c:pt>
                <c:pt idx="6318">
                  <c:v>33746</c:v>
                </c:pt>
                <c:pt idx="6319">
                  <c:v>33745</c:v>
                </c:pt>
                <c:pt idx="6320">
                  <c:v>33744</c:v>
                </c:pt>
                <c:pt idx="6321">
                  <c:v>33743</c:v>
                </c:pt>
                <c:pt idx="6322">
                  <c:v>33742</c:v>
                </c:pt>
                <c:pt idx="6323">
                  <c:v>33739</c:v>
                </c:pt>
                <c:pt idx="6324">
                  <c:v>33738</c:v>
                </c:pt>
                <c:pt idx="6325">
                  <c:v>33737</c:v>
                </c:pt>
                <c:pt idx="6326">
                  <c:v>33736</c:v>
                </c:pt>
                <c:pt idx="6327">
                  <c:v>33735</c:v>
                </c:pt>
                <c:pt idx="6328">
                  <c:v>33732</c:v>
                </c:pt>
                <c:pt idx="6329">
                  <c:v>33731</c:v>
                </c:pt>
                <c:pt idx="6330">
                  <c:v>33730</c:v>
                </c:pt>
                <c:pt idx="6331">
                  <c:v>33729</c:v>
                </c:pt>
                <c:pt idx="6332">
                  <c:v>33728</c:v>
                </c:pt>
                <c:pt idx="6333">
                  <c:v>33724</c:v>
                </c:pt>
                <c:pt idx="6334">
                  <c:v>33723</c:v>
                </c:pt>
                <c:pt idx="6335">
                  <c:v>33722</c:v>
                </c:pt>
                <c:pt idx="6336">
                  <c:v>33721</c:v>
                </c:pt>
                <c:pt idx="6337">
                  <c:v>33718</c:v>
                </c:pt>
                <c:pt idx="6338">
                  <c:v>33717</c:v>
                </c:pt>
                <c:pt idx="6339">
                  <c:v>33716</c:v>
                </c:pt>
                <c:pt idx="6340">
                  <c:v>33715</c:v>
                </c:pt>
                <c:pt idx="6341">
                  <c:v>33714</c:v>
                </c:pt>
                <c:pt idx="6342">
                  <c:v>33711</c:v>
                </c:pt>
                <c:pt idx="6343">
                  <c:v>33710</c:v>
                </c:pt>
                <c:pt idx="6344">
                  <c:v>33709</c:v>
                </c:pt>
                <c:pt idx="6345">
                  <c:v>33708</c:v>
                </c:pt>
                <c:pt idx="6346">
                  <c:v>33707</c:v>
                </c:pt>
                <c:pt idx="6347">
                  <c:v>33704</c:v>
                </c:pt>
                <c:pt idx="6348">
                  <c:v>33703</c:v>
                </c:pt>
                <c:pt idx="6349">
                  <c:v>33702</c:v>
                </c:pt>
                <c:pt idx="6350">
                  <c:v>33701</c:v>
                </c:pt>
                <c:pt idx="6351">
                  <c:v>33700</c:v>
                </c:pt>
                <c:pt idx="6352">
                  <c:v>33697</c:v>
                </c:pt>
                <c:pt idx="6353">
                  <c:v>33696</c:v>
                </c:pt>
                <c:pt idx="6354">
                  <c:v>33695</c:v>
                </c:pt>
                <c:pt idx="6355">
                  <c:v>33694</c:v>
                </c:pt>
                <c:pt idx="6356">
                  <c:v>33693</c:v>
                </c:pt>
                <c:pt idx="6357">
                  <c:v>33690</c:v>
                </c:pt>
                <c:pt idx="6358">
                  <c:v>33689</c:v>
                </c:pt>
                <c:pt idx="6359">
                  <c:v>33688</c:v>
                </c:pt>
                <c:pt idx="6360">
                  <c:v>33687</c:v>
                </c:pt>
                <c:pt idx="6361">
                  <c:v>33686</c:v>
                </c:pt>
                <c:pt idx="6362">
                  <c:v>33683</c:v>
                </c:pt>
                <c:pt idx="6363">
                  <c:v>33682</c:v>
                </c:pt>
                <c:pt idx="6364">
                  <c:v>33681</c:v>
                </c:pt>
                <c:pt idx="6365">
                  <c:v>33680</c:v>
                </c:pt>
                <c:pt idx="6366">
                  <c:v>33679</c:v>
                </c:pt>
                <c:pt idx="6367">
                  <c:v>33676</c:v>
                </c:pt>
                <c:pt idx="6368">
                  <c:v>33675</c:v>
                </c:pt>
                <c:pt idx="6369">
                  <c:v>33674</c:v>
                </c:pt>
                <c:pt idx="6370">
                  <c:v>33673</c:v>
                </c:pt>
                <c:pt idx="6371">
                  <c:v>33672</c:v>
                </c:pt>
                <c:pt idx="6372">
                  <c:v>33669</c:v>
                </c:pt>
                <c:pt idx="6373">
                  <c:v>33668</c:v>
                </c:pt>
                <c:pt idx="6374">
                  <c:v>33667</c:v>
                </c:pt>
                <c:pt idx="6375">
                  <c:v>33666</c:v>
                </c:pt>
                <c:pt idx="6376">
                  <c:v>33665</c:v>
                </c:pt>
                <c:pt idx="6377">
                  <c:v>33662</c:v>
                </c:pt>
                <c:pt idx="6378">
                  <c:v>33661</c:v>
                </c:pt>
                <c:pt idx="6379">
                  <c:v>33660</c:v>
                </c:pt>
                <c:pt idx="6380">
                  <c:v>33659</c:v>
                </c:pt>
                <c:pt idx="6381">
                  <c:v>33658</c:v>
                </c:pt>
                <c:pt idx="6382">
                  <c:v>33655</c:v>
                </c:pt>
                <c:pt idx="6383">
                  <c:v>33654</c:v>
                </c:pt>
                <c:pt idx="6384">
                  <c:v>33653</c:v>
                </c:pt>
                <c:pt idx="6385">
                  <c:v>33652</c:v>
                </c:pt>
                <c:pt idx="6386">
                  <c:v>33651</c:v>
                </c:pt>
                <c:pt idx="6387">
                  <c:v>33648</c:v>
                </c:pt>
                <c:pt idx="6388">
                  <c:v>33647</c:v>
                </c:pt>
                <c:pt idx="6389">
                  <c:v>33646</c:v>
                </c:pt>
                <c:pt idx="6390">
                  <c:v>33645</c:v>
                </c:pt>
                <c:pt idx="6391">
                  <c:v>33644</c:v>
                </c:pt>
                <c:pt idx="6392">
                  <c:v>33641</c:v>
                </c:pt>
                <c:pt idx="6393">
                  <c:v>33637</c:v>
                </c:pt>
                <c:pt idx="6394">
                  <c:v>33634</c:v>
                </c:pt>
                <c:pt idx="6395">
                  <c:v>33633</c:v>
                </c:pt>
                <c:pt idx="6396">
                  <c:v>33632</c:v>
                </c:pt>
                <c:pt idx="6397">
                  <c:v>33631</c:v>
                </c:pt>
                <c:pt idx="6398">
                  <c:v>33630</c:v>
                </c:pt>
                <c:pt idx="6399">
                  <c:v>33627</c:v>
                </c:pt>
                <c:pt idx="6400">
                  <c:v>33626</c:v>
                </c:pt>
                <c:pt idx="6401">
                  <c:v>33625</c:v>
                </c:pt>
                <c:pt idx="6402">
                  <c:v>33624</c:v>
                </c:pt>
                <c:pt idx="6403">
                  <c:v>33623</c:v>
                </c:pt>
                <c:pt idx="6404">
                  <c:v>33620</c:v>
                </c:pt>
                <c:pt idx="6405">
                  <c:v>33619</c:v>
                </c:pt>
                <c:pt idx="6406">
                  <c:v>33618</c:v>
                </c:pt>
                <c:pt idx="6407">
                  <c:v>33617</c:v>
                </c:pt>
                <c:pt idx="6408">
                  <c:v>33616</c:v>
                </c:pt>
                <c:pt idx="6409">
                  <c:v>33613</c:v>
                </c:pt>
                <c:pt idx="6410">
                  <c:v>33612</c:v>
                </c:pt>
                <c:pt idx="6411">
                  <c:v>33611</c:v>
                </c:pt>
                <c:pt idx="6412">
                  <c:v>33610</c:v>
                </c:pt>
                <c:pt idx="6413">
                  <c:v>33609</c:v>
                </c:pt>
                <c:pt idx="6414">
                  <c:v>33606</c:v>
                </c:pt>
                <c:pt idx="6415">
                  <c:v>33605</c:v>
                </c:pt>
                <c:pt idx="6416">
                  <c:v>33603</c:v>
                </c:pt>
                <c:pt idx="6417">
                  <c:v>33602</c:v>
                </c:pt>
                <c:pt idx="6418">
                  <c:v>33599</c:v>
                </c:pt>
                <c:pt idx="6419">
                  <c:v>33598</c:v>
                </c:pt>
                <c:pt idx="6420">
                  <c:v>33597</c:v>
                </c:pt>
                <c:pt idx="6421">
                  <c:v>33596</c:v>
                </c:pt>
                <c:pt idx="6422">
                  <c:v>33595</c:v>
                </c:pt>
                <c:pt idx="6423">
                  <c:v>33592</c:v>
                </c:pt>
                <c:pt idx="6424">
                  <c:v>33591</c:v>
                </c:pt>
                <c:pt idx="6425">
                  <c:v>33590</c:v>
                </c:pt>
                <c:pt idx="6426">
                  <c:v>33589</c:v>
                </c:pt>
                <c:pt idx="6427">
                  <c:v>33588</c:v>
                </c:pt>
                <c:pt idx="6428">
                  <c:v>33585</c:v>
                </c:pt>
                <c:pt idx="6429">
                  <c:v>33584</c:v>
                </c:pt>
                <c:pt idx="6430">
                  <c:v>33583</c:v>
                </c:pt>
                <c:pt idx="6431">
                  <c:v>33582</c:v>
                </c:pt>
                <c:pt idx="6432">
                  <c:v>33581</c:v>
                </c:pt>
                <c:pt idx="6433">
                  <c:v>33578</c:v>
                </c:pt>
                <c:pt idx="6434">
                  <c:v>33577</c:v>
                </c:pt>
                <c:pt idx="6435">
                  <c:v>33576</c:v>
                </c:pt>
                <c:pt idx="6436">
                  <c:v>33575</c:v>
                </c:pt>
                <c:pt idx="6437">
                  <c:v>33574</c:v>
                </c:pt>
                <c:pt idx="6438">
                  <c:v>33571</c:v>
                </c:pt>
                <c:pt idx="6439">
                  <c:v>33570</c:v>
                </c:pt>
                <c:pt idx="6440">
                  <c:v>33569</c:v>
                </c:pt>
                <c:pt idx="6441">
                  <c:v>33568</c:v>
                </c:pt>
                <c:pt idx="6442">
                  <c:v>33567</c:v>
                </c:pt>
                <c:pt idx="6443">
                  <c:v>33564</c:v>
                </c:pt>
                <c:pt idx="6444">
                  <c:v>33563</c:v>
                </c:pt>
                <c:pt idx="6445">
                  <c:v>33562</c:v>
                </c:pt>
                <c:pt idx="6446">
                  <c:v>33561</c:v>
                </c:pt>
                <c:pt idx="6447">
                  <c:v>33560</c:v>
                </c:pt>
                <c:pt idx="6448">
                  <c:v>33557</c:v>
                </c:pt>
                <c:pt idx="6449">
                  <c:v>33556</c:v>
                </c:pt>
                <c:pt idx="6450">
                  <c:v>33555</c:v>
                </c:pt>
                <c:pt idx="6451">
                  <c:v>33554</c:v>
                </c:pt>
                <c:pt idx="6452">
                  <c:v>33553</c:v>
                </c:pt>
                <c:pt idx="6453">
                  <c:v>33550</c:v>
                </c:pt>
                <c:pt idx="6454">
                  <c:v>33549</c:v>
                </c:pt>
                <c:pt idx="6455">
                  <c:v>33548</c:v>
                </c:pt>
                <c:pt idx="6456">
                  <c:v>33547</c:v>
                </c:pt>
                <c:pt idx="6457">
                  <c:v>33546</c:v>
                </c:pt>
                <c:pt idx="6458">
                  <c:v>33543</c:v>
                </c:pt>
                <c:pt idx="6459">
                  <c:v>33542</c:v>
                </c:pt>
                <c:pt idx="6460">
                  <c:v>33541</c:v>
                </c:pt>
                <c:pt idx="6461">
                  <c:v>33540</c:v>
                </c:pt>
                <c:pt idx="6462">
                  <c:v>33539</c:v>
                </c:pt>
                <c:pt idx="6463">
                  <c:v>33536</c:v>
                </c:pt>
                <c:pt idx="6464">
                  <c:v>33535</c:v>
                </c:pt>
                <c:pt idx="6465">
                  <c:v>33534</c:v>
                </c:pt>
                <c:pt idx="6466">
                  <c:v>33533</c:v>
                </c:pt>
                <c:pt idx="6467">
                  <c:v>33532</c:v>
                </c:pt>
                <c:pt idx="6468">
                  <c:v>33529</c:v>
                </c:pt>
                <c:pt idx="6469">
                  <c:v>33528</c:v>
                </c:pt>
                <c:pt idx="6470">
                  <c:v>33527</c:v>
                </c:pt>
                <c:pt idx="6471">
                  <c:v>33526</c:v>
                </c:pt>
                <c:pt idx="6472">
                  <c:v>33525</c:v>
                </c:pt>
                <c:pt idx="6473">
                  <c:v>33522</c:v>
                </c:pt>
                <c:pt idx="6474">
                  <c:v>33521</c:v>
                </c:pt>
                <c:pt idx="6475">
                  <c:v>33520</c:v>
                </c:pt>
                <c:pt idx="6476">
                  <c:v>33519</c:v>
                </c:pt>
                <c:pt idx="6477">
                  <c:v>33518</c:v>
                </c:pt>
                <c:pt idx="6478">
                  <c:v>33515</c:v>
                </c:pt>
                <c:pt idx="6479">
                  <c:v>33514</c:v>
                </c:pt>
                <c:pt idx="6480">
                  <c:v>33511</c:v>
                </c:pt>
                <c:pt idx="6481">
                  <c:v>33508</c:v>
                </c:pt>
                <c:pt idx="6482">
                  <c:v>33507</c:v>
                </c:pt>
                <c:pt idx="6483">
                  <c:v>33506</c:v>
                </c:pt>
                <c:pt idx="6484">
                  <c:v>33505</c:v>
                </c:pt>
                <c:pt idx="6485">
                  <c:v>33504</c:v>
                </c:pt>
                <c:pt idx="6486">
                  <c:v>33501</c:v>
                </c:pt>
                <c:pt idx="6487">
                  <c:v>33500</c:v>
                </c:pt>
                <c:pt idx="6488">
                  <c:v>33499</c:v>
                </c:pt>
                <c:pt idx="6489">
                  <c:v>33498</c:v>
                </c:pt>
                <c:pt idx="6490">
                  <c:v>33497</c:v>
                </c:pt>
                <c:pt idx="6491">
                  <c:v>33494</c:v>
                </c:pt>
                <c:pt idx="6492">
                  <c:v>33493</c:v>
                </c:pt>
                <c:pt idx="6493">
                  <c:v>33492</c:v>
                </c:pt>
                <c:pt idx="6494">
                  <c:v>33491</c:v>
                </c:pt>
                <c:pt idx="6495">
                  <c:v>33490</c:v>
                </c:pt>
                <c:pt idx="6496">
                  <c:v>33487</c:v>
                </c:pt>
                <c:pt idx="6497">
                  <c:v>33486</c:v>
                </c:pt>
                <c:pt idx="6498">
                  <c:v>33485</c:v>
                </c:pt>
                <c:pt idx="6499">
                  <c:v>33484</c:v>
                </c:pt>
                <c:pt idx="6500">
                  <c:v>33483</c:v>
                </c:pt>
                <c:pt idx="6501">
                  <c:v>33480</c:v>
                </c:pt>
                <c:pt idx="6502">
                  <c:v>33479</c:v>
                </c:pt>
                <c:pt idx="6503">
                  <c:v>33478</c:v>
                </c:pt>
                <c:pt idx="6504">
                  <c:v>33477</c:v>
                </c:pt>
                <c:pt idx="6505">
                  <c:v>33476</c:v>
                </c:pt>
                <c:pt idx="6506">
                  <c:v>33473</c:v>
                </c:pt>
                <c:pt idx="6507">
                  <c:v>33472</c:v>
                </c:pt>
                <c:pt idx="6508">
                  <c:v>33471</c:v>
                </c:pt>
                <c:pt idx="6509">
                  <c:v>33470</c:v>
                </c:pt>
                <c:pt idx="6510">
                  <c:v>33469</c:v>
                </c:pt>
                <c:pt idx="6511">
                  <c:v>33466</c:v>
                </c:pt>
                <c:pt idx="6512">
                  <c:v>33465</c:v>
                </c:pt>
                <c:pt idx="6513">
                  <c:v>33464</c:v>
                </c:pt>
                <c:pt idx="6514">
                  <c:v>33463</c:v>
                </c:pt>
                <c:pt idx="6515">
                  <c:v>33462</c:v>
                </c:pt>
                <c:pt idx="6516">
                  <c:v>33459</c:v>
                </c:pt>
                <c:pt idx="6517">
                  <c:v>33458</c:v>
                </c:pt>
                <c:pt idx="6518">
                  <c:v>33457</c:v>
                </c:pt>
                <c:pt idx="6519">
                  <c:v>33456</c:v>
                </c:pt>
                <c:pt idx="6520">
                  <c:v>33455</c:v>
                </c:pt>
                <c:pt idx="6521">
                  <c:v>33452</c:v>
                </c:pt>
                <c:pt idx="6522">
                  <c:v>33451</c:v>
                </c:pt>
                <c:pt idx="6523">
                  <c:v>33450</c:v>
                </c:pt>
                <c:pt idx="6524">
                  <c:v>33449</c:v>
                </c:pt>
                <c:pt idx="6525">
                  <c:v>33448</c:v>
                </c:pt>
                <c:pt idx="6526">
                  <c:v>33445</c:v>
                </c:pt>
                <c:pt idx="6527">
                  <c:v>33444</c:v>
                </c:pt>
                <c:pt idx="6528">
                  <c:v>33443</c:v>
                </c:pt>
                <c:pt idx="6529">
                  <c:v>33442</c:v>
                </c:pt>
                <c:pt idx="6530">
                  <c:v>33441</c:v>
                </c:pt>
                <c:pt idx="6531">
                  <c:v>33438</c:v>
                </c:pt>
                <c:pt idx="6532">
                  <c:v>33437</c:v>
                </c:pt>
                <c:pt idx="6533">
                  <c:v>33436</c:v>
                </c:pt>
                <c:pt idx="6534">
                  <c:v>33435</c:v>
                </c:pt>
                <c:pt idx="6535">
                  <c:v>33434</c:v>
                </c:pt>
                <c:pt idx="6536">
                  <c:v>33431</c:v>
                </c:pt>
                <c:pt idx="6537">
                  <c:v>33430</c:v>
                </c:pt>
                <c:pt idx="6538">
                  <c:v>33429</c:v>
                </c:pt>
                <c:pt idx="6539">
                  <c:v>33428</c:v>
                </c:pt>
                <c:pt idx="6540">
                  <c:v>33427</c:v>
                </c:pt>
                <c:pt idx="6541">
                  <c:v>33424</c:v>
                </c:pt>
                <c:pt idx="6542">
                  <c:v>33423</c:v>
                </c:pt>
                <c:pt idx="6543">
                  <c:v>33422</c:v>
                </c:pt>
                <c:pt idx="6544">
                  <c:v>33421</c:v>
                </c:pt>
                <c:pt idx="6545">
                  <c:v>33420</c:v>
                </c:pt>
                <c:pt idx="6546">
                  <c:v>33417</c:v>
                </c:pt>
                <c:pt idx="6547">
                  <c:v>33416</c:v>
                </c:pt>
                <c:pt idx="6548">
                  <c:v>33415</c:v>
                </c:pt>
                <c:pt idx="6549">
                  <c:v>33414</c:v>
                </c:pt>
                <c:pt idx="6550">
                  <c:v>33413</c:v>
                </c:pt>
                <c:pt idx="6551">
                  <c:v>33410</c:v>
                </c:pt>
                <c:pt idx="6552">
                  <c:v>33409</c:v>
                </c:pt>
                <c:pt idx="6553">
                  <c:v>33408</c:v>
                </c:pt>
                <c:pt idx="6554">
                  <c:v>33407</c:v>
                </c:pt>
                <c:pt idx="6555">
                  <c:v>33406</c:v>
                </c:pt>
                <c:pt idx="6556">
                  <c:v>33403</c:v>
                </c:pt>
                <c:pt idx="6557">
                  <c:v>33402</c:v>
                </c:pt>
                <c:pt idx="6558">
                  <c:v>33401</c:v>
                </c:pt>
                <c:pt idx="6559">
                  <c:v>33400</c:v>
                </c:pt>
                <c:pt idx="6560">
                  <c:v>33399</c:v>
                </c:pt>
                <c:pt idx="6561">
                  <c:v>33396</c:v>
                </c:pt>
                <c:pt idx="6562">
                  <c:v>33395</c:v>
                </c:pt>
                <c:pt idx="6563">
                  <c:v>33394</c:v>
                </c:pt>
                <c:pt idx="6564">
                  <c:v>33393</c:v>
                </c:pt>
                <c:pt idx="6565">
                  <c:v>33392</c:v>
                </c:pt>
                <c:pt idx="6566">
                  <c:v>33389</c:v>
                </c:pt>
                <c:pt idx="6567">
                  <c:v>33388</c:v>
                </c:pt>
                <c:pt idx="6568">
                  <c:v>33387</c:v>
                </c:pt>
                <c:pt idx="6569">
                  <c:v>33386</c:v>
                </c:pt>
                <c:pt idx="6570">
                  <c:v>33385</c:v>
                </c:pt>
                <c:pt idx="6571">
                  <c:v>33382</c:v>
                </c:pt>
                <c:pt idx="6572">
                  <c:v>33381</c:v>
                </c:pt>
                <c:pt idx="6573">
                  <c:v>33380</c:v>
                </c:pt>
                <c:pt idx="6574">
                  <c:v>33379</c:v>
                </c:pt>
                <c:pt idx="6575">
                  <c:v>33378</c:v>
                </c:pt>
                <c:pt idx="6576">
                  <c:v>33375</c:v>
                </c:pt>
                <c:pt idx="6577">
                  <c:v>33374</c:v>
                </c:pt>
                <c:pt idx="6578">
                  <c:v>33373</c:v>
                </c:pt>
                <c:pt idx="6579">
                  <c:v>33372</c:v>
                </c:pt>
                <c:pt idx="6580">
                  <c:v>33371</c:v>
                </c:pt>
                <c:pt idx="6581">
                  <c:v>33368</c:v>
                </c:pt>
                <c:pt idx="6582">
                  <c:v>33367</c:v>
                </c:pt>
                <c:pt idx="6583">
                  <c:v>33366</c:v>
                </c:pt>
                <c:pt idx="6584">
                  <c:v>33365</c:v>
                </c:pt>
                <c:pt idx="6585">
                  <c:v>33364</c:v>
                </c:pt>
                <c:pt idx="6586">
                  <c:v>33361</c:v>
                </c:pt>
                <c:pt idx="6587">
                  <c:v>33360</c:v>
                </c:pt>
                <c:pt idx="6588">
                  <c:v>33358</c:v>
                </c:pt>
                <c:pt idx="6589">
                  <c:v>33357</c:v>
                </c:pt>
                <c:pt idx="6590">
                  <c:v>33354</c:v>
                </c:pt>
                <c:pt idx="6591">
                  <c:v>33353</c:v>
                </c:pt>
                <c:pt idx="6592">
                  <c:v>33352</c:v>
                </c:pt>
                <c:pt idx="6593">
                  <c:v>33351</c:v>
                </c:pt>
                <c:pt idx="6594">
                  <c:v>33350</c:v>
                </c:pt>
                <c:pt idx="6595">
                  <c:v>33347</c:v>
                </c:pt>
                <c:pt idx="6596">
                  <c:v>33346</c:v>
                </c:pt>
                <c:pt idx="6597">
                  <c:v>33345</c:v>
                </c:pt>
                <c:pt idx="6598">
                  <c:v>33344</c:v>
                </c:pt>
                <c:pt idx="6599">
                  <c:v>33343</c:v>
                </c:pt>
                <c:pt idx="6600">
                  <c:v>33340</c:v>
                </c:pt>
                <c:pt idx="6601">
                  <c:v>33339</c:v>
                </c:pt>
                <c:pt idx="6602">
                  <c:v>33338</c:v>
                </c:pt>
                <c:pt idx="6603">
                  <c:v>33337</c:v>
                </c:pt>
                <c:pt idx="6604">
                  <c:v>33336</c:v>
                </c:pt>
                <c:pt idx="6605">
                  <c:v>33333</c:v>
                </c:pt>
                <c:pt idx="6606">
                  <c:v>33332</c:v>
                </c:pt>
                <c:pt idx="6607">
                  <c:v>33331</c:v>
                </c:pt>
                <c:pt idx="6608">
                  <c:v>33330</c:v>
                </c:pt>
                <c:pt idx="6609">
                  <c:v>33329</c:v>
                </c:pt>
                <c:pt idx="6610">
                  <c:v>33326</c:v>
                </c:pt>
                <c:pt idx="6611">
                  <c:v>33325</c:v>
                </c:pt>
                <c:pt idx="6612">
                  <c:v>33324</c:v>
                </c:pt>
                <c:pt idx="6613">
                  <c:v>33323</c:v>
                </c:pt>
                <c:pt idx="6614">
                  <c:v>33322</c:v>
                </c:pt>
                <c:pt idx="6615">
                  <c:v>33319</c:v>
                </c:pt>
                <c:pt idx="6616">
                  <c:v>33318</c:v>
                </c:pt>
                <c:pt idx="6617">
                  <c:v>33317</c:v>
                </c:pt>
                <c:pt idx="6618">
                  <c:v>33316</c:v>
                </c:pt>
                <c:pt idx="6619">
                  <c:v>33315</c:v>
                </c:pt>
                <c:pt idx="6620">
                  <c:v>33312</c:v>
                </c:pt>
                <c:pt idx="6621">
                  <c:v>33311</c:v>
                </c:pt>
                <c:pt idx="6622">
                  <c:v>33310</c:v>
                </c:pt>
                <c:pt idx="6623">
                  <c:v>33309</c:v>
                </c:pt>
                <c:pt idx="6624">
                  <c:v>33308</c:v>
                </c:pt>
                <c:pt idx="6625">
                  <c:v>33305</c:v>
                </c:pt>
                <c:pt idx="6626">
                  <c:v>33304</c:v>
                </c:pt>
                <c:pt idx="6627">
                  <c:v>33303</c:v>
                </c:pt>
                <c:pt idx="6628">
                  <c:v>33302</c:v>
                </c:pt>
                <c:pt idx="6629">
                  <c:v>33301</c:v>
                </c:pt>
                <c:pt idx="6630">
                  <c:v>33298</c:v>
                </c:pt>
                <c:pt idx="6631">
                  <c:v>33297</c:v>
                </c:pt>
                <c:pt idx="6632">
                  <c:v>33296</c:v>
                </c:pt>
                <c:pt idx="6633">
                  <c:v>33295</c:v>
                </c:pt>
                <c:pt idx="6634">
                  <c:v>33294</c:v>
                </c:pt>
                <c:pt idx="6635">
                  <c:v>33291</c:v>
                </c:pt>
                <c:pt idx="6636">
                  <c:v>33290</c:v>
                </c:pt>
                <c:pt idx="6637">
                  <c:v>33289</c:v>
                </c:pt>
                <c:pt idx="6638">
                  <c:v>33288</c:v>
                </c:pt>
                <c:pt idx="6639">
                  <c:v>33283</c:v>
                </c:pt>
                <c:pt idx="6640">
                  <c:v>33282</c:v>
                </c:pt>
                <c:pt idx="6641">
                  <c:v>33281</c:v>
                </c:pt>
                <c:pt idx="6642">
                  <c:v>33280</c:v>
                </c:pt>
                <c:pt idx="6643">
                  <c:v>33277</c:v>
                </c:pt>
                <c:pt idx="6644">
                  <c:v>33276</c:v>
                </c:pt>
                <c:pt idx="6645">
                  <c:v>33275</c:v>
                </c:pt>
                <c:pt idx="6646">
                  <c:v>33274</c:v>
                </c:pt>
                <c:pt idx="6647">
                  <c:v>33273</c:v>
                </c:pt>
                <c:pt idx="6648">
                  <c:v>33270</c:v>
                </c:pt>
                <c:pt idx="6649">
                  <c:v>33269</c:v>
                </c:pt>
                <c:pt idx="6650">
                  <c:v>33268</c:v>
                </c:pt>
                <c:pt idx="6651">
                  <c:v>33267</c:v>
                </c:pt>
                <c:pt idx="6652">
                  <c:v>33266</c:v>
                </c:pt>
                <c:pt idx="6653">
                  <c:v>33263</c:v>
                </c:pt>
                <c:pt idx="6654">
                  <c:v>33262</c:v>
                </c:pt>
                <c:pt idx="6655">
                  <c:v>33261</c:v>
                </c:pt>
                <c:pt idx="6656">
                  <c:v>33260</c:v>
                </c:pt>
                <c:pt idx="6657">
                  <c:v>33259</c:v>
                </c:pt>
                <c:pt idx="6658">
                  <c:v>33256</c:v>
                </c:pt>
                <c:pt idx="6659">
                  <c:v>33255</c:v>
                </c:pt>
                <c:pt idx="6660">
                  <c:v>33254</c:v>
                </c:pt>
                <c:pt idx="6661">
                  <c:v>33253</c:v>
                </c:pt>
                <c:pt idx="6662">
                  <c:v>33252</c:v>
                </c:pt>
                <c:pt idx="6663">
                  <c:v>33249</c:v>
                </c:pt>
                <c:pt idx="6664">
                  <c:v>33248</c:v>
                </c:pt>
                <c:pt idx="6665">
                  <c:v>33247</c:v>
                </c:pt>
                <c:pt idx="6666">
                  <c:v>33246</c:v>
                </c:pt>
                <c:pt idx="6667">
                  <c:v>33245</c:v>
                </c:pt>
                <c:pt idx="6668">
                  <c:v>33242</c:v>
                </c:pt>
                <c:pt idx="6669">
                  <c:v>33241</c:v>
                </c:pt>
                <c:pt idx="6670">
                  <c:v>33240</c:v>
                </c:pt>
                <c:pt idx="6671">
                  <c:v>33238</c:v>
                </c:pt>
                <c:pt idx="6672">
                  <c:v>33235</c:v>
                </c:pt>
                <c:pt idx="6673">
                  <c:v>33234</c:v>
                </c:pt>
                <c:pt idx="6674">
                  <c:v>33233</c:v>
                </c:pt>
                <c:pt idx="6675">
                  <c:v>33232</c:v>
                </c:pt>
                <c:pt idx="6676">
                  <c:v>33231</c:v>
                </c:pt>
                <c:pt idx="6677">
                  <c:v>33228</c:v>
                </c:pt>
                <c:pt idx="6678">
                  <c:v>33227</c:v>
                </c:pt>
                <c:pt idx="6679">
                  <c:v>33226</c:v>
                </c:pt>
              </c:numCache>
            </c:numRef>
          </c:cat>
          <c:val>
            <c:numRef>
              <c:f>Sheet1!$B$4:$B$6683</c:f>
              <c:numCache>
                <c:formatCode>###,###,###,###,##0.00</c:formatCode>
                <c:ptCount val="6680"/>
                <c:pt idx="0">
                  <c:v>3159.0520999999999</c:v>
                </c:pt>
                <c:pt idx="1">
                  <c:v>3180.1583000000001</c:v>
                </c:pt>
                <c:pt idx="2">
                  <c:v>3208.0817999999999</c:v>
                </c:pt>
                <c:pt idx="3">
                  <c:v>3190.3216000000002</c:v>
                </c:pt>
                <c:pt idx="4">
                  <c:v>3138.2936</c:v>
                </c:pt>
                <c:pt idx="5">
                  <c:v>3131.1113999999998</c:v>
                </c:pt>
                <c:pt idx="6">
                  <c:v>3136.6332000000002</c:v>
                </c:pt>
                <c:pt idx="7">
                  <c:v>3163.1790000000001</c:v>
                </c:pt>
                <c:pt idx="8">
                  <c:v>3168.8966</c:v>
                </c:pt>
                <c:pt idx="9">
                  <c:v>3160.5306</c:v>
                </c:pt>
                <c:pt idx="10">
                  <c:v>3122.2894999999999</c:v>
                </c:pt>
                <c:pt idx="11">
                  <c:v>3166.6487999999999</c:v>
                </c:pt>
                <c:pt idx="12">
                  <c:v>3133.7217999999998</c:v>
                </c:pt>
                <c:pt idx="13">
                  <c:v>3152.7608</c:v>
                </c:pt>
                <c:pt idx="14">
                  <c:v>3263.4803000000002</c:v>
                </c:pt>
                <c:pt idx="15">
                  <c:v>3280.9521</c:v>
                </c:pt>
                <c:pt idx="16">
                  <c:v>3290.6399000000001</c:v>
                </c:pt>
                <c:pt idx="17">
                  <c:v>3279.2516999999998</c:v>
                </c:pt>
                <c:pt idx="18">
                  <c:v>3269.8820999999998</c:v>
                </c:pt>
                <c:pt idx="19">
                  <c:v>3291.1120000000001</c:v>
                </c:pt>
                <c:pt idx="20">
                  <c:v>3291.3818999999999</c:v>
                </c:pt>
                <c:pt idx="21">
                  <c:v>3310.2388999999998</c:v>
                </c:pt>
                <c:pt idx="22">
                  <c:v>3326.6992</c:v>
                </c:pt>
                <c:pt idx="23">
                  <c:v>3307.1655999999998</c:v>
                </c:pt>
                <c:pt idx="24">
                  <c:v>3288.4054999999998</c:v>
                </c:pt>
                <c:pt idx="25">
                  <c:v>3271.6682999999998</c:v>
                </c:pt>
                <c:pt idx="26">
                  <c:v>3289.6419000000001</c:v>
                </c:pt>
                <c:pt idx="27">
                  <c:v>3256.9263000000001</c:v>
                </c:pt>
                <c:pt idx="28">
                  <c:v>3254.5282999999999</c:v>
                </c:pt>
                <c:pt idx="29">
                  <c:v>3273.7548999999999</c:v>
                </c:pt>
                <c:pt idx="30">
                  <c:v>3259.4079999999999</c:v>
                </c:pt>
                <c:pt idx="31">
                  <c:v>3292.0679</c:v>
                </c:pt>
                <c:pt idx="32">
                  <c:v>3329.5736999999999</c:v>
                </c:pt>
                <c:pt idx="33">
                  <c:v>3289.0241000000001</c:v>
                </c:pt>
                <c:pt idx="34">
                  <c:v>3268.5589</c:v>
                </c:pt>
                <c:pt idx="35">
                  <c:v>3199.1588999999999</c:v>
                </c:pt>
                <c:pt idx="36">
                  <c:v>3184.9587000000001</c:v>
                </c:pt>
                <c:pt idx="37">
                  <c:v>3154.1253999999999</c:v>
                </c:pt>
                <c:pt idx="38">
                  <c:v>3129.8508000000002</c:v>
                </c:pt>
                <c:pt idx="39">
                  <c:v>3262.0504000000001</c:v>
                </c:pt>
                <c:pt idx="40">
                  <c:v>3309.2597999999998</c:v>
                </c:pt>
                <c:pt idx="41">
                  <c:v>3370.652</c:v>
                </c:pt>
                <c:pt idx="42">
                  <c:v>3487.4969999999998</c:v>
                </c:pt>
                <c:pt idx="43">
                  <c:v>3462.0808000000002</c:v>
                </c:pt>
                <c:pt idx="44">
                  <c:v>3446.9798999999998</c:v>
                </c:pt>
                <c:pt idx="45">
                  <c:v>3480.8334</c:v>
                </c:pt>
                <c:pt idx="46">
                  <c:v>3488.009</c:v>
                </c:pt>
                <c:pt idx="47">
                  <c:v>3523.0007000000001</c:v>
                </c:pt>
                <c:pt idx="48">
                  <c:v>3558.1288</c:v>
                </c:pt>
                <c:pt idx="49">
                  <c:v>3548.3069999999998</c:v>
                </c:pt>
                <c:pt idx="50">
                  <c:v>3559.4652999999998</c:v>
                </c:pt>
                <c:pt idx="51">
                  <c:v>3546.5048000000002</c:v>
                </c:pt>
                <c:pt idx="52">
                  <c:v>3501.3622</c:v>
                </c:pt>
                <c:pt idx="53">
                  <c:v>3487.864</c:v>
                </c:pt>
                <c:pt idx="54">
                  <c:v>3474.7539999999999</c:v>
                </c:pt>
                <c:pt idx="55">
                  <c:v>3444.6713</c:v>
                </c:pt>
                <c:pt idx="56">
                  <c:v>3436.5940000000001</c:v>
                </c:pt>
                <c:pt idx="57">
                  <c:v>3410.4881999999998</c:v>
                </c:pt>
                <c:pt idx="58">
                  <c:v>3428.9407000000001</c:v>
                </c:pt>
                <c:pt idx="59">
                  <c:v>3425.3449000000001</c:v>
                </c:pt>
                <c:pt idx="60">
                  <c:v>3421.8343</c:v>
                </c:pt>
                <c:pt idx="61">
                  <c:v>3413.8996000000002</c:v>
                </c:pt>
                <c:pt idx="62">
                  <c:v>3409.4794999999999</c:v>
                </c:pt>
                <c:pt idx="63">
                  <c:v>3391.7501000000002</c:v>
                </c:pt>
                <c:pt idx="64">
                  <c:v>3385.7102</c:v>
                </c:pt>
                <c:pt idx="65">
                  <c:v>3369.1084000000001</c:v>
                </c:pt>
                <c:pt idx="66">
                  <c:v>3348.3258999999998</c:v>
                </c:pt>
                <c:pt idx="67">
                  <c:v>3307.1720999999998</c:v>
                </c:pt>
                <c:pt idx="68">
                  <c:v>3296.3847000000001</c:v>
                </c:pt>
                <c:pt idx="69">
                  <c:v>3275.7828</c:v>
                </c:pt>
                <c:pt idx="70">
                  <c:v>3306.1246000000001</c:v>
                </c:pt>
                <c:pt idx="71">
                  <c:v>3280.4609999999998</c:v>
                </c:pt>
                <c:pt idx="72">
                  <c:v>3297.0630000000001</c:v>
                </c:pt>
                <c:pt idx="73">
                  <c:v>3300.0592999999999</c:v>
                </c:pt>
                <c:pt idx="74">
                  <c:v>3287.6057000000001</c:v>
                </c:pt>
                <c:pt idx="75">
                  <c:v>3296.5383999999999</c:v>
                </c:pt>
                <c:pt idx="76">
                  <c:v>3267.9223999999999</c:v>
                </c:pt>
                <c:pt idx="77">
                  <c:v>3266.1370999999999</c:v>
                </c:pt>
                <c:pt idx="78">
                  <c:v>3292.4385000000002</c:v>
                </c:pt>
                <c:pt idx="79">
                  <c:v>3303.0373</c:v>
                </c:pt>
                <c:pt idx="80">
                  <c:v>3280.8136</c:v>
                </c:pt>
                <c:pt idx="81">
                  <c:v>3322.1956</c:v>
                </c:pt>
                <c:pt idx="82">
                  <c:v>3289.9924000000001</c:v>
                </c:pt>
                <c:pt idx="83">
                  <c:v>3272.0542</c:v>
                </c:pt>
                <c:pt idx="84">
                  <c:v>3293.9648000000002</c:v>
                </c:pt>
                <c:pt idx="85">
                  <c:v>3303.6750999999999</c:v>
                </c:pt>
                <c:pt idx="86">
                  <c:v>3309.6183000000001</c:v>
                </c:pt>
                <c:pt idx="87">
                  <c:v>3317.6174000000001</c:v>
                </c:pt>
                <c:pt idx="88">
                  <c:v>3317.1884</c:v>
                </c:pt>
                <c:pt idx="89">
                  <c:v>3337.8620000000001</c:v>
                </c:pt>
                <c:pt idx="90">
                  <c:v>3333.6570000000002</c:v>
                </c:pt>
                <c:pt idx="91">
                  <c:v>3322.2298000000001</c:v>
                </c:pt>
                <c:pt idx="92">
                  <c:v>3353.8207000000002</c:v>
                </c:pt>
                <c:pt idx="93">
                  <c:v>3351.9182000000001</c:v>
                </c:pt>
                <c:pt idx="94">
                  <c:v>3430.4643000000001</c:v>
                </c:pt>
                <c:pt idx="95">
                  <c:v>3410.4976999999999</c:v>
                </c:pt>
                <c:pt idx="96">
                  <c:v>3392.3987999999999</c:v>
                </c:pt>
                <c:pt idx="97">
                  <c:v>3382.9074999999998</c:v>
                </c:pt>
                <c:pt idx="98">
                  <c:v>3399.2503000000002</c:v>
                </c:pt>
                <c:pt idx="99">
                  <c:v>3402.5245</c:v>
                </c:pt>
                <c:pt idx="100">
                  <c:v>3429.5482000000002</c:v>
                </c:pt>
                <c:pt idx="101">
                  <c:v>3447.8357999999998</c:v>
                </c:pt>
                <c:pt idx="102">
                  <c:v>3432.6731</c:v>
                </c:pt>
                <c:pt idx="103">
                  <c:v>3427.7946000000002</c:v>
                </c:pt>
                <c:pt idx="104">
                  <c:v>3415.4602</c:v>
                </c:pt>
                <c:pt idx="105">
                  <c:v>3413.5747999999999</c:v>
                </c:pt>
                <c:pt idx="106">
                  <c:v>3388.1741999999999</c:v>
                </c:pt>
                <c:pt idx="107">
                  <c:v>3371.7440999999999</c:v>
                </c:pt>
                <c:pt idx="108">
                  <c:v>3383.3094999999998</c:v>
                </c:pt>
                <c:pt idx="109">
                  <c:v>3395.9124999999999</c:v>
                </c:pt>
                <c:pt idx="110">
                  <c:v>3393.3416999999999</c:v>
                </c:pt>
                <c:pt idx="111">
                  <c:v>3390.3371000000002</c:v>
                </c:pt>
                <c:pt idx="112">
                  <c:v>3416.8123999999998</c:v>
                </c:pt>
                <c:pt idx="113">
                  <c:v>3407.5671000000002</c:v>
                </c:pt>
                <c:pt idx="114">
                  <c:v>3396.8975</c:v>
                </c:pt>
                <c:pt idx="115">
                  <c:v>3388.2476999999999</c:v>
                </c:pt>
                <c:pt idx="116">
                  <c:v>3380.6990000000001</c:v>
                </c:pt>
                <c:pt idx="117">
                  <c:v>3378.6480999999999</c:v>
                </c:pt>
                <c:pt idx="118">
                  <c:v>3370.1720999999998</c:v>
                </c:pt>
                <c:pt idx="119">
                  <c:v>3381.7937000000002</c:v>
                </c:pt>
                <c:pt idx="120">
                  <c:v>3372.0407</c:v>
                </c:pt>
                <c:pt idx="121">
                  <c:v>3378.4704000000002</c:v>
                </c:pt>
                <c:pt idx="122">
                  <c:v>3390.5232999999998</c:v>
                </c:pt>
                <c:pt idx="123">
                  <c:v>3386.1</c:v>
                </c:pt>
                <c:pt idx="124">
                  <c:v>3388.2838000000002</c:v>
                </c:pt>
                <c:pt idx="125">
                  <c:v>3382.9879000000001</c:v>
                </c:pt>
                <c:pt idx="126">
                  <c:v>3374.3780999999999</c:v>
                </c:pt>
                <c:pt idx="127">
                  <c:v>3348.9431</c:v>
                </c:pt>
                <c:pt idx="128">
                  <c:v>3339.6421</c:v>
                </c:pt>
                <c:pt idx="129">
                  <c:v>3345.2716999999998</c:v>
                </c:pt>
                <c:pt idx="130">
                  <c:v>3343.5826000000002</c:v>
                </c:pt>
                <c:pt idx="131">
                  <c:v>3341.5486999999998</c:v>
                </c:pt>
                <c:pt idx="132">
                  <c:v>3352.5293999999999</c:v>
                </c:pt>
                <c:pt idx="133">
                  <c:v>3357.8123000000001</c:v>
                </c:pt>
                <c:pt idx="134">
                  <c:v>3365.9958999999999</c:v>
                </c:pt>
                <c:pt idx="135">
                  <c:v>3356.8445999999999</c:v>
                </c:pt>
                <c:pt idx="136">
                  <c:v>3362.8587000000002</c:v>
                </c:pt>
                <c:pt idx="137">
                  <c:v>3353.6192000000001</c:v>
                </c:pt>
                <c:pt idx="138">
                  <c:v>3371.4256</c:v>
                </c:pt>
                <c:pt idx="139">
                  <c:v>3384.1469999999999</c:v>
                </c:pt>
                <c:pt idx="140">
                  <c:v>3379.4879999999998</c:v>
                </c:pt>
                <c:pt idx="141">
                  <c:v>3376.4187999999999</c:v>
                </c:pt>
                <c:pt idx="142">
                  <c:v>3365.2426</c:v>
                </c:pt>
                <c:pt idx="143">
                  <c:v>3365.4974000000002</c:v>
                </c:pt>
                <c:pt idx="144">
                  <c:v>3385.3888000000002</c:v>
                </c:pt>
                <c:pt idx="145">
                  <c:v>3384.317</c:v>
                </c:pt>
                <c:pt idx="146">
                  <c:v>3379.5830000000001</c:v>
                </c:pt>
                <c:pt idx="147">
                  <c:v>3367.1194</c:v>
                </c:pt>
                <c:pt idx="148">
                  <c:v>3360.8103000000001</c:v>
                </c:pt>
                <c:pt idx="149">
                  <c:v>3363.6266000000001</c:v>
                </c:pt>
                <c:pt idx="150">
                  <c:v>3365.2260999999999</c:v>
                </c:pt>
                <c:pt idx="151">
                  <c:v>3362.6514000000002</c:v>
                </c:pt>
                <c:pt idx="152">
                  <c:v>3331.5221000000001</c:v>
                </c:pt>
                <c:pt idx="153">
                  <c:v>3271.5117</c:v>
                </c:pt>
                <c:pt idx="154">
                  <c:v>3287.7049000000002</c:v>
                </c:pt>
                <c:pt idx="155">
                  <c:v>3290.2257</c:v>
                </c:pt>
                <c:pt idx="156">
                  <c:v>3286.9054999999998</c:v>
                </c:pt>
                <c:pt idx="157">
                  <c:v>3268.7242999999999</c:v>
                </c:pt>
                <c:pt idx="158">
                  <c:v>3268.4297999999999</c:v>
                </c:pt>
                <c:pt idx="159">
                  <c:v>3246.4512</c:v>
                </c:pt>
                <c:pt idx="160">
                  <c:v>3251.2617</c:v>
                </c:pt>
                <c:pt idx="161">
                  <c:v>3237.3602000000001</c:v>
                </c:pt>
                <c:pt idx="162">
                  <c:v>3208.5412999999999</c:v>
                </c:pt>
                <c:pt idx="163">
                  <c:v>3261.7494000000002</c:v>
                </c:pt>
                <c:pt idx="164">
                  <c:v>3275.5729999999999</c:v>
                </c:pt>
                <c:pt idx="165">
                  <c:v>3281.8728000000001</c:v>
                </c:pt>
                <c:pt idx="166">
                  <c:v>3279.4566</c:v>
                </c:pt>
                <c:pt idx="167">
                  <c:v>3262.0808999999999</c:v>
                </c:pt>
                <c:pt idx="168">
                  <c:v>3272.9286000000002</c:v>
                </c:pt>
                <c:pt idx="169">
                  <c:v>3285.0567999999998</c:v>
                </c:pt>
                <c:pt idx="170">
                  <c:v>3292.6383000000001</c:v>
                </c:pt>
                <c:pt idx="171">
                  <c:v>3273.0282999999999</c:v>
                </c:pt>
                <c:pt idx="172">
                  <c:v>3253.2404000000001</c:v>
                </c:pt>
                <c:pt idx="173">
                  <c:v>3249.7813999999998</c:v>
                </c:pt>
                <c:pt idx="174">
                  <c:v>3247.6747999999998</c:v>
                </c:pt>
                <c:pt idx="175">
                  <c:v>3243.6894000000002</c:v>
                </c:pt>
                <c:pt idx="176">
                  <c:v>3250.5989</c:v>
                </c:pt>
                <c:pt idx="177">
                  <c:v>3237.9816999999998</c:v>
                </c:pt>
                <c:pt idx="178">
                  <c:v>3244.8647000000001</c:v>
                </c:pt>
                <c:pt idx="179">
                  <c:v>3230.9762000000001</c:v>
                </c:pt>
                <c:pt idx="180">
                  <c:v>3187.5672</c:v>
                </c:pt>
                <c:pt idx="181">
                  <c:v>3176.4648000000002</c:v>
                </c:pt>
                <c:pt idx="182">
                  <c:v>3222.4168</c:v>
                </c:pt>
                <c:pt idx="183">
                  <c:v>3218.1632</c:v>
                </c:pt>
                <c:pt idx="184">
                  <c:v>3197.5439000000001</c:v>
                </c:pt>
                <c:pt idx="185">
                  <c:v>3203.0374999999999</c:v>
                </c:pt>
                <c:pt idx="186">
                  <c:v>3212.6318999999999</c:v>
                </c:pt>
                <c:pt idx="187">
                  <c:v>3217.9567000000002</c:v>
                </c:pt>
                <c:pt idx="188">
                  <c:v>3212.444</c:v>
                </c:pt>
                <c:pt idx="189">
                  <c:v>3207.1342</c:v>
                </c:pt>
                <c:pt idx="190">
                  <c:v>3182.8038999999999</c:v>
                </c:pt>
                <c:pt idx="191">
                  <c:v>3195.9115999999999</c:v>
                </c:pt>
                <c:pt idx="192">
                  <c:v>3192.4268999999999</c:v>
                </c:pt>
                <c:pt idx="193">
                  <c:v>3188.0625</c:v>
                </c:pt>
                <c:pt idx="194">
                  <c:v>3173.2013999999999</c:v>
                </c:pt>
                <c:pt idx="195">
                  <c:v>3191.1968999999999</c:v>
                </c:pt>
                <c:pt idx="196">
                  <c:v>3185.4439000000002</c:v>
                </c:pt>
                <c:pt idx="197">
                  <c:v>3157.873</c:v>
                </c:pt>
                <c:pt idx="198">
                  <c:v>3147.4531999999999</c:v>
                </c:pt>
                <c:pt idx="199">
                  <c:v>3156.2118</c:v>
                </c:pt>
                <c:pt idx="200">
                  <c:v>3140.0136000000002</c:v>
                </c:pt>
                <c:pt idx="201">
                  <c:v>3144.3739</c:v>
                </c:pt>
                <c:pt idx="202">
                  <c:v>3123.1662000000001</c:v>
                </c:pt>
                <c:pt idx="203">
                  <c:v>3132.4863</c:v>
                </c:pt>
                <c:pt idx="204">
                  <c:v>3130.674</c:v>
                </c:pt>
                <c:pt idx="205">
                  <c:v>3153.7429000000002</c:v>
                </c:pt>
                <c:pt idx="206">
                  <c:v>3139.8766000000001</c:v>
                </c:pt>
                <c:pt idx="207">
                  <c:v>3158.4004</c:v>
                </c:pt>
                <c:pt idx="208">
                  <c:v>3150.3335999999999</c:v>
                </c:pt>
                <c:pt idx="209">
                  <c:v>3140.3249000000001</c:v>
                </c:pt>
                <c:pt idx="210">
                  <c:v>3102.1260000000002</c:v>
                </c:pt>
                <c:pt idx="211">
                  <c:v>3091.6561000000002</c:v>
                </c:pt>
                <c:pt idx="212">
                  <c:v>3105.54</c:v>
                </c:pt>
                <c:pt idx="213">
                  <c:v>3102.6232</c:v>
                </c:pt>
                <c:pt idx="214">
                  <c:v>3117.1777999999999</c:v>
                </c:pt>
                <c:pt idx="215">
                  <c:v>3110.0587</c:v>
                </c:pt>
                <c:pt idx="216">
                  <c:v>3107.8310999999999</c:v>
                </c:pt>
                <c:pt idx="217">
                  <c:v>3064.0758999999998</c:v>
                </c:pt>
                <c:pt idx="218">
                  <c:v>3061.9470000000001</c:v>
                </c:pt>
                <c:pt idx="219">
                  <c:v>3075.6756</c:v>
                </c:pt>
                <c:pt idx="220">
                  <c:v>3090.6309000000001</c:v>
                </c:pt>
                <c:pt idx="221">
                  <c:v>3090.1390000000001</c:v>
                </c:pt>
                <c:pt idx="222">
                  <c:v>3104.4414999999999</c:v>
                </c:pt>
                <c:pt idx="223">
                  <c:v>3112.9641999999999</c:v>
                </c:pt>
                <c:pt idx="224">
                  <c:v>3090.2289000000001</c:v>
                </c:pt>
                <c:pt idx="225">
                  <c:v>3083.5131999999999</c:v>
                </c:pt>
                <c:pt idx="226">
                  <c:v>3061.5003000000002</c:v>
                </c:pt>
                <c:pt idx="227">
                  <c:v>3052.7849999999999</c:v>
                </c:pt>
                <c:pt idx="228">
                  <c:v>3080.5268999999998</c:v>
                </c:pt>
                <c:pt idx="229">
                  <c:v>3078.6129000000001</c:v>
                </c:pt>
                <c:pt idx="230">
                  <c:v>3103.0378000000001</c:v>
                </c:pt>
                <c:pt idx="231">
                  <c:v>3127.3687</c:v>
                </c:pt>
                <c:pt idx="232">
                  <c:v>3135.346</c:v>
                </c:pt>
                <c:pt idx="233">
                  <c:v>3143.7121000000002</c:v>
                </c:pt>
                <c:pt idx="234">
                  <c:v>3154.6583999999998</c:v>
                </c:pt>
                <c:pt idx="235">
                  <c:v>3152.1869000000002</c:v>
                </c:pt>
                <c:pt idx="236">
                  <c:v>3140.8471</c:v>
                </c:pt>
                <c:pt idx="237">
                  <c:v>3134.5673999999999</c:v>
                </c:pt>
                <c:pt idx="238">
                  <c:v>3129.5311999999999</c:v>
                </c:pt>
                <c:pt idx="239">
                  <c:v>3173.1511999999998</c:v>
                </c:pt>
                <c:pt idx="240">
                  <c:v>3172.1003000000001</c:v>
                </c:pt>
                <c:pt idx="241">
                  <c:v>3170.6867000000002</c:v>
                </c:pt>
                <c:pt idx="242">
                  <c:v>3196.7132999999999</c:v>
                </c:pt>
                <c:pt idx="243">
                  <c:v>3222.1673000000001</c:v>
                </c:pt>
                <c:pt idx="244">
                  <c:v>3246.0668000000001</c:v>
                </c:pt>
                <c:pt idx="245">
                  <c:v>3275.9603000000002</c:v>
                </c:pt>
                <c:pt idx="246">
                  <c:v>3273.8301000000001</c:v>
                </c:pt>
                <c:pt idx="247">
                  <c:v>3288.9657000000002</c:v>
                </c:pt>
                <c:pt idx="248">
                  <c:v>3269.3926000000001</c:v>
                </c:pt>
                <c:pt idx="249">
                  <c:v>3286.616</c:v>
                </c:pt>
                <c:pt idx="250">
                  <c:v>3281.0047</c:v>
                </c:pt>
                <c:pt idx="251">
                  <c:v>3270.3054000000002</c:v>
                </c:pt>
                <c:pt idx="252">
                  <c:v>3222.5142000000001</c:v>
                </c:pt>
                <c:pt idx="253">
                  <c:v>3210.2368999999999</c:v>
                </c:pt>
                <c:pt idx="254">
                  <c:v>3241.3144000000002</c:v>
                </c:pt>
                <c:pt idx="255">
                  <c:v>3252.9479000000001</c:v>
                </c:pt>
                <c:pt idx="256">
                  <c:v>3266.9551999999999</c:v>
                </c:pt>
                <c:pt idx="257">
                  <c:v>3269.4450999999999</c:v>
                </c:pt>
                <c:pt idx="258">
                  <c:v>3248.5495000000001</c:v>
                </c:pt>
                <c:pt idx="259">
                  <c:v>3245.2197999999999</c:v>
                </c:pt>
                <c:pt idx="260">
                  <c:v>3261.6107999999999</c:v>
                </c:pt>
                <c:pt idx="261">
                  <c:v>3250.8081999999999</c:v>
                </c:pt>
                <c:pt idx="262">
                  <c:v>3237.4470999999999</c:v>
                </c:pt>
                <c:pt idx="263">
                  <c:v>3268.9353999999998</c:v>
                </c:pt>
                <c:pt idx="264">
                  <c:v>3241.7597000000001</c:v>
                </c:pt>
                <c:pt idx="265">
                  <c:v>3239.3278</c:v>
                </c:pt>
                <c:pt idx="266">
                  <c:v>3237.0243999999998</c:v>
                </c:pt>
                <c:pt idx="267">
                  <c:v>3212.7601</c:v>
                </c:pt>
                <c:pt idx="268">
                  <c:v>3216.7456999999999</c:v>
                </c:pt>
                <c:pt idx="269">
                  <c:v>3240.6646000000001</c:v>
                </c:pt>
                <c:pt idx="270">
                  <c:v>3242.4063000000001</c:v>
                </c:pt>
                <c:pt idx="271">
                  <c:v>3233.8656999999998</c:v>
                </c:pt>
                <c:pt idx="272">
                  <c:v>3218.3117999999999</c:v>
                </c:pt>
                <c:pt idx="273">
                  <c:v>3230.0281</c:v>
                </c:pt>
                <c:pt idx="274">
                  <c:v>3246.9335000000001</c:v>
                </c:pt>
                <c:pt idx="275">
                  <c:v>3241.7330999999999</c:v>
                </c:pt>
                <c:pt idx="276">
                  <c:v>3228.6601999999998</c:v>
                </c:pt>
                <c:pt idx="277">
                  <c:v>3253.4326999999998</c:v>
                </c:pt>
                <c:pt idx="278">
                  <c:v>3251.375</c:v>
                </c:pt>
                <c:pt idx="279">
                  <c:v>3261.2184000000002</c:v>
                </c:pt>
                <c:pt idx="280">
                  <c:v>3253.3256999999999</c:v>
                </c:pt>
                <c:pt idx="281">
                  <c:v>3239.9612999999999</c:v>
                </c:pt>
                <c:pt idx="282">
                  <c:v>3202.0756000000001</c:v>
                </c:pt>
                <c:pt idx="283">
                  <c:v>3229.6183999999998</c:v>
                </c:pt>
                <c:pt idx="284">
                  <c:v>3212.9857000000002</c:v>
                </c:pt>
                <c:pt idx="285">
                  <c:v>3217.9279999999999</c:v>
                </c:pt>
                <c:pt idx="286">
                  <c:v>3216.8393999999998</c:v>
                </c:pt>
                <c:pt idx="287">
                  <c:v>3196.6990000000001</c:v>
                </c:pt>
                <c:pt idx="288">
                  <c:v>3183.1794</c:v>
                </c:pt>
                <c:pt idx="289">
                  <c:v>3166.9818</c:v>
                </c:pt>
                <c:pt idx="290">
                  <c:v>3153.0877999999998</c:v>
                </c:pt>
                <c:pt idx="291">
                  <c:v>3156.9838</c:v>
                </c:pt>
                <c:pt idx="292">
                  <c:v>3140.17</c:v>
                </c:pt>
                <c:pt idx="293">
                  <c:v>3159.1660000000002</c:v>
                </c:pt>
                <c:pt idx="294">
                  <c:v>3149.5547000000001</c:v>
                </c:pt>
                <c:pt idx="295">
                  <c:v>3142.5533</c:v>
                </c:pt>
                <c:pt idx="296">
                  <c:v>3136.7748000000001</c:v>
                </c:pt>
                <c:pt idx="297">
                  <c:v>3123.1388999999999</c:v>
                </c:pt>
                <c:pt idx="298">
                  <c:v>3101.2991999999999</c:v>
                </c:pt>
                <c:pt idx="299">
                  <c:v>3113.0122999999999</c:v>
                </c:pt>
                <c:pt idx="300">
                  <c:v>3108.7746000000002</c:v>
                </c:pt>
                <c:pt idx="301">
                  <c:v>3103.4279999999999</c:v>
                </c:pt>
                <c:pt idx="302">
                  <c:v>3112.7644</c:v>
                </c:pt>
                <c:pt idx="303">
                  <c:v>3119.2885999999999</c:v>
                </c:pt>
                <c:pt idx="304">
                  <c:v>3136.7534999999998</c:v>
                </c:pt>
                <c:pt idx="305">
                  <c:v>3161.6713</c:v>
                </c:pt>
                <c:pt idx="306">
                  <c:v>3171.2361999999998</c:v>
                </c:pt>
                <c:pt idx="307">
                  <c:v>3154.3209999999999</c:v>
                </c:pt>
                <c:pt idx="308">
                  <c:v>3165.4108999999999</c:v>
                </c:pt>
                <c:pt idx="309">
                  <c:v>3158.7939999999999</c:v>
                </c:pt>
                <c:pt idx="310">
                  <c:v>3135.9207999999999</c:v>
                </c:pt>
                <c:pt idx="311">
                  <c:v>3103.6372999999999</c:v>
                </c:pt>
                <c:pt idx="312">
                  <c:v>3096.0967999999998</c:v>
                </c:pt>
                <c:pt idx="313">
                  <c:v>3102.2357000000002</c:v>
                </c:pt>
                <c:pt idx="314">
                  <c:v>3114.6640000000002</c:v>
                </c:pt>
                <c:pt idx="315">
                  <c:v>3122.569</c:v>
                </c:pt>
                <c:pt idx="316">
                  <c:v>3110.1543999999999</c:v>
                </c:pt>
                <c:pt idx="317">
                  <c:v>3139.558</c:v>
                </c:pt>
                <c:pt idx="318">
                  <c:v>3137.4297000000001</c:v>
                </c:pt>
                <c:pt idx="319">
                  <c:v>3102.8759</c:v>
                </c:pt>
                <c:pt idx="320">
                  <c:v>3118.0846000000001</c:v>
                </c:pt>
                <c:pt idx="321">
                  <c:v>3122.982</c:v>
                </c:pt>
                <c:pt idx="322">
                  <c:v>3117.6770000000001</c:v>
                </c:pt>
                <c:pt idx="323">
                  <c:v>3140.5309999999999</c:v>
                </c:pt>
                <c:pt idx="324">
                  <c:v>3155.0369999999998</c:v>
                </c:pt>
                <c:pt idx="325">
                  <c:v>3152.97</c:v>
                </c:pt>
                <c:pt idx="326">
                  <c:v>3232.8829999999998</c:v>
                </c:pt>
                <c:pt idx="327">
                  <c:v>3215.366</c:v>
                </c:pt>
                <c:pt idx="328">
                  <c:v>3222.2420000000002</c:v>
                </c:pt>
                <c:pt idx="329">
                  <c:v>3199.6469999999999</c:v>
                </c:pt>
                <c:pt idx="330">
                  <c:v>3204.7089999999998</c:v>
                </c:pt>
                <c:pt idx="331">
                  <c:v>3243.8429999999998</c:v>
                </c:pt>
                <c:pt idx="332">
                  <c:v>3273.3090000000002</c:v>
                </c:pt>
                <c:pt idx="333">
                  <c:v>3250.0340000000001</c:v>
                </c:pt>
                <c:pt idx="334">
                  <c:v>3282.924</c:v>
                </c:pt>
                <c:pt idx="335">
                  <c:v>3277</c:v>
                </c:pt>
                <c:pt idx="336">
                  <c:v>3261.9380000000001</c:v>
                </c:pt>
                <c:pt idx="337">
                  <c:v>3241.7359999999999</c:v>
                </c:pt>
                <c:pt idx="338">
                  <c:v>3241.1370000000002</c:v>
                </c:pt>
                <c:pt idx="339">
                  <c:v>3248.3519999999999</c:v>
                </c:pt>
                <c:pt idx="340">
                  <c:v>3218.1480000000001</c:v>
                </c:pt>
                <c:pt idx="341">
                  <c:v>3192.8560000000002</c:v>
                </c:pt>
                <c:pt idx="342">
                  <c:v>3208.453</c:v>
                </c:pt>
                <c:pt idx="343">
                  <c:v>3205.0569999999998</c:v>
                </c:pt>
                <c:pt idx="344">
                  <c:v>3206.9859999999999</c:v>
                </c:pt>
                <c:pt idx="345">
                  <c:v>3210.3710000000001</c:v>
                </c:pt>
                <c:pt idx="346">
                  <c:v>3196.0439999999999</c:v>
                </c:pt>
                <c:pt idx="347">
                  <c:v>3171.2820000000002</c:v>
                </c:pt>
                <c:pt idx="348">
                  <c:v>3128.37</c:v>
                </c:pt>
                <c:pt idx="349">
                  <c:v>3147.8879999999999</c:v>
                </c:pt>
                <c:pt idx="350">
                  <c:v>3133.3330000000001</c:v>
                </c:pt>
                <c:pt idx="351">
                  <c:v>3125.317</c:v>
                </c:pt>
                <c:pt idx="352">
                  <c:v>3128.9360000000001</c:v>
                </c:pt>
                <c:pt idx="353">
                  <c:v>3102.7330000000002</c:v>
                </c:pt>
                <c:pt idx="354">
                  <c:v>3122.4360000000001</c:v>
                </c:pt>
                <c:pt idx="355">
                  <c:v>3100.4920000000002</c:v>
                </c:pt>
                <c:pt idx="356">
                  <c:v>3104.27</c:v>
                </c:pt>
                <c:pt idx="357">
                  <c:v>3112.35</c:v>
                </c:pt>
                <c:pt idx="358">
                  <c:v>3116.3119999999999</c:v>
                </c:pt>
                <c:pt idx="359">
                  <c:v>3131.9389999999999</c:v>
                </c:pt>
                <c:pt idx="360">
                  <c:v>3128.2469999999998</c:v>
                </c:pt>
                <c:pt idx="361">
                  <c:v>3090.9409999999998</c:v>
                </c:pt>
                <c:pt idx="362">
                  <c:v>3084.4580000000001</c:v>
                </c:pt>
                <c:pt idx="363">
                  <c:v>3084.7190000000001</c:v>
                </c:pt>
                <c:pt idx="364">
                  <c:v>3083.875</c:v>
                </c:pt>
                <c:pt idx="365">
                  <c:v>3041.1660000000002</c:v>
                </c:pt>
                <c:pt idx="366">
                  <c:v>3063.8090000000002</c:v>
                </c:pt>
                <c:pt idx="367">
                  <c:v>3061.346</c:v>
                </c:pt>
                <c:pt idx="368">
                  <c:v>3058.498</c:v>
                </c:pt>
                <c:pt idx="369">
                  <c:v>3065.25</c:v>
                </c:pt>
                <c:pt idx="370">
                  <c:v>3048.143</c:v>
                </c:pt>
                <c:pt idx="371">
                  <c:v>3004.703</c:v>
                </c:pt>
                <c:pt idx="372">
                  <c:v>2998.4830000000002</c:v>
                </c:pt>
                <c:pt idx="373">
                  <c:v>2987.8580000000002</c:v>
                </c:pt>
                <c:pt idx="374">
                  <c:v>2998.172</c:v>
                </c:pt>
                <c:pt idx="375">
                  <c:v>2980.43</c:v>
                </c:pt>
                <c:pt idx="376">
                  <c:v>3033.8960000000002</c:v>
                </c:pt>
                <c:pt idx="377">
                  <c:v>3042.3130000000001</c:v>
                </c:pt>
                <c:pt idx="378">
                  <c:v>3025.8739999999998</c:v>
                </c:pt>
                <c:pt idx="379">
                  <c:v>3023</c:v>
                </c:pt>
                <c:pt idx="380">
                  <c:v>3026.0509999999999</c:v>
                </c:pt>
                <c:pt idx="381">
                  <c:v>3002.8490000000002</c:v>
                </c:pt>
                <c:pt idx="382">
                  <c:v>3023.51</c:v>
                </c:pt>
                <c:pt idx="383">
                  <c:v>3021.9769999999999</c:v>
                </c:pt>
                <c:pt idx="384">
                  <c:v>3078.855</c:v>
                </c:pt>
                <c:pt idx="385">
                  <c:v>3095.9540000000002</c:v>
                </c:pt>
                <c:pt idx="386">
                  <c:v>3091.9279999999999</c:v>
                </c:pt>
                <c:pt idx="387">
                  <c:v>3090.7130000000002</c:v>
                </c:pt>
                <c:pt idx="388">
                  <c:v>3072.0949999999998</c:v>
                </c:pt>
                <c:pt idx="389">
                  <c:v>3067.3519999999999</c:v>
                </c:pt>
                <c:pt idx="390">
                  <c:v>3063.3049999999998</c:v>
                </c:pt>
                <c:pt idx="391">
                  <c:v>3085.491</c:v>
                </c:pt>
                <c:pt idx="392">
                  <c:v>3074.6770000000001</c:v>
                </c:pt>
                <c:pt idx="393">
                  <c:v>3070.027</c:v>
                </c:pt>
                <c:pt idx="394">
                  <c:v>3070.3090000000002</c:v>
                </c:pt>
                <c:pt idx="395">
                  <c:v>3068.3290000000002</c:v>
                </c:pt>
                <c:pt idx="396">
                  <c:v>3085.88</c:v>
                </c:pt>
                <c:pt idx="397">
                  <c:v>3089.7060000000001</c:v>
                </c:pt>
                <c:pt idx="398">
                  <c:v>3084.8049999999998</c:v>
                </c:pt>
                <c:pt idx="399">
                  <c:v>3108.1019999999999</c:v>
                </c:pt>
                <c:pt idx="400">
                  <c:v>3104.114</c:v>
                </c:pt>
                <c:pt idx="401">
                  <c:v>3109.5549999999998</c:v>
                </c:pt>
                <c:pt idx="402">
                  <c:v>3110.0369999999998</c:v>
                </c:pt>
                <c:pt idx="403">
                  <c:v>3125.1950000000002</c:v>
                </c:pt>
                <c:pt idx="404">
                  <c:v>3050.6669999999999</c:v>
                </c:pt>
                <c:pt idx="405">
                  <c:v>3002.6379999999999</c:v>
                </c:pt>
                <c:pt idx="406">
                  <c:v>3018.7460000000001</c:v>
                </c:pt>
                <c:pt idx="407">
                  <c:v>3025.681</c:v>
                </c:pt>
                <c:pt idx="408">
                  <c:v>3004.277</c:v>
                </c:pt>
                <c:pt idx="409">
                  <c:v>2976.6959999999999</c:v>
                </c:pt>
                <c:pt idx="410">
                  <c:v>2982.4259999999999</c:v>
                </c:pt>
                <c:pt idx="411">
                  <c:v>2978.4609999999998</c:v>
                </c:pt>
                <c:pt idx="412">
                  <c:v>2971.279</c:v>
                </c:pt>
                <c:pt idx="413">
                  <c:v>2953.3850000000002</c:v>
                </c:pt>
                <c:pt idx="414">
                  <c:v>2979.3389999999999</c:v>
                </c:pt>
                <c:pt idx="415">
                  <c:v>2994.3229999999999</c:v>
                </c:pt>
                <c:pt idx="416">
                  <c:v>2991.9989999999998</c:v>
                </c:pt>
                <c:pt idx="417">
                  <c:v>3050.1660000000002</c:v>
                </c:pt>
                <c:pt idx="418">
                  <c:v>3015.828</c:v>
                </c:pt>
                <c:pt idx="419">
                  <c:v>3012.8159999999998</c:v>
                </c:pt>
                <c:pt idx="420">
                  <c:v>3039.009</c:v>
                </c:pt>
                <c:pt idx="421">
                  <c:v>3027.9</c:v>
                </c:pt>
                <c:pt idx="422">
                  <c:v>3036.598</c:v>
                </c:pt>
                <c:pt idx="423">
                  <c:v>3043.5639999999999</c:v>
                </c:pt>
                <c:pt idx="424">
                  <c:v>3054.2959999999998</c:v>
                </c:pt>
                <c:pt idx="425">
                  <c:v>3054.018</c:v>
                </c:pt>
                <c:pt idx="426">
                  <c:v>3060.6889999999999</c:v>
                </c:pt>
                <c:pt idx="427">
                  <c:v>3049.3809999999999</c:v>
                </c:pt>
                <c:pt idx="428">
                  <c:v>2994.9169999999999</c:v>
                </c:pt>
                <c:pt idx="429">
                  <c:v>2988.0940000000001</c:v>
                </c:pt>
                <c:pt idx="430">
                  <c:v>3016.8470000000002</c:v>
                </c:pt>
                <c:pt idx="431">
                  <c:v>3017.2919999999999</c:v>
                </c:pt>
                <c:pt idx="432">
                  <c:v>3006.3919999999998</c:v>
                </c:pt>
                <c:pt idx="433">
                  <c:v>2988.6039999999998</c:v>
                </c:pt>
                <c:pt idx="434">
                  <c:v>2932.4760000000001</c:v>
                </c:pt>
                <c:pt idx="435">
                  <c:v>2929.6060000000002</c:v>
                </c:pt>
                <c:pt idx="436">
                  <c:v>2931.5920000000001</c:v>
                </c:pt>
                <c:pt idx="437">
                  <c:v>2912.5569999999998</c:v>
                </c:pt>
                <c:pt idx="438">
                  <c:v>2895.703</c:v>
                </c:pt>
                <c:pt idx="439">
                  <c:v>2854.2860000000001</c:v>
                </c:pt>
                <c:pt idx="440">
                  <c:v>2891.96</c:v>
                </c:pt>
                <c:pt idx="441">
                  <c:v>2905.55</c:v>
                </c:pt>
                <c:pt idx="442">
                  <c:v>2878.558</c:v>
                </c:pt>
                <c:pt idx="443">
                  <c:v>2888.8090000000002</c:v>
                </c:pt>
                <c:pt idx="444">
                  <c:v>2885.105</c:v>
                </c:pt>
                <c:pt idx="445">
                  <c:v>2872.817</c:v>
                </c:pt>
                <c:pt idx="446">
                  <c:v>2887.21</c:v>
                </c:pt>
                <c:pt idx="447">
                  <c:v>2842.1889999999999</c:v>
                </c:pt>
                <c:pt idx="448">
                  <c:v>2833.0709999999999</c:v>
                </c:pt>
                <c:pt idx="449">
                  <c:v>2927.1590000000001</c:v>
                </c:pt>
                <c:pt idx="450">
                  <c:v>2936.0450000000001</c:v>
                </c:pt>
                <c:pt idx="451">
                  <c:v>2934.098</c:v>
                </c:pt>
                <c:pt idx="452">
                  <c:v>2938.6819999999998</c:v>
                </c:pt>
                <c:pt idx="453">
                  <c:v>2925.2289999999998</c:v>
                </c:pt>
                <c:pt idx="454">
                  <c:v>2913.5079999999998</c:v>
                </c:pt>
                <c:pt idx="455">
                  <c:v>2916.616</c:v>
                </c:pt>
                <c:pt idx="456">
                  <c:v>2822.451</c:v>
                </c:pt>
                <c:pt idx="457">
                  <c:v>2821.0459999999998</c:v>
                </c:pt>
                <c:pt idx="458">
                  <c:v>2822.4430000000002</c:v>
                </c:pt>
                <c:pt idx="459">
                  <c:v>2815.0862999999999</c:v>
                </c:pt>
                <c:pt idx="460">
                  <c:v>2821.6660000000002</c:v>
                </c:pt>
                <c:pt idx="461">
                  <c:v>2843.645</c:v>
                </c:pt>
                <c:pt idx="462">
                  <c:v>2825.4830000000002</c:v>
                </c:pt>
                <c:pt idx="463">
                  <c:v>2806.9059999999999</c:v>
                </c:pt>
                <c:pt idx="464">
                  <c:v>2807.5140000000001</c:v>
                </c:pt>
                <c:pt idx="465">
                  <c:v>2843.6840000000002</c:v>
                </c:pt>
                <c:pt idx="466">
                  <c:v>2850.8620000000001</c:v>
                </c:pt>
                <c:pt idx="467">
                  <c:v>2827.1089999999999</c:v>
                </c:pt>
                <c:pt idx="468">
                  <c:v>2835.8620000000001</c:v>
                </c:pt>
                <c:pt idx="469">
                  <c:v>2837.0369999999998</c:v>
                </c:pt>
                <c:pt idx="470">
                  <c:v>2832.5909999999999</c:v>
                </c:pt>
                <c:pt idx="471">
                  <c:v>2832.1129999999998</c:v>
                </c:pt>
                <c:pt idx="472">
                  <c:v>2913.248</c:v>
                </c:pt>
                <c:pt idx="473">
                  <c:v>2997.8420000000001</c:v>
                </c:pt>
                <c:pt idx="474">
                  <c:v>2991.2719999999999</c:v>
                </c:pt>
                <c:pt idx="475">
                  <c:v>2992.643</c:v>
                </c:pt>
                <c:pt idx="476">
                  <c:v>2938.3240000000001</c:v>
                </c:pt>
                <c:pt idx="477">
                  <c:v>2945.5889999999999</c:v>
                </c:pt>
                <c:pt idx="478">
                  <c:v>2953.6709999999998</c:v>
                </c:pt>
                <c:pt idx="479">
                  <c:v>2964.7</c:v>
                </c:pt>
                <c:pt idx="480">
                  <c:v>2946.67</c:v>
                </c:pt>
                <c:pt idx="481">
                  <c:v>2959.24</c:v>
                </c:pt>
                <c:pt idx="482">
                  <c:v>2952.8910000000001</c:v>
                </c:pt>
                <c:pt idx="483">
                  <c:v>2972.5839999999998</c:v>
                </c:pt>
                <c:pt idx="484">
                  <c:v>3042.8229999999999</c:v>
                </c:pt>
                <c:pt idx="485">
                  <c:v>3033.66</c:v>
                </c:pt>
                <c:pt idx="486">
                  <c:v>3078.1170000000002</c:v>
                </c:pt>
                <c:pt idx="487">
                  <c:v>3082.3620000000001</c:v>
                </c:pt>
                <c:pt idx="488">
                  <c:v>3066.6379999999999</c:v>
                </c:pt>
                <c:pt idx="489">
                  <c:v>3023.6460000000002</c:v>
                </c:pt>
                <c:pt idx="490">
                  <c:v>3033.9569999999999</c:v>
                </c:pt>
                <c:pt idx="491">
                  <c:v>2984.9580000000001</c:v>
                </c:pt>
                <c:pt idx="492">
                  <c:v>3008.42</c:v>
                </c:pt>
                <c:pt idx="493">
                  <c:v>3050.5920000000001</c:v>
                </c:pt>
                <c:pt idx="494">
                  <c:v>3053.0650000000001</c:v>
                </c:pt>
                <c:pt idx="495">
                  <c:v>3009.53</c:v>
                </c:pt>
                <c:pt idx="496">
                  <c:v>3003.915</c:v>
                </c:pt>
                <c:pt idx="497">
                  <c:v>3000.645</c:v>
                </c:pt>
                <c:pt idx="498">
                  <c:v>2919.8319999999999</c:v>
                </c:pt>
                <c:pt idx="499">
                  <c:v>2957.82</c:v>
                </c:pt>
                <c:pt idx="500">
                  <c:v>2979.4340000000002</c:v>
                </c:pt>
                <c:pt idx="501">
                  <c:v>2960.97</c:v>
                </c:pt>
                <c:pt idx="502">
                  <c:v>3009.96</c:v>
                </c:pt>
                <c:pt idx="503">
                  <c:v>2999.3629999999998</c:v>
                </c:pt>
                <c:pt idx="504">
                  <c:v>3018.8020000000001</c:v>
                </c:pt>
                <c:pt idx="505">
                  <c:v>2955.15</c:v>
                </c:pt>
                <c:pt idx="506">
                  <c:v>2904.8319999999999</c:v>
                </c:pt>
                <c:pt idx="507">
                  <c:v>2870.43</c:v>
                </c:pt>
                <c:pt idx="508">
                  <c:v>2864.3679999999999</c:v>
                </c:pt>
                <c:pt idx="509">
                  <c:v>2859.4989999999998</c:v>
                </c:pt>
                <c:pt idx="510">
                  <c:v>2810.3069999999998</c:v>
                </c:pt>
                <c:pt idx="511">
                  <c:v>2804.7260000000001</c:v>
                </c:pt>
                <c:pt idx="512">
                  <c:v>2862.556</c:v>
                </c:pt>
                <c:pt idx="513">
                  <c:v>2901.3870000000002</c:v>
                </c:pt>
                <c:pt idx="514">
                  <c:v>2897.34</c:v>
                </c:pt>
                <c:pt idx="515">
                  <c:v>2874.1469999999999</c:v>
                </c:pt>
                <c:pt idx="516">
                  <c:v>2859.7579999999998</c:v>
                </c:pt>
                <c:pt idx="517">
                  <c:v>2849.681</c:v>
                </c:pt>
                <c:pt idx="518">
                  <c:v>2733.17</c:v>
                </c:pt>
                <c:pt idx="519">
                  <c:v>2687.9789999999998</c:v>
                </c:pt>
                <c:pt idx="520">
                  <c:v>2767.21</c:v>
                </c:pt>
                <c:pt idx="521">
                  <c:v>2741.2449999999999</c:v>
                </c:pt>
                <c:pt idx="522">
                  <c:v>2928.8960000000002</c:v>
                </c:pt>
                <c:pt idx="523">
                  <c:v>2903.3310000000001</c:v>
                </c:pt>
                <c:pt idx="524">
                  <c:v>2927.1750000000002</c:v>
                </c:pt>
                <c:pt idx="525">
                  <c:v>2860.0210000000002</c:v>
                </c:pt>
                <c:pt idx="526">
                  <c:v>2862.893</c:v>
                </c:pt>
                <c:pt idx="527">
                  <c:v>2867.3380000000002</c:v>
                </c:pt>
                <c:pt idx="528">
                  <c:v>2836.5709999999999</c:v>
                </c:pt>
                <c:pt idx="529">
                  <c:v>2746.1959999999999</c:v>
                </c:pt>
                <c:pt idx="530">
                  <c:v>2763.4920000000002</c:v>
                </c:pt>
                <c:pt idx="531">
                  <c:v>2781.0230000000001</c:v>
                </c:pt>
                <c:pt idx="532">
                  <c:v>2739.2469999999998</c:v>
                </c:pt>
                <c:pt idx="533">
                  <c:v>2749.57</c:v>
                </c:pt>
                <c:pt idx="534">
                  <c:v>2688.8539999999998</c:v>
                </c:pt>
                <c:pt idx="535">
                  <c:v>2737.6</c:v>
                </c:pt>
                <c:pt idx="536">
                  <c:v>2655.6610000000001</c:v>
                </c:pt>
                <c:pt idx="537">
                  <c:v>2735.558</c:v>
                </c:pt>
                <c:pt idx="538">
                  <c:v>2749.7849999999999</c:v>
                </c:pt>
                <c:pt idx="539">
                  <c:v>2938.5149999999999</c:v>
                </c:pt>
                <c:pt idx="540">
                  <c:v>2916.5619999999999</c:v>
                </c:pt>
                <c:pt idx="541">
                  <c:v>2880.482</c:v>
                </c:pt>
                <c:pt idx="542">
                  <c:v>2976.694</c:v>
                </c:pt>
                <c:pt idx="543">
                  <c:v>3007.7393000000002</c:v>
                </c:pt>
                <c:pt idx="544">
                  <c:v>2913.8366999999998</c:v>
                </c:pt>
                <c:pt idx="545">
                  <c:v>2900.9697999999999</c:v>
                </c:pt>
                <c:pt idx="546">
                  <c:v>3007.6489999999999</c:v>
                </c:pt>
                <c:pt idx="547">
                  <c:v>2949.5970000000002</c:v>
                </c:pt>
                <c:pt idx="548">
                  <c:v>3022.8609999999999</c:v>
                </c:pt>
                <c:pt idx="549">
                  <c:v>3016.7040000000002</c:v>
                </c:pt>
                <c:pt idx="550">
                  <c:v>3186.4119999999998</c:v>
                </c:pt>
                <c:pt idx="551">
                  <c:v>3125.002</c:v>
                </c:pt>
                <c:pt idx="552">
                  <c:v>3361.84</c:v>
                </c:pt>
                <c:pt idx="553">
                  <c:v>3287.7109999999998</c:v>
                </c:pt>
                <c:pt idx="554">
                  <c:v>3296.2579999999998</c:v>
                </c:pt>
                <c:pt idx="555">
                  <c:v>3539.1819999999998</c:v>
                </c:pt>
                <c:pt idx="556">
                  <c:v>3572.8760000000002</c:v>
                </c:pt>
                <c:pt idx="557">
                  <c:v>3563.7359999999999</c:v>
                </c:pt>
                <c:pt idx="558">
                  <c:v>3533.779</c:v>
                </c:pt>
                <c:pt idx="559">
                  <c:v>3627.9140000000002</c:v>
                </c:pt>
                <c:pt idx="560">
                  <c:v>3612.4850000000001</c:v>
                </c:pt>
                <c:pt idx="561">
                  <c:v>3636.0889999999999</c:v>
                </c:pt>
                <c:pt idx="562">
                  <c:v>3651.7669999999998</c:v>
                </c:pt>
                <c:pt idx="563">
                  <c:v>3642.4720000000002</c:v>
                </c:pt>
                <c:pt idx="564">
                  <c:v>3578.9639999999999</c:v>
                </c:pt>
                <c:pt idx="565">
                  <c:v>3579.9989999999998</c:v>
                </c:pt>
                <c:pt idx="566">
                  <c:v>3516.1867000000002</c:v>
                </c:pt>
                <c:pt idx="567">
                  <c:v>3510.3539999999998</c:v>
                </c:pt>
                <c:pt idx="568">
                  <c:v>3520.6682000000001</c:v>
                </c:pt>
                <c:pt idx="569">
                  <c:v>3434.5812999999998</c:v>
                </c:pt>
                <c:pt idx="570">
                  <c:v>3455.4951000000001</c:v>
                </c:pt>
                <c:pt idx="571">
                  <c:v>3472.4394000000002</c:v>
                </c:pt>
                <c:pt idx="572">
                  <c:v>3470.0698000000002</c:v>
                </c:pt>
                <c:pt idx="573">
                  <c:v>3536.9272000000001</c:v>
                </c:pt>
                <c:pt idx="574">
                  <c:v>3524.9920000000002</c:v>
                </c:pt>
                <c:pt idx="575">
                  <c:v>3584.8236999999999</c:v>
                </c:pt>
                <c:pt idx="576">
                  <c:v>3536.9050999999999</c:v>
                </c:pt>
                <c:pt idx="577">
                  <c:v>3456.3085000000001</c:v>
                </c:pt>
                <c:pt idx="578">
                  <c:v>3445.4047999999998</c:v>
                </c:pt>
                <c:pt idx="579">
                  <c:v>3436.3029999999999</c:v>
                </c:pt>
                <c:pt idx="580">
                  <c:v>3635.5520999999999</c:v>
                </c:pt>
                <c:pt idx="581">
                  <c:v>3647.93</c:v>
                </c:pt>
                <c:pt idx="582">
                  <c:v>3616.1125000000002</c:v>
                </c:pt>
                <c:pt idx="583">
                  <c:v>3610.3195000000001</c:v>
                </c:pt>
                <c:pt idx="584">
                  <c:v>3630.4994999999999</c:v>
                </c:pt>
                <c:pt idx="585">
                  <c:v>3617.0619999999999</c:v>
                </c:pt>
                <c:pt idx="586">
                  <c:v>3568.4675999999999</c:v>
                </c:pt>
                <c:pt idx="587">
                  <c:v>3604.7950999999998</c:v>
                </c:pt>
                <c:pt idx="588">
                  <c:v>3606.9573999999998</c:v>
                </c:pt>
                <c:pt idx="589">
                  <c:v>3580.8388</c:v>
                </c:pt>
                <c:pt idx="590">
                  <c:v>3632.9016000000001</c:v>
                </c:pt>
                <c:pt idx="591">
                  <c:v>3650.2494000000002</c:v>
                </c:pt>
                <c:pt idx="592">
                  <c:v>3640.4852999999998</c:v>
                </c:pt>
                <c:pt idx="593">
                  <c:v>3646.8811000000001</c:v>
                </c:pt>
                <c:pt idx="594">
                  <c:v>3590.0324000000001</c:v>
                </c:pt>
                <c:pt idx="595">
                  <c:v>3522.8184999999999</c:v>
                </c:pt>
                <c:pt idx="596">
                  <c:v>3459.6396</c:v>
                </c:pt>
                <c:pt idx="597">
                  <c:v>3316.6954000000001</c:v>
                </c:pt>
                <c:pt idx="598">
                  <c:v>3325.0846000000001</c:v>
                </c:pt>
                <c:pt idx="599">
                  <c:v>3382.5612000000001</c:v>
                </c:pt>
                <c:pt idx="600">
                  <c:v>3387.3154</c:v>
                </c:pt>
                <c:pt idx="601">
                  <c:v>3375.1961000000001</c:v>
                </c:pt>
                <c:pt idx="602">
                  <c:v>3434.3359999999998</c:v>
                </c:pt>
                <c:pt idx="603">
                  <c:v>3429.5808999999999</c:v>
                </c:pt>
                <c:pt idx="604">
                  <c:v>3412.4337999999998</c:v>
                </c:pt>
                <c:pt idx="605">
                  <c:v>3368.7388000000001</c:v>
                </c:pt>
                <c:pt idx="606">
                  <c:v>3320.6761000000001</c:v>
                </c:pt>
                <c:pt idx="607">
                  <c:v>3425.3303000000001</c:v>
                </c:pt>
                <c:pt idx="608">
                  <c:v>3386.7003</c:v>
                </c:pt>
                <c:pt idx="609">
                  <c:v>3391.3516</c:v>
                </c:pt>
                <c:pt idx="610">
                  <c:v>3338.0729999999999</c:v>
                </c:pt>
                <c:pt idx="611">
                  <c:v>3262.4414000000002</c:v>
                </c:pt>
                <c:pt idx="612">
                  <c:v>3293.2301000000002</c:v>
                </c:pt>
                <c:pt idx="613">
                  <c:v>3287.6624000000002</c:v>
                </c:pt>
                <c:pt idx="614">
                  <c:v>3183.1516000000001</c:v>
                </c:pt>
                <c:pt idx="615">
                  <c:v>3143.3573000000001</c:v>
                </c:pt>
                <c:pt idx="616">
                  <c:v>3052.7813999999998</c:v>
                </c:pt>
                <c:pt idx="617">
                  <c:v>3038.1368000000002</c:v>
                </c:pt>
                <c:pt idx="618">
                  <c:v>3100.7559000000001</c:v>
                </c:pt>
                <c:pt idx="619">
                  <c:v>3092.3470000000002</c:v>
                </c:pt>
                <c:pt idx="620">
                  <c:v>3142.6869000000002</c:v>
                </c:pt>
                <c:pt idx="621">
                  <c:v>3115.8881000000001</c:v>
                </c:pt>
                <c:pt idx="622">
                  <c:v>3185.6187</c:v>
                </c:pt>
                <c:pt idx="623">
                  <c:v>3156.5399000000002</c:v>
                </c:pt>
                <c:pt idx="624">
                  <c:v>3097.9171999999999</c:v>
                </c:pt>
                <c:pt idx="625">
                  <c:v>3086.0610999999999</c:v>
                </c:pt>
                <c:pt idx="626">
                  <c:v>3152.2631999999999</c:v>
                </c:pt>
                <c:pt idx="627">
                  <c:v>3005.1722</c:v>
                </c:pt>
                <c:pt idx="628">
                  <c:v>3114.7979999999998</c:v>
                </c:pt>
                <c:pt idx="629">
                  <c:v>3200.2337000000002</c:v>
                </c:pt>
                <c:pt idx="630">
                  <c:v>3197.8932</c:v>
                </c:pt>
                <c:pt idx="631">
                  <c:v>3243.0889000000002</c:v>
                </c:pt>
                <c:pt idx="632">
                  <c:v>3170.4522000000002</c:v>
                </c:pt>
                <c:pt idx="633">
                  <c:v>3080.4200999999998</c:v>
                </c:pt>
                <c:pt idx="634">
                  <c:v>3160.1669999999999</c:v>
                </c:pt>
                <c:pt idx="635">
                  <c:v>3166.6239</c:v>
                </c:pt>
                <c:pt idx="636">
                  <c:v>3205.9854999999998</c:v>
                </c:pt>
                <c:pt idx="637">
                  <c:v>3232.3494999999998</c:v>
                </c:pt>
                <c:pt idx="638">
                  <c:v>3083.5911999999998</c:v>
                </c:pt>
                <c:pt idx="639">
                  <c:v>2927.288</c:v>
                </c:pt>
                <c:pt idx="640">
                  <c:v>2964.9674</c:v>
                </c:pt>
                <c:pt idx="641">
                  <c:v>3209.9050000000002</c:v>
                </c:pt>
                <c:pt idx="642">
                  <c:v>3507.7440000000001</c:v>
                </c:pt>
                <c:pt idx="643">
                  <c:v>3664.2907</c:v>
                </c:pt>
                <c:pt idx="644">
                  <c:v>3794.1093999999998</c:v>
                </c:pt>
                <c:pt idx="645">
                  <c:v>3748.1639</c:v>
                </c:pt>
                <c:pt idx="646">
                  <c:v>3993.6677</c:v>
                </c:pt>
                <c:pt idx="647">
                  <c:v>3965.3348999999998</c:v>
                </c:pt>
                <c:pt idx="648">
                  <c:v>3954.5560999999998</c:v>
                </c:pt>
                <c:pt idx="649">
                  <c:v>3886.3198000000002</c:v>
                </c:pt>
                <c:pt idx="650">
                  <c:v>3927.9083000000001</c:v>
                </c:pt>
                <c:pt idx="651">
                  <c:v>3928.4153999999999</c:v>
                </c:pt>
                <c:pt idx="652">
                  <c:v>3744.2044999999998</c:v>
                </c:pt>
                <c:pt idx="653">
                  <c:v>3661.5392000000002</c:v>
                </c:pt>
                <c:pt idx="654">
                  <c:v>3694.5733</c:v>
                </c:pt>
                <c:pt idx="655">
                  <c:v>3756.5448999999999</c:v>
                </c:pt>
                <c:pt idx="656">
                  <c:v>3622.9050999999999</c:v>
                </c:pt>
                <c:pt idx="657">
                  <c:v>3663.7256000000002</c:v>
                </c:pt>
                <c:pt idx="658">
                  <c:v>3705.7656000000002</c:v>
                </c:pt>
                <c:pt idx="659">
                  <c:v>3789.1680000000001</c:v>
                </c:pt>
                <c:pt idx="660">
                  <c:v>3663.0023999999999</c:v>
                </c:pt>
                <c:pt idx="661">
                  <c:v>3725.5581999999999</c:v>
                </c:pt>
                <c:pt idx="662">
                  <c:v>4070.9079999999999</c:v>
                </c:pt>
                <c:pt idx="663">
                  <c:v>4123.9233999999997</c:v>
                </c:pt>
                <c:pt idx="664">
                  <c:v>4026.0450000000001</c:v>
                </c:pt>
                <c:pt idx="665">
                  <c:v>4017.6747999999998</c:v>
                </c:pt>
                <c:pt idx="666">
                  <c:v>3992.1095999999998</c:v>
                </c:pt>
                <c:pt idx="667">
                  <c:v>3957.3516</c:v>
                </c:pt>
                <c:pt idx="668">
                  <c:v>3823.1754999999998</c:v>
                </c:pt>
                <c:pt idx="669">
                  <c:v>3805.7033000000001</c:v>
                </c:pt>
                <c:pt idx="670">
                  <c:v>3924.4870999999998</c:v>
                </c:pt>
                <c:pt idx="671">
                  <c:v>3970.3878</c:v>
                </c:pt>
                <c:pt idx="672">
                  <c:v>3877.8033999999998</c:v>
                </c:pt>
                <c:pt idx="673">
                  <c:v>3709.3303999999998</c:v>
                </c:pt>
                <c:pt idx="674">
                  <c:v>3507.1923000000002</c:v>
                </c:pt>
                <c:pt idx="675">
                  <c:v>3727.1248000000001</c:v>
                </c:pt>
                <c:pt idx="676">
                  <c:v>3775.9122000000002</c:v>
                </c:pt>
                <c:pt idx="677">
                  <c:v>3686.9153000000001</c:v>
                </c:pt>
                <c:pt idx="678">
                  <c:v>3912.7667999999999</c:v>
                </c:pt>
                <c:pt idx="679">
                  <c:v>4053.6997000000001</c:v>
                </c:pt>
                <c:pt idx="680">
                  <c:v>4277.2218999999996</c:v>
                </c:pt>
                <c:pt idx="681">
                  <c:v>4053.0304000000001</c:v>
                </c:pt>
                <c:pt idx="682">
                  <c:v>4192.8734000000004</c:v>
                </c:pt>
                <c:pt idx="683">
                  <c:v>4527.7789000000002</c:v>
                </c:pt>
                <c:pt idx="684">
                  <c:v>4690.1496999999999</c:v>
                </c:pt>
                <c:pt idx="685">
                  <c:v>4576.4921999999997</c:v>
                </c:pt>
                <c:pt idx="686">
                  <c:v>4478.3643000000002</c:v>
                </c:pt>
                <c:pt idx="687">
                  <c:v>4785.3559999999998</c:v>
                </c:pt>
                <c:pt idx="688">
                  <c:v>4967.8982999999998</c:v>
                </c:pt>
                <c:pt idx="689">
                  <c:v>4887.4319999999998</c:v>
                </c:pt>
                <c:pt idx="690">
                  <c:v>5062.9929000000002</c:v>
                </c:pt>
                <c:pt idx="691">
                  <c:v>5166.3500000000004</c:v>
                </c:pt>
                <c:pt idx="692">
                  <c:v>5121.5924999999997</c:v>
                </c:pt>
                <c:pt idx="693">
                  <c:v>5106.0358999999999</c:v>
                </c:pt>
                <c:pt idx="694">
                  <c:v>5113.5339999999997</c:v>
                </c:pt>
                <c:pt idx="695">
                  <c:v>5131.8810000000003</c:v>
                </c:pt>
                <c:pt idx="696">
                  <c:v>5023.0959999999995</c:v>
                </c:pt>
                <c:pt idx="697">
                  <c:v>4947.1019999999999</c:v>
                </c:pt>
                <c:pt idx="698">
                  <c:v>4909.9780000000001</c:v>
                </c:pt>
                <c:pt idx="699">
                  <c:v>4910.527</c:v>
                </c:pt>
                <c:pt idx="700">
                  <c:v>4828.7380000000003</c:v>
                </c:pt>
                <c:pt idx="701">
                  <c:v>4611.7439999999997</c:v>
                </c:pt>
                <c:pt idx="702">
                  <c:v>4620.2659999999996</c:v>
                </c:pt>
                <c:pt idx="703">
                  <c:v>4941.7139999999999</c:v>
                </c:pt>
                <c:pt idx="704">
                  <c:v>4910.8969999999999</c:v>
                </c:pt>
                <c:pt idx="705">
                  <c:v>4813.7979999999998</c:v>
                </c:pt>
                <c:pt idx="706">
                  <c:v>4657.5959999999995</c:v>
                </c:pt>
                <c:pt idx="707">
                  <c:v>4529.4219999999996</c:v>
                </c:pt>
                <c:pt idx="708">
                  <c:v>4446.2879999999996</c:v>
                </c:pt>
                <c:pt idx="709">
                  <c:v>4417.5519999999997</c:v>
                </c:pt>
                <c:pt idx="710">
                  <c:v>4283.491</c:v>
                </c:pt>
                <c:pt idx="711">
                  <c:v>4308.6909999999998</c:v>
                </c:pt>
                <c:pt idx="712">
                  <c:v>4378.3109999999997</c:v>
                </c:pt>
                <c:pt idx="713">
                  <c:v>4375.76</c:v>
                </c:pt>
                <c:pt idx="714">
                  <c:v>4401.2190000000001</c:v>
                </c:pt>
                <c:pt idx="715">
                  <c:v>4333.5839999999998</c:v>
                </c:pt>
                <c:pt idx="716">
                  <c:v>4205.9170000000004</c:v>
                </c:pt>
                <c:pt idx="717">
                  <c:v>4112.2139999999999</c:v>
                </c:pt>
                <c:pt idx="718">
                  <c:v>4229.2659999999996</c:v>
                </c:pt>
                <c:pt idx="719">
                  <c:v>4298.7060000000001</c:v>
                </c:pt>
                <c:pt idx="720">
                  <c:v>4480.4639999999999</c:v>
                </c:pt>
                <c:pt idx="721">
                  <c:v>4441.6549999999997</c:v>
                </c:pt>
                <c:pt idx="722">
                  <c:v>4476.62</c:v>
                </c:pt>
                <c:pt idx="723">
                  <c:v>4476.2150000000001</c:v>
                </c:pt>
                <c:pt idx="724">
                  <c:v>4527.3959999999997</c:v>
                </c:pt>
                <c:pt idx="725">
                  <c:v>4393.6859999999997</c:v>
                </c:pt>
                <c:pt idx="726">
                  <c:v>4414.5079999999998</c:v>
                </c:pt>
                <c:pt idx="727">
                  <c:v>4398.4939999999997</c:v>
                </c:pt>
                <c:pt idx="728">
                  <c:v>4293.6229999999996</c:v>
                </c:pt>
                <c:pt idx="729">
                  <c:v>4217.0770000000002</c:v>
                </c:pt>
                <c:pt idx="730">
                  <c:v>4287.2960000000003</c:v>
                </c:pt>
                <c:pt idx="731">
                  <c:v>4194.8230000000003</c:v>
                </c:pt>
                <c:pt idx="732">
                  <c:v>4084.163</c:v>
                </c:pt>
                <c:pt idx="733">
                  <c:v>4135.5649999999996</c:v>
                </c:pt>
                <c:pt idx="734">
                  <c:v>4121.7150000000001</c:v>
                </c:pt>
                <c:pt idx="735">
                  <c:v>4034.31</c:v>
                </c:pt>
                <c:pt idx="736">
                  <c:v>3957.5340000000001</c:v>
                </c:pt>
                <c:pt idx="737">
                  <c:v>3994.8110000000001</c:v>
                </c:pt>
                <c:pt idx="738">
                  <c:v>3961.3780000000002</c:v>
                </c:pt>
                <c:pt idx="739">
                  <c:v>3863.9290000000001</c:v>
                </c:pt>
                <c:pt idx="740">
                  <c:v>3825.7840000000001</c:v>
                </c:pt>
                <c:pt idx="741">
                  <c:v>3810.2939999999999</c:v>
                </c:pt>
                <c:pt idx="742">
                  <c:v>3747.8989999999999</c:v>
                </c:pt>
                <c:pt idx="743">
                  <c:v>3786.5680000000002</c:v>
                </c:pt>
                <c:pt idx="744">
                  <c:v>3691.096</c:v>
                </c:pt>
                <c:pt idx="745">
                  <c:v>3682.0949999999998</c:v>
                </c:pt>
                <c:pt idx="746">
                  <c:v>3660.7269999999999</c:v>
                </c:pt>
                <c:pt idx="747">
                  <c:v>3691.41</c:v>
                </c:pt>
                <c:pt idx="748">
                  <c:v>3687.7280000000001</c:v>
                </c:pt>
                <c:pt idx="749">
                  <c:v>3617.3180000000002</c:v>
                </c:pt>
                <c:pt idx="750">
                  <c:v>3582.2710000000002</c:v>
                </c:pt>
                <c:pt idx="751">
                  <c:v>3577.3009999999999</c:v>
                </c:pt>
                <c:pt idx="752">
                  <c:v>3502.8470000000002</c:v>
                </c:pt>
                <c:pt idx="753">
                  <c:v>3449.3049999999998</c:v>
                </c:pt>
                <c:pt idx="754">
                  <c:v>3372.9110000000001</c:v>
                </c:pt>
                <c:pt idx="755">
                  <c:v>3349.3229999999999</c:v>
                </c:pt>
                <c:pt idx="756">
                  <c:v>3290.9</c:v>
                </c:pt>
                <c:pt idx="757">
                  <c:v>3286.0680000000002</c:v>
                </c:pt>
                <c:pt idx="758">
                  <c:v>3302.4079999999999</c:v>
                </c:pt>
                <c:pt idx="759">
                  <c:v>3241.1869999999999</c:v>
                </c:pt>
                <c:pt idx="760">
                  <c:v>3248.4760000000001</c:v>
                </c:pt>
                <c:pt idx="761">
                  <c:v>3279.5329999999999</c:v>
                </c:pt>
                <c:pt idx="762">
                  <c:v>3263.0520000000001</c:v>
                </c:pt>
                <c:pt idx="763">
                  <c:v>3336.2849999999999</c:v>
                </c:pt>
                <c:pt idx="764">
                  <c:v>3310.3029999999999</c:v>
                </c:pt>
                <c:pt idx="765">
                  <c:v>3298.3589999999999</c:v>
                </c:pt>
                <c:pt idx="766">
                  <c:v>3228.8429999999998</c:v>
                </c:pt>
                <c:pt idx="767">
                  <c:v>3246.9059999999999</c:v>
                </c:pt>
                <c:pt idx="768">
                  <c:v>3222.3629999999998</c:v>
                </c:pt>
                <c:pt idx="769">
                  <c:v>3203.8270000000002</c:v>
                </c:pt>
                <c:pt idx="770">
                  <c:v>3173.4160000000002</c:v>
                </c:pt>
                <c:pt idx="771">
                  <c:v>3157.7040000000002</c:v>
                </c:pt>
                <c:pt idx="772">
                  <c:v>3141.5929999999998</c:v>
                </c:pt>
                <c:pt idx="773">
                  <c:v>3095.1239999999998</c:v>
                </c:pt>
                <c:pt idx="774">
                  <c:v>3075.9070000000002</c:v>
                </c:pt>
                <c:pt idx="775">
                  <c:v>3136.5309999999999</c:v>
                </c:pt>
                <c:pt idx="776">
                  <c:v>3174.1260000000002</c:v>
                </c:pt>
                <c:pt idx="777">
                  <c:v>3204.9070000000002</c:v>
                </c:pt>
                <c:pt idx="778">
                  <c:v>3128.3</c:v>
                </c:pt>
                <c:pt idx="779">
                  <c:v>3210.3629999999998</c:v>
                </c:pt>
                <c:pt idx="780">
                  <c:v>3262.3049999999998</c:v>
                </c:pt>
                <c:pt idx="781">
                  <c:v>3305.7379999999998</c:v>
                </c:pt>
                <c:pt idx="782">
                  <c:v>3352.96</c:v>
                </c:pt>
                <c:pt idx="783">
                  <c:v>3383.1819999999998</c:v>
                </c:pt>
                <c:pt idx="784">
                  <c:v>3351.7640000000001</c:v>
                </c:pt>
                <c:pt idx="785">
                  <c:v>3343.3440000000001</c:v>
                </c:pt>
                <c:pt idx="786">
                  <c:v>3323.6109999999999</c:v>
                </c:pt>
                <c:pt idx="787">
                  <c:v>3173.0520000000001</c:v>
                </c:pt>
                <c:pt idx="788">
                  <c:v>3116.3510000000001</c:v>
                </c:pt>
                <c:pt idx="789">
                  <c:v>3376.4949999999999</c:v>
                </c:pt>
                <c:pt idx="790">
                  <c:v>3336.4549999999999</c:v>
                </c:pt>
                <c:pt idx="791">
                  <c:v>3222.4369999999999</c:v>
                </c:pt>
                <c:pt idx="792">
                  <c:v>3235.3009999999999</c:v>
                </c:pt>
                <c:pt idx="793">
                  <c:v>3229.3159999999998</c:v>
                </c:pt>
                <c:pt idx="794">
                  <c:v>3285.4119999999998</c:v>
                </c:pt>
                <c:pt idx="795">
                  <c:v>3293.4560000000001</c:v>
                </c:pt>
                <c:pt idx="796">
                  <c:v>3373.9540000000002</c:v>
                </c:pt>
                <c:pt idx="797">
                  <c:v>3351.4459999999999</c:v>
                </c:pt>
                <c:pt idx="798">
                  <c:v>3350.5189999999998</c:v>
                </c:pt>
                <c:pt idx="799">
                  <c:v>3234.6770000000001</c:v>
                </c:pt>
                <c:pt idx="800">
                  <c:v>3165.8150000000001</c:v>
                </c:pt>
                <c:pt idx="801">
                  <c:v>3168.0160000000001</c:v>
                </c:pt>
                <c:pt idx="802">
                  <c:v>3157.6030000000001</c:v>
                </c:pt>
                <c:pt idx="803">
                  <c:v>3072.5360000000001</c:v>
                </c:pt>
                <c:pt idx="804">
                  <c:v>2972.5320000000002</c:v>
                </c:pt>
                <c:pt idx="805">
                  <c:v>3032.6120000000001</c:v>
                </c:pt>
                <c:pt idx="806">
                  <c:v>3127.4450000000002</c:v>
                </c:pt>
                <c:pt idx="807">
                  <c:v>3108.596</c:v>
                </c:pt>
                <c:pt idx="808">
                  <c:v>3057.5210000000002</c:v>
                </c:pt>
                <c:pt idx="809">
                  <c:v>3061.02</c:v>
                </c:pt>
                <c:pt idx="810">
                  <c:v>3021.518</c:v>
                </c:pt>
                <c:pt idx="811">
                  <c:v>2953.4209999999998</c:v>
                </c:pt>
                <c:pt idx="812">
                  <c:v>2938.1729999999998</c:v>
                </c:pt>
                <c:pt idx="813">
                  <c:v>2925.7429999999999</c:v>
                </c:pt>
                <c:pt idx="814">
                  <c:v>2940.0059999999999</c:v>
                </c:pt>
                <c:pt idx="815">
                  <c:v>2856.2689999999998</c:v>
                </c:pt>
                <c:pt idx="816">
                  <c:v>3020.2579999999998</c:v>
                </c:pt>
                <c:pt idx="817">
                  <c:v>2937.6469999999999</c:v>
                </c:pt>
                <c:pt idx="818">
                  <c:v>2899.4560000000001</c:v>
                </c:pt>
                <c:pt idx="819">
                  <c:v>2779.5250000000001</c:v>
                </c:pt>
                <c:pt idx="820">
                  <c:v>2763.5450000000001</c:v>
                </c:pt>
                <c:pt idx="821">
                  <c:v>2680.1550000000002</c:v>
                </c:pt>
                <c:pt idx="822">
                  <c:v>2682.835</c:v>
                </c:pt>
                <c:pt idx="823">
                  <c:v>2630.4859999999999</c:v>
                </c:pt>
                <c:pt idx="824">
                  <c:v>2604.3449999999998</c:v>
                </c:pt>
                <c:pt idx="825">
                  <c:v>2567.5970000000002</c:v>
                </c:pt>
                <c:pt idx="826">
                  <c:v>2532.8789999999999</c:v>
                </c:pt>
                <c:pt idx="827">
                  <c:v>2486.7910000000002</c:v>
                </c:pt>
                <c:pt idx="828">
                  <c:v>2452.66</c:v>
                </c:pt>
                <c:pt idx="829">
                  <c:v>2450.9859999999999</c:v>
                </c:pt>
                <c:pt idx="830">
                  <c:v>2456.366</c:v>
                </c:pt>
                <c:pt idx="831">
                  <c:v>2474.009</c:v>
                </c:pt>
                <c:pt idx="832">
                  <c:v>2478.8240000000001</c:v>
                </c:pt>
                <c:pt idx="833">
                  <c:v>2485.6060000000002</c:v>
                </c:pt>
                <c:pt idx="834">
                  <c:v>2494.4760000000001</c:v>
                </c:pt>
                <c:pt idx="835">
                  <c:v>2469.6729999999998</c:v>
                </c:pt>
                <c:pt idx="836">
                  <c:v>2473.6729999999998</c:v>
                </c:pt>
                <c:pt idx="837">
                  <c:v>2418.1709999999998</c:v>
                </c:pt>
                <c:pt idx="838">
                  <c:v>2425.864</c:v>
                </c:pt>
                <c:pt idx="839">
                  <c:v>2419.2539999999999</c:v>
                </c:pt>
                <c:pt idx="840">
                  <c:v>2430.6770000000001</c:v>
                </c:pt>
                <c:pt idx="841">
                  <c:v>2430.0320000000002</c:v>
                </c:pt>
                <c:pt idx="842">
                  <c:v>2420.1779999999999</c:v>
                </c:pt>
                <c:pt idx="843">
                  <c:v>2391.076</c:v>
                </c:pt>
                <c:pt idx="844">
                  <c:v>2373.0300000000002</c:v>
                </c:pt>
                <c:pt idx="845">
                  <c:v>2337.8710000000001</c:v>
                </c:pt>
                <c:pt idx="846">
                  <c:v>2290.4369999999999</c:v>
                </c:pt>
                <c:pt idx="847">
                  <c:v>2302.2800000000002</c:v>
                </c:pt>
                <c:pt idx="848">
                  <c:v>2302.4180000000001</c:v>
                </c:pt>
                <c:pt idx="849">
                  <c:v>2326.5529999999999</c:v>
                </c:pt>
                <c:pt idx="850">
                  <c:v>2339.6570000000002</c:v>
                </c:pt>
                <c:pt idx="851">
                  <c:v>2356.7280000000001</c:v>
                </c:pt>
                <c:pt idx="852">
                  <c:v>2341.1840000000002</c:v>
                </c:pt>
                <c:pt idx="853">
                  <c:v>2356.4989999999998</c:v>
                </c:pt>
                <c:pt idx="854">
                  <c:v>2373.67</c:v>
                </c:pt>
                <c:pt idx="855">
                  <c:v>2359.4749999999999</c:v>
                </c:pt>
                <c:pt idx="856">
                  <c:v>2366.009</c:v>
                </c:pt>
                <c:pt idx="857">
                  <c:v>2374.54</c:v>
                </c:pt>
                <c:pt idx="858">
                  <c:v>2389.3710000000001</c:v>
                </c:pt>
                <c:pt idx="859">
                  <c:v>2382.7939999999999</c:v>
                </c:pt>
                <c:pt idx="860">
                  <c:v>2363.87</c:v>
                </c:pt>
                <c:pt idx="861">
                  <c:v>2357.7109999999998</c:v>
                </c:pt>
                <c:pt idx="862">
                  <c:v>2347.7179999999998</c:v>
                </c:pt>
                <c:pt idx="863">
                  <c:v>2345.1030000000001</c:v>
                </c:pt>
                <c:pt idx="864">
                  <c:v>2343.5749999999998</c:v>
                </c:pt>
                <c:pt idx="865">
                  <c:v>2309.7179999999998</c:v>
                </c:pt>
                <c:pt idx="866">
                  <c:v>2289.866</c:v>
                </c:pt>
                <c:pt idx="867">
                  <c:v>2329.451</c:v>
                </c:pt>
                <c:pt idx="868">
                  <c:v>2315.9279999999999</c:v>
                </c:pt>
                <c:pt idx="869">
                  <c:v>2307.893</c:v>
                </c:pt>
                <c:pt idx="870">
                  <c:v>2296.5549999999998</c:v>
                </c:pt>
                <c:pt idx="871">
                  <c:v>2339.14</c:v>
                </c:pt>
                <c:pt idx="872">
                  <c:v>2331.9499999999998</c:v>
                </c:pt>
                <c:pt idx="873">
                  <c:v>2311.6790000000001</c:v>
                </c:pt>
                <c:pt idx="874">
                  <c:v>2318.3049999999998</c:v>
                </c:pt>
                <c:pt idx="875">
                  <c:v>2326.527</c:v>
                </c:pt>
                <c:pt idx="876">
                  <c:v>2326.4319999999998</c:v>
                </c:pt>
                <c:pt idx="877">
                  <c:v>2306.8620000000001</c:v>
                </c:pt>
                <c:pt idx="878">
                  <c:v>2288.627</c:v>
                </c:pt>
                <c:pt idx="879">
                  <c:v>2266.0459999999998</c:v>
                </c:pt>
                <c:pt idx="880">
                  <c:v>2235.511</c:v>
                </c:pt>
                <c:pt idx="881">
                  <c:v>2217.1999999999998</c:v>
                </c:pt>
                <c:pt idx="882">
                  <c:v>2195.8180000000002</c:v>
                </c:pt>
                <c:pt idx="883">
                  <c:v>2209.4650000000001</c:v>
                </c:pt>
                <c:pt idx="884">
                  <c:v>2207.1060000000002</c:v>
                </c:pt>
                <c:pt idx="885">
                  <c:v>2229.2739999999999</c:v>
                </c:pt>
                <c:pt idx="886">
                  <c:v>2240.8119999999999</c:v>
                </c:pt>
                <c:pt idx="887">
                  <c:v>2230.4580000000001</c:v>
                </c:pt>
                <c:pt idx="888">
                  <c:v>2240.2109999999998</c:v>
                </c:pt>
                <c:pt idx="889">
                  <c:v>2245.33</c:v>
                </c:pt>
                <c:pt idx="890">
                  <c:v>2239.4659999999999</c:v>
                </c:pt>
                <c:pt idx="891">
                  <c:v>2226.7339999999999</c:v>
                </c:pt>
                <c:pt idx="892">
                  <c:v>2206.4659999999999</c:v>
                </c:pt>
                <c:pt idx="893">
                  <c:v>2222.877</c:v>
                </c:pt>
                <c:pt idx="894">
                  <c:v>2221.5949999999998</c:v>
                </c:pt>
                <c:pt idx="895">
                  <c:v>2224.654</c:v>
                </c:pt>
                <c:pt idx="896">
                  <c:v>2194.4250000000002</c:v>
                </c:pt>
                <c:pt idx="897">
                  <c:v>2187.6689999999999</c:v>
                </c:pt>
                <c:pt idx="898">
                  <c:v>2217.4650000000001</c:v>
                </c:pt>
                <c:pt idx="899">
                  <c:v>2219.9450000000002</c:v>
                </c:pt>
                <c:pt idx="900">
                  <c:v>2223.3310000000001</c:v>
                </c:pt>
                <c:pt idx="901">
                  <c:v>2185.3029999999999</c:v>
                </c:pt>
                <c:pt idx="902">
                  <c:v>2201.5619999999999</c:v>
                </c:pt>
                <c:pt idx="903">
                  <c:v>2181.2429999999999</c:v>
                </c:pt>
                <c:pt idx="904">
                  <c:v>2183.192</c:v>
                </c:pt>
                <c:pt idx="905">
                  <c:v>2177.9479999999999</c:v>
                </c:pt>
                <c:pt idx="906">
                  <c:v>2126.614</c:v>
                </c:pt>
                <c:pt idx="907">
                  <c:v>2105.0619999999999</c:v>
                </c:pt>
                <c:pt idx="908">
                  <c:v>2078.489</c:v>
                </c:pt>
                <c:pt idx="909">
                  <c:v>2075.4810000000002</c:v>
                </c:pt>
                <c:pt idx="910">
                  <c:v>2054.4789999999998</c:v>
                </c:pt>
                <c:pt idx="911">
                  <c:v>2059.067</c:v>
                </c:pt>
                <c:pt idx="912">
                  <c:v>2055.5909999999999</c:v>
                </c:pt>
                <c:pt idx="913">
                  <c:v>2067.2759999999998</c:v>
                </c:pt>
                <c:pt idx="914">
                  <c:v>2070.357</c:v>
                </c:pt>
                <c:pt idx="915">
                  <c:v>2066.6460000000002</c:v>
                </c:pt>
                <c:pt idx="916">
                  <c:v>2046.961</c:v>
                </c:pt>
                <c:pt idx="917">
                  <c:v>2038.3420000000001</c:v>
                </c:pt>
                <c:pt idx="918">
                  <c:v>2038.6120000000001</c:v>
                </c:pt>
                <c:pt idx="919">
                  <c:v>2064.0210000000002</c:v>
                </c:pt>
                <c:pt idx="920">
                  <c:v>2059.9270000000001</c:v>
                </c:pt>
                <c:pt idx="921">
                  <c:v>2059.375</c:v>
                </c:pt>
                <c:pt idx="922">
                  <c:v>2063.2289999999998</c:v>
                </c:pt>
                <c:pt idx="923">
                  <c:v>2059.4180000000001</c:v>
                </c:pt>
                <c:pt idx="924">
                  <c:v>2050.3809999999999</c:v>
                </c:pt>
                <c:pt idx="925">
                  <c:v>2048.3270000000002</c:v>
                </c:pt>
                <c:pt idx="926">
                  <c:v>2036.51</c:v>
                </c:pt>
                <c:pt idx="927">
                  <c:v>2038.6769999999999</c:v>
                </c:pt>
                <c:pt idx="928">
                  <c:v>2025.502</c:v>
                </c:pt>
                <c:pt idx="929">
                  <c:v>2033.931</c:v>
                </c:pt>
                <c:pt idx="930">
                  <c:v>2024.365</c:v>
                </c:pt>
                <c:pt idx="931">
                  <c:v>2026.674</c:v>
                </c:pt>
                <c:pt idx="932">
                  <c:v>2023.7349999999999</c:v>
                </c:pt>
                <c:pt idx="933">
                  <c:v>2055.5189999999998</c:v>
                </c:pt>
                <c:pt idx="934">
                  <c:v>2066.6979999999999</c:v>
                </c:pt>
                <c:pt idx="935">
                  <c:v>2085.9830000000002</c:v>
                </c:pt>
                <c:pt idx="936">
                  <c:v>2070.7150000000001</c:v>
                </c:pt>
                <c:pt idx="937">
                  <c:v>2051.7130000000002</c:v>
                </c:pt>
                <c:pt idx="938">
                  <c:v>2054.9479999999999</c:v>
                </c:pt>
                <c:pt idx="939">
                  <c:v>2052.5320000000002</c:v>
                </c:pt>
                <c:pt idx="940">
                  <c:v>2030.502</c:v>
                </c:pt>
                <c:pt idx="941">
                  <c:v>2029.9559999999999</c:v>
                </c:pt>
                <c:pt idx="942">
                  <c:v>2040.8779999999999</c:v>
                </c:pt>
                <c:pt idx="943">
                  <c:v>2024.8340000000001</c:v>
                </c:pt>
                <c:pt idx="944">
                  <c:v>2038.3050000000001</c:v>
                </c:pt>
                <c:pt idx="945">
                  <c:v>2039.212</c:v>
                </c:pt>
                <c:pt idx="946">
                  <c:v>2040.595</c:v>
                </c:pt>
                <c:pt idx="947">
                  <c:v>2050.2280000000001</c:v>
                </c:pt>
                <c:pt idx="948">
                  <c:v>2034.5650000000001</c:v>
                </c:pt>
                <c:pt idx="949">
                  <c:v>2041.4760000000001</c:v>
                </c:pt>
                <c:pt idx="950">
                  <c:v>2034.569</c:v>
                </c:pt>
                <c:pt idx="951">
                  <c:v>2021.2850000000001</c:v>
                </c:pt>
                <c:pt idx="952">
                  <c:v>2024.951</c:v>
                </c:pt>
                <c:pt idx="953">
                  <c:v>2008.1189999999999</c:v>
                </c:pt>
                <c:pt idx="954">
                  <c:v>2005.183</c:v>
                </c:pt>
                <c:pt idx="955">
                  <c:v>2026.5039999999999</c:v>
                </c:pt>
                <c:pt idx="956">
                  <c:v>2024.9739999999999</c:v>
                </c:pt>
                <c:pt idx="957">
                  <c:v>2047.91</c:v>
                </c:pt>
                <c:pt idx="958">
                  <c:v>2050.7280000000001</c:v>
                </c:pt>
                <c:pt idx="959">
                  <c:v>2052.8710000000001</c:v>
                </c:pt>
                <c:pt idx="960">
                  <c:v>2011.135</c:v>
                </c:pt>
                <c:pt idx="961">
                  <c:v>2015.2739999999999</c:v>
                </c:pt>
                <c:pt idx="962">
                  <c:v>2010.0830000000001</c:v>
                </c:pt>
                <c:pt idx="963">
                  <c:v>2028.038</c:v>
                </c:pt>
                <c:pt idx="964">
                  <c:v>2027.3530000000001</c:v>
                </c:pt>
                <c:pt idx="965">
                  <c:v>2026.3579999999999</c:v>
                </c:pt>
                <c:pt idx="966">
                  <c:v>2020.3409999999999</c:v>
                </c:pt>
                <c:pt idx="967">
                  <c:v>2003.4870000000001</c:v>
                </c:pt>
                <c:pt idx="968">
                  <c:v>2036.519</c:v>
                </c:pt>
                <c:pt idx="969">
                  <c:v>2057.0329999999999</c:v>
                </c:pt>
                <c:pt idx="970">
                  <c:v>2067.3820000000001</c:v>
                </c:pt>
                <c:pt idx="971">
                  <c:v>2072.8310000000001</c:v>
                </c:pt>
                <c:pt idx="972">
                  <c:v>2065.826</c:v>
                </c:pt>
                <c:pt idx="973">
                  <c:v>2097.748</c:v>
                </c:pt>
                <c:pt idx="974">
                  <c:v>2098.8850000000002</c:v>
                </c:pt>
                <c:pt idx="975">
                  <c:v>2105.1219999999998</c:v>
                </c:pt>
                <c:pt idx="976">
                  <c:v>2101.6010000000001</c:v>
                </c:pt>
                <c:pt idx="977">
                  <c:v>2131.5390000000002</c:v>
                </c:pt>
                <c:pt idx="978">
                  <c:v>2130.5419999999999</c:v>
                </c:pt>
                <c:pt idx="979">
                  <c:v>2134.3000000000002</c:v>
                </c:pt>
                <c:pt idx="980">
                  <c:v>2105.2370000000001</c:v>
                </c:pt>
                <c:pt idx="981">
                  <c:v>2098.2840000000001</c:v>
                </c:pt>
                <c:pt idx="982">
                  <c:v>2058.8310000000001</c:v>
                </c:pt>
                <c:pt idx="983">
                  <c:v>2043.702</c:v>
                </c:pt>
                <c:pt idx="984">
                  <c:v>2058.9879999999998</c:v>
                </c:pt>
                <c:pt idx="985">
                  <c:v>2047.46</c:v>
                </c:pt>
                <c:pt idx="986">
                  <c:v>2033.306</c:v>
                </c:pt>
                <c:pt idx="987">
                  <c:v>2041.712</c:v>
                </c:pt>
                <c:pt idx="988">
                  <c:v>2046.588</c:v>
                </c:pt>
                <c:pt idx="989">
                  <c:v>2063.67</c:v>
                </c:pt>
                <c:pt idx="990">
                  <c:v>2067.3110000000001</c:v>
                </c:pt>
                <c:pt idx="991">
                  <c:v>2066.279</c:v>
                </c:pt>
                <c:pt idx="992">
                  <c:v>2047.6189999999999</c:v>
                </c:pt>
                <c:pt idx="993">
                  <c:v>1993.479</c:v>
                </c:pt>
                <c:pt idx="994">
                  <c:v>2021.7339999999999</c:v>
                </c:pt>
                <c:pt idx="995">
                  <c:v>2025.1959999999999</c:v>
                </c:pt>
                <c:pt idx="996">
                  <c:v>2023.673</c:v>
                </c:pt>
                <c:pt idx="997">
                  <c:v>2004.3389999999999</c:v>
                </c:pt>
                <c:pt idx="998">
                  <c:v>2019.1110000000001</c:v>
                </c:pt>
                <c:pt idx="999">
                  <c:v>1997.692</c:v>
                </c:pt>
                <c:pt idx="1000">
                  <c:v>2001.1569999999999</c:v>
                </c:pt>
                <c:pt idx="1001">
                  <c:v>1999.0650000000001</c:v>
                </c:pt>
                <c:pt idx="1002">
                  <c:v>2057.9079999999999</c:v>
                </c:pt>
                <c:pt idx="1003">
                  <c:v>2059.578</c:v>
                </c:pt>
                <c:pt idx="1004">
                  <c:v>2053.0839999999998</c:v>
                </c:pt>
                <c:pt idx="1005">
                  <c:v>2071.473</c:v>
                </c:pt>
                <c:pt idx="1006">
                  <c:v>2075.2350000000001</c:v>
                </c:pt>
                <c:pt idx="1007">
                  <c:v>2056.3020000000001</c:v>
                </c:pt>
                <c:pt idx="1008">
                  <c:v>2047.354</c:v>
                </c:pt>
                <c:pt idx="1009">
                  <c:v>2041.2539999999999</c:v>
                </c:pt>
                <c:pt idx="1010">
                  <c:v>2034.2190000000001</c:v>
                </c:pt>
                <c:pt idx="1011">
                  <c:v>2076.6860000000001</c:v>
                </c:pt>
                <c:pt idx="1012">
                  <c:v>2113.6930000000002</c:v>
                </c:pt>
                <c:pt idx="1013">
                  <c:v>2138.7820000000002</c:v>
                </c:pt>
                <c:pt idx="1014">
                  <c:v>2142.5540000000001</c:v>
                </c:pt>
                <c:pt idx="1015">
                  <c:v>2119.0659999999998</c:v>
                </c:pt>
                <c:pt idx="1016">
                  <c:v>2135.415</c:v>
                </c:pt>
                <c:pt idx="1017">
                  <c:v>2115.848</c:v>
                </c:pt>
                <c:pt idx="1018">
                  <c:v>2098.4009999999998</c:v>
                </c:pt>
                <c:pt idx="1019">
                  <c:v>2109.9549999999999</c:v>
                </c:pt>
                <c:pt idx="1020">
                  <c:v>2103.6709999999998</c:v>
                </c:pt>
                <c:pt idx="1021">
                  <c:v>2086.067</c:v>
                </c:pt>
                <c:pt idx="1022">
                  <c:v>2044.4970000000001</c:v>
                </c:pt>
                <c:pt idx="1023">
                  <c:v>2033.0830000000001</c:v>
                </c:pt>
                <c:pt idx="1024">
                  <c:v>2049.9140000000002</c:v>
                </c:pt>
                <c:pt idx="1025">
                  <c:v>2038.5129999999999</c:v>
                </c:pt>
                <c:pt idx="1026">
                  <c:v>2033.3</c:v>
                </c:pt>
                <c:pt idx="1027">
                  <c:v>2054.3919999999998</c:v>
                </c:pt>
                <c:pt idx="1028">
                  <c:v>2042.18</c:v>
                </c:pt>
                <c:pt idx="1029">
                  <c:v>2051.7489999999998</c:v>
                </c:pt>
                <c:pt idx="1030">
                  <c:v>2008.3130000000001</c:v>
                </c:pt>
                <c:pt idx="1031">
                  <c:v>1991.2529999999999</c:v>
                </c:pt>
                <c:pt idx="1032">
                  <c:v>2004.9490000000001</c:v>
                </c:pt>
                <c:pt idx="1033">
                  <c:v>2023.701</c:v>
                </c:pt>
                <c:pt idx="1034">
                  <c:v>2023.348</c:v>
                </c:pt>
                <c:pt idx="1035">
                  <c:v>2026.8420000000001</c:v>
                </c:pt>
                <c:pt idx="1036">
                  <c:v>2009.5640000000001</c:v>
                </c:pt>
                <c:pt idx="1037">
                  <c:v>2013.298</c:v>
                </c:pt>
                <c:pt idx="1038">
                  <c:v>2027.6220000000001</c:v>
                </c:pt>
                <c:pt idx="1039">
                  <c:v>2044.34</c:v>
                </c:pt>
                <c:pt idx="1040">
                  <c:v>2047.317</c:v>
                </c:pt>
                <c:pt idx="1041">
                  <c:v>2045.7090000000001</c:v>
                </c:pt>
                <c:pt idx="1042">
                  <c:v>2083.136</c:v>
                </c:pt>
                <c:pt idx="1043">
                  <c:v>2109.3870000000002</c:v>
                </c:pt>
                <c:pt idx="1044">
                  <c:v>2115.9780000000001</c:v>
                </c:pt>
                <c:pt idx="1045">
                  <c:v>2097.529</c:v>
                </c:pt>
                <c:pt idx="1046">
                  <c:v>2101.2510000000002</c:v>
                </c:pt>
                <c:pt idx="1047">
                  <c:v>2073.0990000000002</c:v>
                </c:pt>
                <c:pt idx="1048">
                  <c:v>2106.3539999999998</c:v>
                </c:pt>
                <c:pt idx="1049">
                  <c:v>2092.9050000000002</c:v>
                </c:pt>
                <c:pt idx="1050">
                  <c:v>2089.7069999999999</c:v>
                </c:pt>
                <c:pt idx="1051">
                  <c:v>2084.7939999999999</c:v>
                </c:pt>
                <c:pt idx="1052">
                  <c:v>2127.7919999999999</c:v>
                </c:pt>
                <c:pt idx="1053">
                  <c:v>2148.2849999999999</c:v>
                </c:pt>
                <c:pt idx="1054">
                  <c:v>2151.0790000000002</c:v>
                </c:pt>
                <c:pt idx="1055">
                  <c:v>2160.8609999999999</c:v>
                </c:pt>
                <c:pt idx="1056">
                  <c:v>2196.0749999999998</c:v>
                </c:pt>
                <c:pt idx="1057">
                  <c:v>2202.7959999999998</c:v>
                </c:pt>
                <c:pt idx="1058">
                  <c:v>2204.1660000000002</c:v>
                </c:pt>
                <c:pt idx="1059">
                  <c:v>2237.4920000000002</c:v>
                </c:pt>
                <c:pt idx="1060">
                  <c:v>2238.1999999999998</c:v>
                </c:pt>
                <c:pt idx="1061">
                  <c:v>2237.1080000000002</c:v>
                </c:pt>
                <c:pt idx="1062">
                  <c:v>2247.0630000000001</c:v>
                </c:pt>
                <c:pt idx="1063">
                  <c:v>2251.7620000000002</c:v>
                </c:pt>
                <c:pt idx="1064">
                  <c:v>2222.67</c:v>
                </c:pt>
                <c:pt idx="1065">
                  <c:v>2207.3710000000001</c:v>
                </c:pt>
                <c:pt idx="1066">
                  <c:v>2220.5039999999999</c:v>
                </c:pt>
                <c:pt idx="1067">
                  <c:v>2219.3719999999998</c:v>
                </c:pt>
                <c:pt idx="1068">
                  <c:v>2201.0700000000002</c:v>
                </c:pt>
                <c:pt idx="1069">
                  <c:v>2183.0729999999999</c:v>
                </c:pt>
                <c:pt idx="1070">
                  <c:v>2186.1149999999998</c:v>
                </c:pt>
                <c:pt idx="1071">
                  <c:v>2196.3780000000002</c:v>
                </c:pt>
                <c:pt idx="1072">
                  <c:v>2205.7660000000001</c:v>
                </c:pt>
                <c:pt idx="1073">
                  <c:v>2206.6129999999998</c:v>
                </c:pt>
                <c:pt idx="1074">
                  <c:v>2193.125</c:v>
                </c:pt>
                <c:pt idx="1075">
                  <c:v>2197.2190000000001</c:v>
                </c:pt>
                <c:pt idx="1076">
                  <c:v>2135.8270000000002</c:v>
                </c:pt>
                <c:pt idx="1077">
                  <c:v>2100.5059999999999</c:v>
                </c:pt>
                <c:pt idx="1078">
                  <c:v>2087.9409999999998</c:v>
                </c:pt>
                <c:pt idx="1079">
                  <c:v>2126.7719999999999</c:v>
                </c:pt>
                <c:pt idx="1080">
                  <c:v>2109.471</c:v>
                </c:pt>
                <c:pt idx="1081">
                  <c:v>2106.127</c:v>
                </c:pt>
                <c:pt idx="1082">
                  <c:v>2129.4</c:v>
                </c:pt>
                <c:pt idx="1083">
                  <c:v>2139.607</c:v>
                </c:pt>
                <c:pt idx="1084">
                  <c:v>2157.2399999999998</c:v>
                </c:pt>
                <c:pt idx="1085">
                  <c:v>2149.634</c:v>
                </c:pt>
                <c:pt idx="1086">
                  <c:v>2149.5619999999999</c:v>
                </c:pt>
                <c:pt idx="1087">
                  <c:v>2141.614</c:v>
                </c:pt>
                <c:pt idx="1088">
                  <c:v>2160.4630000000002</c:v>
                </c:pt>
                <c:pt idx="1089">
                  <c:v>2128.864</c:v>
                </c:pt>
                <c:pt idx="1090">
                  <c:v>2133.8690000000001</c:v>
                </c:pt>
                <c:pt idx="1091">
                  <c:v>2132.9549999999999</c:v>
                </c:pt>
                <c:pt idx="1092">
                  <c:v>2164.3220000000001</c:v>
                </c:pt>
                <c:pt idx="1093">
                  <c:v>2183.107</c:v>
                </c:pt>
                <c:pt idx="1094">
                  <c:v>2210.652</c:v>
                </c:pt>
                <c:pt idx="1095">
                  <c:v>2229.2370000000001</c:v>
                </c:pt>
                <c:pt idx="1096">
                  <c:v>2193.7800000000002</c:v>
                </c:pt>
                <c:pt idx="1097">
                  <c:v>2188.5419999999999</c:v>
                </c:pt>
                <c:pt idx="1098">
                  <c:v>2193.0740000000001</c:v>
                </c:pt>
                <c:pt idx="1099">
                  <c:v>2233.4119999999998</c:v>
                </c:pt>
                <c:pt idx="1100">
                  <c:v>2237.7730000000001</c:v>
                </c:pt>
                <c:pt idx="1101">
                  <c:v>2228.1460000000002</c:v>
                </c:pt>
                <c:pt idx="1102">
                  <c:v>2190.9290000000001</c:v>
                </c:pt>
                <c:pt idx="1103">
                  <c:v>2211.7689999999998</c:v>
                </c:pt>
                <c:pt idx="1104">
                  <c:v>2198.1990000000001</c:v>
                </c:pt>
                <c:pt idx="1105">
                  <c:v>2174.665</c:v>
                </c:pt>
                <c:pt idx="1106">
                  <c:v>2160.027</c:v>
                </c:pt>
                <c:pt idx="1107">
                  <c:v>2155.8090000000002</c:v>
                </c:pt>
                <c:pt idx="1108">
                  <c:v>2198.5149999999999</c:v>
                </c:pt>
                <c:pt idx="1109">
                  <c:v>2207.5309999999999</c:v>
                </c:pt>
                <c:pt idx="1110">
                  <c:v>2221.0439999999999</c:v>
                </c:pt>
                <c:pt idx="1111">
                  <c:v>2191.8510000000001</c:v>
                </c:pt>
                <c:pt idx="1112">
                  <c:v>2185.56</c:v>
                </c:pt>
                <c:pt idx="1113">
                  <c:v>2231.4009999999998</c:v>
                </c:pt>
                <c:pt idx="1114">
                  <c:v>2236.2170000000001</c:v>
                </c:pt>
                <c:pt idx="1115">
                  <c:v>2255.605</c:v>
                </c:pt>
                <c:pt idx="1116">
                  <c:v>2241.268</c:v>
                </c:pt>
                <c:pt idx="1117">
                  <c:v>2237.9839999999999</c:v>
                </c:pt>
                <c:pt idx="1118">
                  <c:v>2212.5160000000001</c:v>
                </c:pt>
                <c:pt idx="1119">
                  <c:v>2139.9929999999999</c:v>
                </c:pt>
                <c:pt idx="1120">
                  <c:v>2122.4299999999998</c:v>
                </c:pt>
                <c:pt idx="1121">
                  <c:v>2127.6179999999999</c:v>
                </c:pt>
                <c:pt idx="1122">
                  <c:v>2123.1120000000001</c:v>
                </c:pt>
                <c:pt idx="1123">
                  <c:v>2098.4479999999999</c:v>
                </c:pt>
                <c:pt idx="1124">
                  <c:v>2098.3820000000001</c:v>
                </c:pt>
                <c:pt idx="1125">
                  <c:v>2097.2269999999999</c:v>
                </c:pt>
                <c:pt idx="1126">
                  <c:v>2101.3009999999999</c:v>
                </c:pt>
                <c:pt idx="1127">
                  <c:v>2103.567</c:v>
                </c:pt>
                <c:pt idx="1128">
                  <c:v>2096.4740000000002</c:v>
                </c:pt>
                <c:pt idx="1129">
                  <c:v>2057.4580000000001</c:v>
                </c:pt>
                <c:pt idx="1130">
                  <c:v>2067.1239999999998</c:v>
                </c:pt>
                <c:pt idx="1131">
                  <c:v>2072.9609999999998</c:v>
                </c:pt>
                <c:pt idx="1132">
                  <c:v>2072.5949999999998</c:v>
                </c:pt>
                <c:pt idx="1133">
                  <c:v>2085.6019999999999</c:v>
                </c:pt>
                <c:pt idx="1134">
                  <c:v>2068.4520000000002</c:v>
                </c:pt>
                <c:pt idx="1135">
                  <c:v>2081.88</c:v>
                </c:pt>
                <c:pt idx="1136">
                  <c:v>2100.1370000000002</c:v>
                </c:pt>
                <c:pt idx="1137">
                  <c:v>2106.1559999999999</c:v>
                </c:pt>
                <c:pt idx="1138">
                  <c:v>2101.2829999999999</c:v>
                </c:pt>
                <c:pt idx="1139">
                  <c:v>2052.2350000000001</c:v>
                </c:pt>
                <c:pt idx="1140">
                  <c:v>2044.895</c:v>
                </c:pt>
                <c:pt idx="1141">
                  <c:v>2046.778</c:v>
                </c:pt>
                <c:pt idx="1142">
                  <c:v>2060.5</c:v>
                </c:pt>
                <c:pt idx="1143">
                  <c:v>2050.4810000000002</c:v>
                </c:pt>
                <c:pt idx="1144">
                  <c:v>2029.4179999999999</c:v>
                </c:pt>
                <c:pt idx="1145">
                  <c:v>2029.067</c:v>
                </c:pt>
                <c:pt idx="1146">
                  <c:v>1993.799</c:v>
                </c:pt>
                <c:pt idx="1147">
                  <c:v>1990.0640000000001</c:v>
                </c:pt>
                <c:pt idx="1148">
                  <c:v>1976.306</c:v>
                </c:pt>
                <c:pt idx="1149">
                  <c:v>2010.85</c:v>
                </c:pt>
                <c:pt idx="1150">
                  <c:v>2021.174</c:v>
                </c:pt>
                <c:pt idx="1151">
                  <c:v>2033.329</c:v>
                </c:pt>
                <c:pt idx="1152">
                  <c:v>2043.876</c:v>
                </c:pt>
                <c:pt idx="1153">
                  <c:v>2004.7619999999999</c:v>
                </c:pt>
                <c:pt idx="1154">
                  <c:v>1992.6479999999999</c:v>
                </c:pt>
                <c:pt idx="1155">
                  <c:v>2023.396</c:v>
                </c:pt>
                <c:pt idx="1156">
                  <c:v>2044.922</c:v>
                </c:pt>
                <c:pt idx="1157">
                  <c:v>2065.7199999999998</c:v>
                </c:pt>
                <c:pt idx="1158">
                  <c:v>2059.39</c:v>
                </c:pt>
                <c:pt idx="1159">
                  <c:v>2039.4860000000001</c:v>
                </c:pt>
                <c:pt idx="1160">
                  <c:v>2072.991</c:v>
                </c:pt>
                <c:pt idx="1161">
                  <c:v>2008.126</c:v>
                </c:pt>
                <c:pt idx="1162">
                  <c:v>1965.454</c:v>
                </c:pt>
                <c:pt idx="1163">
                  <c:v>1958.2729999999999</c:v>
                </c:pt>
                <c:pt idx="1164">
                  <c:v>2007.1990000000001</c:v>
                </c:pt>
                <c:pt idx="1165">
                  <c:v>2006.098</c:v>
                </c:pt>
                <c:pt idx="1166">
                  <c:v>1994.268</c:v>
                </c:pt>
                <c:pt idx="1167">
                  <c:v>2006.56</c:v>
                </c:pt>
                <c:pt idx="1168">
                  <c:v>1995.242</c:v>
                </c:pt>
                <c:pt idx="1169">
                  <c:v>1979.2059999999999</c:v>
                </c:pt>
                <c:pt idx="1170">
                  <c:v>1950.0129999999999</c:v>
                </c:pt>
                <c:pt idx="1171">
                  <c:v>1951.4949999999999</c:v>
                </c:pt>
                <c:pt idx="1172">
                  <c:v>1959.508</c:v>
                </c:pt>
                <c:pt idx="1173">
                  <c:v>1963.2349999999999</c:v>
                </c:pt>
                <c:pt idx="1174">
                  <c:v>2073.0949999999998</c:v>
                </c:pt>
                <c:pt idx="1175">
                  <c:v>2084.0210000000002</c:v>
                </c:pt>
                <c:pt idx="1176">
                  <c:v>2143.4540000000002</c:v>
                </c:pt>
                <c:pt idx="1177">
                  <c:v>2159.2910000000002</c:v>
                </c:pt>
                <c:pt idx="1178">
                  <c:v>2156.2150000000001</c:v>
                </c:pt>
                <c:pt idx="1179">
                  <c:v>2162.0410000000002</c:v>
                </c:pt>
                <c:pt idx="1180">
                  <c:v>2148.355</c:v>
                </c:pt>
                <c:pt idx="1181">
                  <c:v>2210.8980000000001</c:v>
                </c:pt>
                <c:pt idx="1182">
                  <c:v>2242.11</c:v>
                </c:pt>
                <c:pt idx="1183">
                  <c:v>2270.931</c:v>
                </c:pt>
                <c:pt idx="1184">
                  <c:v>2272.4160000000002</c:v>
                </c:pt>
                <c:pt idx="1185">
                  <c:v>2299.252</c:v>
                </c:pt>
                <c:pt idx="1186">
                  <c:v>2300.5949999999998</c:v>
                </c:pt>
                <c:pt idx="1187">
                  <c:v>2317.7489999999998</c:v>
                </c:pt>
                <c:pt idx="1188">
                  <c:v>2324.0169999999998</c:v>
                </c:pt>
                <c:pt idx="1189">
                  <c:v>2321.3180000000002</c:v>
                </c:pt>
                <c:pt idx="1190">
                  <c:v>2293.0770000000002</c:v>
                </c:pt>
                <c:pt idx="1191">
                  <c:v>2288.5329999999999</c:v>
                </c:pt>
                <c:pt idx="1192">
                  <c:v>2275.6669999999999</c:v>
                </c:pt>
                <c:pt idx="1193">
                  <c:v>2302.4029999999998</c:v>
                </c:pt>
                <c:pt idx="1194">
                  <c:v>2305.114</c:v>
                </c:pt>
                <c:pt idx="1195">
                  <c:v>2299.9859999999999</c:v>
                </c:pt>
                <c:pt idx="1196">
                  <c:v>2282.87</c:v>
                </c:pt>
                <c:pt idx="1197">
                  <c:v>2251.806</c:v>
                </c:pt>
                <c:pt idx="1198">
                  <c:v>2224.797</c:v>
                </c:pt>
                <c:pt idx="1199">
                  <c:v>2217.0100000000002</c:v>
                </c:pt>
                <c:pt idx="1200">
                  <c:v>2241.92</c:v>
                </c:pt>
                <c:pt idx="1201">
                  <c:v>2246.8310000000001</c:v>
                </c:pt>
                <c:pt idx="1202">
                  <c:v>2232.971</c:v>
                </c:pt>
                <c:pt idx="1203">
                  <c:v>2246.3000000000002</c:v>
                </c:pt>
                <c:pt idx="1204">
                  <c:v>2235.5749999999998</c:v>
                </c:pt>
                <c:pt idx="1205">
                  <c:v>2231.1660000000002</c:v>
                </c:pt>
                <c:pt idx="1206">
                  <c:v>2205.4969999999998</c:v>
                </c:pt>
                <c:pt idx="1207">
                  <c:v>2174.123</c:v>
                </c:pt>
                <c:pt idx="1208">
                  <c:v>2177.9119999999998</c:v>
                </c:pt>
                <c:pt idx="1209">
                  <c:v>2199.3069999999998</c:v>
                </c:pt>
                <c:pt idx="1210">
                  <c:v>2218.3180000000002</c:v>
                </c:pt>
                <c:pt idx="1211">
                  <c:v>2184.538</c:v>
                </c:pt>
                <c:pt idx="1212">
                  <c:v>2242.1689999999999</c:v>
                </c:pt>
                <c:pt idx="1213">
                  <c:v>2244.643</c:v>
                </c:pt>
                <c:pt idx="1214">
                  <c:v>2197.6019999999999</c:v>
                </c:pt>
                <c:pt idx="1215">
                  <c:v>2193.7959999999998</c:v>
                </c:pt>
                <c:pt idx="1216">
                  <c:v>2194.846</c:v>
                </c:pt>
                <c:pt idx="1217">
                  <c:v>2181.942</c:v>
                </c:pt>
                <c:pt idx="1218">
                  <c:v>2206.7800000000002</c:v>
                </c:pt>
                <c:pt idx="1219">
                  <c:v>2219.5529999999999</c:v>
                </c:pt>
                <c:pt idx="1220">
                  <c:v>2226.1260000000002</c:v>
                </c:pt>
                <c:pt idx="1221">
                  <c:v>2225.7750000000001</c:v>
                </c:pt>
                <c:pt idx="1222">
                  <c:v>2211.5920000000001</c:v>
                </c:pt>
                <c:pt idx="1223">
                  <c:v>2225.2950000000001</c:v>
                </c:pt>
                <c:pt idx="1224">
                  <c:v>2227.7399999999998</c:v>
                </c:pt>
                <c:pt idx="1225">
                  <c:v>2234.395</c:v>
                </c:pt>
                <c:pt idx="1226">
                  <c:v>2236.6210000000001</c:v>
                </c:pt>
                <c:pt idx="1227">
                  <c:v>2236.3020000000001</c:v>
                </c:pt>
                <c:pt idx="1228">
                  <c:v>2301.259</c:v>
                </c:pt>
                <c:pt idx="1229">
                  <c:v>2297.6689999999999</c:v>
                </c:pt>
                <c:pt idx="1230">
                  <c:v>2326.7150000000001</c:v>
                </c:pt>
                <c:pt idx="1231">
                  <c:v>2328.2779999999998</c:v>
                </c:pt>
                <c:pt idx="1232">
                  <c:v>2324.2420000000002</c:v>
                </c:pt>
                <c:pt idx="1233">
                  <c:v>2317.3739999999998</c:v>
                </c:pt>
                <c:pt idx="1234">
                  <c:v>2257.4340000000002</c:v>
                </c:pt>
                <c:pt idx="1235">
                  <c:v>2240.0160000000001</c:v>
                </c:pt>
                <c:pt idx="1236">
                  <c:v>2278.4009999999998</c:v>
                </c:pt>
                <c:pt idx="1237">
                  <c:v>2270.277</c:v>
                </c:pt>
                <c:pt idx="1238">
                  <c:v>2263.9679999999998</c:v>
                </c:pt>
                <c:pt idx="1239">
                  <c:v>2286.605</c:v>
                </c:pt>
                <c:pt idx="1240">
                  <c:v>2310.5929999999998</c:v>
                </c:pt>
                <c:pt idx="1241">
                  <c:v>2318.6109999999999</c:v>
                </c:pt>
                <c:pt idx="1242">
                  <c:v>2324.2930000000001</c:v>
                </c:pt>
                <c:pt idx="1243">
                  <c:v>2347.1790000000001</c:v>
                </c:pt>
                <c:pt idx="1244">
                  <c:v>2326.306</c:v>
                </c:pt>
                <c:pt idx="1245">
                  <c:v>2273.404</c:v>
                </c:pt>
                <c:pt idx="1246">
                  <c:v>2359.5059999999999</c:v>
                </c:pt>
                <c:pt idx="1247">
                  <c:v>2365.5929999999998</c:v>
                </c:pt>
                <c:pt idx="1248">
                  <c:v>2313.2199999999998</c:v>
                </c:pt>
                <c:pt idx="1249">
                  <c:v>2293.3409999999999</c:v>
                </c:pt>
                <c:pt idx="1250">
                  <c:v>2325.819</c:v>
                </c:pt>
                <c:pt idx="1251">
                  <c:v>2314.1640000000002</c:v>
                </c:pt>
                <c:pt idx="1252">
                  <c:v>2325.951</c:v>
                </c:pt>
                <c:pt idx="1253">
                  <c:v>2397.1779999999999</c:v>
                </c:pt>
                <c:pt idx="1254">
                  <c:v>2382.9140000000002</c:v>
                </c:pt>
                <c:pt idx="1255">
                  <c:v>2421.558</c:v>
                </c:pt>
                <c:pt idx="1256">
                  <c:v>2432.402</c:v>
                </c:pt>
                <c:pt idx="1257">
                  <c:v>2418.5300000000002</c:v>
                </c:pt>
                <c:pt idx="1258">
                  <c:v>2434.4769999999999</c:v>
                </c:pt>
                <c:pt idx="1259">
                  <c:v>2433.13</c:v>
                </c:pt>
                <c:pt idx="1260">
                  <c:v>2428.154</c:v>
                </c:pt>
                <c:pt idx="1261">
                  <c:v>2419.02</c:v>
                </c:pt>
                <c:pt idx="1262">
                  <c:v>2385.422</c:v>
                </c:pt>
                <c:pt idx="1263">
                  <c:v>2382.4749999999999</c:v>
                </c:pt>
                <c:pt idx="1264">
                  <c:v>2358.9769999999999</c:v>
                </c:pt>
                <c:pt idx="1265">
                  <c:v>2346.5050000000001</c:v>
                </c:pt>
                <c:pt idx="1266">
                  <c:v>2291.3040000000001</c:v>
                </c:pt>
                <c:pt idx="1267">
                  <c:v>2302.598</c:v>
                </c:pt>
                <c:pt idx="1268">
                  <c:v>2320.9110000000001</c:v>
                </c:pt>
                <c:pt idx="1269">
                  <c:v>2315.1390000000001</c:v>
                </c:pt>
                <c:pt idx="1270">
                  <c:v>2328.221</c:v>
                </c:pt>
                <c:pt idx="1271">
                  <c:v>2317.0700000000002</c:v>
                </c:pt>
                <c:pt idx="1272">
                  <c:v>2284.9090000000001</c:v>
                </c:pt>
                <c:pt idx="1273">
                  <c:v>2309.4989999999998</c:v>
                </c:pt>
                <c:pt idx="1274">
                  <c:v>2325.6819999999998</c:v>
                </c:pt>
                <c:pt idx="1275">
                  <c:v>2311.7399999999998</c:v>
                </c:pt>
                <c:pt idx="1276">
                  <c:v>2242.9969999999998</c:v>
                </c:pt>
                <c:pt idx="1277">
                  <c:v>2283.6579999999999</c:v>
                </c:pt>
                <c:pt idx="1278">
                  <c:v>2275.34</c:v>
                </c:pt>
                <c:pt idx="1279">
                  <c:v>2276.0700000000002</c:v>
                </c:pt>
                <c:pt idx="1280">
                  <c:v>2285.364</c:v>
                </c:pt>
                <c:pt idx="1281">
                  <c:v>2276.9920000000002</c:v>
                </c:pt>
                <c:pt idx="1282">
                  <c:v>2269.1280000000002</c:v>
                </c:pt>
                <c:pt idx="1283">
                  <c:v>2233.252</c:v>
                </c:pt>
                <c:pt idx="1284">
                  <c:v>2205.8969999999999</c:v>
                </c:pt>
                <c:pt idx="1285">
                  <c:v>2219.1320000000001</c:v>
                </c:pt>
                <c:pt idx="1286">
                  <c:v>2213.6109999999999</c:v>
                </c:pt>
                <c:pt idx="1287">
                  <c:v>2159.0529999999999</c:v>
                </c:pt>
                <c:pt idx="1288">
                  <c:v>2153.31</c:v>
                </c:pt>
                <c:pt idx="1289">
                  <c:v>2168.3530000000001</c:v>
                </c:pt>
                <c:pt idx="1290">
                  <c:v>2162.239</c:v>
                </c:pt>
                <c:pt idx="1291">
                  <c:v>2162.4639999999999</c:v>
                </c:pt>
                <c:pt idx="1292">
                  <c:v>2160.3420000000001</c:v>
                </c:pt>
                <c:pt idx="1293">
                  <c:v>2150.625</c:v>
                </c:pt>
                <c:pt idx="1294">
                  <c:v>2061.4760000000001</c:v>
                </c:pt>
                <c:pt idx="1295">
                  <c:v>2082.7260000000001</c:v>
                </c:pt>
                <c:pt idx="1296">
                  <c:v>2074.7040000000002</c:v>
                </c:pt>
                <c:pt idx="1297">
                  <c:v>2083.77</c:v>
                </c:pt>
                <c:pt idx="1298">
                  <c:v>2061.7860000000001</c:v>
                </c:pt>
                <c:pt idx="1299">
                  <c:v>2029.2370000000001</c:v>
                </c:pt>
                <c:pt idx="1300">
                  <c:v>2031.9069999999999</c:v>
                </c:pt>
                <c:pt idx="1301">
                  <c:v>1975.143</c:v>
                </c:pt>
                <c:pt idx="1302">
                  <c:v>1959.7670000000001</c:v>
                </c:pt>
                <c:pt idx="1303">
                  <c:v>1980.117</c:v>
                </c:pt>
                <c:pt idx="1304">
                  <c:v>1963.4880000000001</c:v>
                </c:pt>
                <c:pt idx="1305">
                  <c:v>1973.5229999999999</c:v>
                </c:pt>
                <c:pt idx="1306">
                  <c:v>1991.165</c:v>
                </c:pt>
                <c:pt idx="1307">
                  <c:v>2017.4639999999999</c:v>
                </c:pt>
                <c:pt idx="1308">
                  <c:v>2027.384</c:v>
                </c:pt>
                <c:pt idx="1309">
                  <c:v>2015.6110000000001</c:v>
                </c:pt>
                <c:pt idx="1310">
                  <c:v>2030.319</c:v>
                </c:pt>
                <c:pt idx="1311">
                  <c:v>2008.923</c:v>
                </c:pt>
                <c:pt idx="1312">
                  <c:v>2016.982</c:v>
                </c:pt>
                <c:pt idx="1313">
                  <c:v>2014.7249999999999</c:v>
                </c:pt>
                <c:pt idx="1314">
                  <c:v>2030.29</c:v>
                </c:pt>
                <c:pt idx="1315">
                  <c:v>2055.4189999999999</c:v>
                </c:pt>
                <c:pt idx="1316">
                  <c:v>2047.8889999999999</c:v>
                </c:pt>
                <c:pt idx="1317">
                  <c:v>2079.2739999999999</c:v>
                </c:pt>
                <c:pt idx="1318">
                  <c:v>2069.067</c:v>
                </c:pt>
                <c:pt idx="1319">
                  <c:v>2071.509</c:v>
                </c:pt>
                <c:pt idx="1320">
                  <c:v>2105.73</c:v>
                </c:pt>
                <c:pt idx="1321">
                  <c:v>2105.9989999999998</c:v>
                </c:pt>
                <c:pt idx="1322">
                  <c:v>2114.027</c:v>
                </c:pt>
                <c:pt idx="1323">
                  <c:v>2117.0459999999998</c:v>
                </c:pt>
                <c:pt idx="1324">
                  <c:v>2104.4279999999999</c:v>
                </c:pt>
                <c:pt idx="1325">
                  <c:v>2068.88</c:v>
                </c:pt>
                <c:pt idx="1326">
                  <c:v>2062.3470000000002</c:v>
                </c:pt>
                <c:pt idx="1327">
                  <c:v>2058.9430000000002</c:v>
                </c:pt>
                <c:pt idx="1328">
                  <c:v>2066.2089999999998</c:v>
                </c:pt>
                <c:pt idx="1329">
                  <c:v>2101.58</c:v>
                </c:pt>
                <c:pt idx="1330">
                  <c:v>2115.9899999999998</c:v>
                </c:pt>
                <c:pt idx="1331">
                  <c:v>2114.4470000000001</c:v>
                </c:pt>
                <c:pt idx="1332">
                  <c:v>2132.7579999999998</c:v>
                </c:pt>
                <c:pt idx="1333">
                  <c:v>2128.3020000000001</c:v>
                </c:pt>
                <c:pt idx="1334">
                  <c:v>2131.6880000000001</c:v>
                </c:pt>
                <c:pt idx="1335">
                  <c:v>2105.6179999999999</c:v>
                </c:pt>
                <c:pt idx="1336">
                  <c:v>2098.808</c:v>
                </c:pt>
                <c:pt idx="1337">
                  <c:v>2098.703</c:v>
                </c:pt>
                <c:pt idx="1338">
                  <c:v>2104.9319999999998</c:v>
                </c:pt>
                <c:pt idx="1339">
                  <c:v>2102.8679999999999</c:v>
                </c:pt>
                <c:pt idx="1340">
                  <c:v>2119.942</c:v>
                </c:pt>
                <c:pt idx="1341">
                  <c:v>2115.23</c:v>
                </c:pt>
                <c:pt idx="1342">
                  <c:v>2074.4189999999999</c:v>
                </c:pt>
                <c:pt idx="1343">
                  <c:v>2086.1689999999999</c:v>
                </c:pt>
                <c:pt idx="1344">
                  <c:v>2056.3229999999999</c:v>
                </c:pt>
                <c:pt idx="1345">
                  <c:v>2004.172</c:v>
                </c:pt>
                <c:pt idx="1346">
                  <c:v>2029.2929999999999</c:v>
                </c:pt>
                <c:pt idx="1347">
                  <c:v>2033.192</c:v>
                </c:pt>
                <c:pt idx="1348">
                  <c:v>2026.69</c:v>
                </c:pt>
                <c:pt idx="1349">
                  <c:v>2024.837</c:v>
                </c:pt>
                <c:pt idx="1350">
                  <c:v>2067.8310000000001</c:v>
                </c:pt>
                <c:pt idx="1351">
                  <c:v>2059.5430000000001</c:v>
                </c:pt>
                <c:pt idx="1352">
                  <c:v>2078.5</c:v>
                </c:pt>
                <c:pt idx="1353">
                  <c:v>2123.8470000000002</c:v>
                </c:pt>
                <c:pt idx="1354">
                  <c:v>2110.3789999999999</c:v>
                </c:pt>
                <c:pt idx="1355">
                  <c:v>2126.5540000000001</c:v>
                </c:pt>
                <c:pt idx="1356">
                  <c:v>2120.5540000000001</c:v>
                </c:pt>
                <c:pt idx="1357">
                  <c:v>2134.893</c:v>
                </c:pt>
                <c:pt idx="1358">
                  <c:v>2127.7620000000002</c:v>
                </c:pt>
                <c:pt idx="1359">
                  <c:v>2051.9180000000001</c:v>
                </c:pt>
                <c:pt idx="1360">
                  <c:v>2037.681</c:v>
                </c:pt>
                <c:pt idx="1361">
                  <c:v>2043.6489999999999</c:v>
                </c:pt>
                <c:pt idx="1362">
                  <c:v>2059.1469999999999</c:v>
                </c:pt>
                <c:pt idx="1363">
                  <c:v>2047.5219999999999</c:v>
                </c:pt>
                <c:pt idx="1364">
                  <c:v>2052.585</c:v>
                </c:pt>
                <c:pt idx="1365">
                  <c:v>2053.2350000000001</c:v>
                </c:pt>
                <c:pt idx="1366">
                  <c:v>2073.154</c:v>
                </c:pt>
                <c:pt idx="1367">
                  <c:v>2055.7080000000001</c:v>
                </c:pt>
                <c:pt idx="1368">
                  <c:v>2092.1039999999998</c:v>
                </c:pt>
                <c:pt idx="1369">
                  <c:v>2113.0720000000001</c:v>
                </c:pt>
                <c:pt idx="1370">
                  <c:v>2107.7109999999998</c:v>
                </c:pt>
                <c:pt idx="1371">
                  <c:v>2118.268</c:v>
                </c:pt>
                <c:pt idx="1372">
                  <c:v>2106.9569999999999</c:v>
                </c:pt>
                <c:pt idx="1373">
                  <c:v>2114.8910000000001</c:v>
                </c:pt>
                <c:pt idx="1374">
                  <c:v>2112.1970000000001</c:v>
                </c:pt>
                <c:pt idx="1375">
                  <c:v>2118.9450000000002</c:v>
                </c:pt>
                <c:pt idx="1376">
                  <c:v>2142.5250000000001</c:v>
                </c:pt>
                <c:pt idx="1377">
                  <c:v>2136.078</c:v>
                </c:pt>
                <c:pt idx="1378">
                  <c:v>2168.8139999999999</c:v>
                </c:pt>
                <c:pt idx="1379">
                  <c:v>2174.1019999999999</c:v>
                </c:pt>
                <c:pt idx="1380">
                  <c:v>2160.9899999999998</c:v>
                </c:pt>
                <c:pt idx="1381">
                  <c:v>2157.62</c:v>
                </c:pt>
                <c:pt idx="1382">
                  <c:v>2154.9160000000002</c:v>
                </c:pt>
                <c:pt idx="1383">
                  <c:v>2132.7959999999998</c:v>
                </c:pt>
                <c:pt idx="1384">
                  <c:v>2111.1819999999998</c:v>
                </c:pt>
                <c:pt idx="1385">
                  <c:v>2123.36</c:v>
                </c:pt>
                <c:pt idx="1386">
                  <c:v>2103.634</c:v>
                </c:pt>
                <c:pt idx="1387">
                  <c:v>2109.9140000000002</c:v>
                </c:pt>
                <c:pt idx="1388">
                  <c:v>2128.7649999999999</c:v>
                </c:pt>
                <c:pt idx="1389">
                  <c:v>2126.0039999999999</c:v>
                </c:pt>
                <c:pt idx="1390">
                  <c:v>2136.1509999999998</c:v>
                </c:pt>
                <c:pt idx="1391">
                  <c:v>2146.5889999999999</c:v>
                </c:pt>
                <c:pt idx="1392">
                  <c:v>2141.402</c:v>
                </c:pt>
                <c:pt idx="1393">
                  <c:v>2168.6379999999999</c:v>
                </c:pt>
                <c:pt idx="1394">
                  <c:v>2184.8409999999999</c:v>
                </c:pt>
                <c:pt idx="1395">
                  <c:v>2169.0990000000002</c:v>
                </c:pt>
                <c:pt idx="1396">
                  <c:v>2161.1860000000001</c:v>
                </c:pt>
                <c:pt idx="1397">
                  <c:v>2147.9549999999999</c:v>
                </c:pt>
                <c:pt idx="1398">
                  <c:v>2185.895</c:v>
                </c:pt>
                <c:pt idx="1399">
                  <c:v>2185.491</c:v>
                </c:pt>
                <c:pt idx="1400">
                  <c:v>2175.3829999999998</c:v>
                </c:pt>
                <c:pt idx="1401">
                  <c:v>2164.4369999999999</c:v>
                </c:pt>
                <c:pt idx="1402">
                  <c:v>2170.8139999999999</c:v>
                </c:pt>
                <c:pt idx="1403">
                  <c:v>2223.5790000000002</c:v>
                </c:pt>
                <c:pt idx="1404">
                  <c:v>2201.3530000000001</c:v>
                </c:pt>
                <c:pt idx="1405">
                  <c:v>2227.3150000000001</c:v>
                </c:pt>
                <c:pt idx="1406">
                  <c:v>2229.1930000000002</c:v>
                </c:pt>
                <c:pt idx="1407">
                  <c:v>2226.11</c:v>
                </c:pt>
                <c:pt idx="1408">
                  <c:v>2225.431</c:v>
                </c:pt>
                <c:pt idx="1409">
                  <c:v>2195.8429999999998</c:v>
                </c:pt>
                <c:pt idx="1410">
                  <c:v>2216.9340000000002</c:v>
                </c:pt>
                <c:pt idx="1411">
                  <c:v>2222.067</c:v>
                </c:pt>
                <c:pt idx="1412">
                  <c:v>2224.114</c:v>
                </c:pt>
                <c:pt idx="1413">
                  <c:v>2260.877</c:v>
                </c:pt>
                <c:pt idx="1414">
                  <c:v>2292.877</c:v>
                </c:pt>
                <c:pt idx="1415">
                  <c:v>2300.7950000000001</c:v>
                </c:pt>
                <c:pt idx="1416">
                  <c:v>2316.0520000000001</c:v>
                </c:pt>
                <c:pt idx="1417">
                  <c:v>2306.85</c:v>
                </c:pt>
                <c:pt idx="1418">
                  <c:v>2295.9459999999999</c:v>
                </c:pt>
                <c:pt idx="1419">
                  <c:v>2318.924</c:v>
                </c:pt>
                <c:pt idx="1420">
                  <c:v>2289.7910000000002</c:v>
                </c:pt>
                <c:pt idx="1421">
                  <c:v>2305.8560000000002</c:v>
                </c:pt>
                <c:pt idx="1422">
                  <c:v>2281.4470000000001</c:v>
                </c:pt>
                <c:pt idx="1423">
                  <c:v>2293.13</c:v>
                </c:pt>
                <c:pt idx="1424">
                  <c:v>2309.5549999999998</c:v>
                </c:pt>
                <c:pt idx="1425">
                  <c:v>2311.9160000000002</c:v>
                </c:pt>
                <c:pt idx="1426">
                  <c:v>2308.5500000000002</c:v>
                </c:pt>
                <c:pt idx="1427">
                  <c:v>2373.4360000000001</c:v>
                </c:pt>
                <c:pt idx="1428">
                  <c:v>2372.2339999999999</c:v>
                </c:pt>
                <c:pt idx="1429">
                  <c:v>2384.6680000000001</c:v>
                </c:pt>
                <c:pt idx="1430">
                  <c:v>2389.636</c:v>
                </c:pt>
                <c:pt idx="1431">
                  <c:v>2361.3670000000002</c:v>
                </c:pt>
                <c:pt idx="1432">
                  <c:v>2333.5529999999999</c:v>
                </c:pt>
                <c:pt idx="1433">
                  <c:v>2350.973</c:v>
                </c:pt>
                <c:pt idx="1434">
                  <c:v>2363.4369999999999</c:v>
                </c:pt>
                <c:pt idx="1435">
                  <c:v>2373.3069999999998</c:v>
                </c:pt>
                <c:pt idx="1436">
                  <c:v>2348.3000000000002</c:v>
                </c:pt>
                <c:pt idx="1437">
                  <c:v>2344.52</c:v>
                </c:pt>
                <c:pt idx="1438">
                  <c:v>2378.886</c:v>
                </c:pt>
                <c:pt idx="1439">
                  <c:v>2346.192</c:v>
                </c:pt>
                <c:pt idx="1440">
                  <c:v>2374.8429999999998</c:v>
                </c:pt>
                <c:pt idx="1441">
                  <c:v>2380.7249999999999</c:v>
                </c:pt>
                <c:pt idx="1442">
                  <c:v>2394.9830000000002</c:v>
                </c:pt>
                <c:pt idx="1443">
                  <c:v>2410.23</c:v>
                </c:pt>
                <c:pt idx="1444">
                  <c:v>2408.587</c:v>
                </c:pt>
                <c:pt idx="1445">
                  <c:v>2448.884</c:v>
                </c:pt>
                <c:pt idx="1446">
                  <c:v>2451.9470000000001</c:v>
                </c:pt>
                <c:pt idx="1447">
                  <c:v>2452.0140000000001</c:v>
                </c:pt>
                <c:pt idx="1448">
                  <c:v>2440.08</c:v>
                </c:pt>
                <c:pt idx="1449">
                  <c:v>2438.4360000000001</c:v>
                </c:pt>
                <c:pt idx="1450">
                  <c:v>2396.3159999999998</c:v>
                </c:pt>
                <c:pt idx="1451">
                  <c:v>2404.6970000000001</c:v>
                </c:pt>
                <c:pt idx="1452">
                  <c:v>2406.8130000000001</c:v>
                </c:pt>
                <c:pt idx="1453">
                  <c:v>2388.8339999999998</c:v>
                </c:pt>
                <c:pt idx="1454">
                  <c:v>2388.5880000000002</c:v>
                </c:pt>
                <c:pt idx="1455">
                  <c:v>2406.8629999999998</c:v>
                </c:pt>
                <c:pt idx="1456">
                  <c:v>2378.634</c:v>
                </c:pt>
                <c:pt idx="1457">
                  <c:v>2380.848</c:v>
                </c:pt>
                <c:pt idx="1458">
                  <c:v>2334.9850000000001</c:v>
                </c:pt>
                <c:pt idx="1459">
                  <c:v>2357.0259999999998</c:v>
                </c:pt>
                <c:pt idx="1460">
                  <c:v>2359.1610000000001</c:v>
                </c:pt>
                <c:pt idx="1461">
                  <c:v>2350.864</c:v>
                </c:pt>
                <c:pt idx="1462">
                  <c:v>2308.9250000000002</c:v>
                </c:pt>
                <c:pt idx="1463">
                  <c:v>2305.8629999999998</c:v>
                </c:pt>
                <c:pt idx="1464">
                  <c:v>2285.777</c:v>
                </c:pt>
                <c:pt idx="1465">
                  <c:v>2306.5529999999999</c:v>
                </c:pt>
                <c:pt idx="1466">
                  <c:v>2302.241</c:v>
                </c:pt>
                <c:pt idx="1467">
                  <c:v>2262.788</c:v>
                </c:pt>
                <c:pt idx="1468">
                  <c:v>2252.16</c:v>
                </c:pt>
                <c:pt idx="1469">
                  <c:v>2284.8809999999999</c:v>
                </c:pt>
                <c:pt idx="1470">
                  <c:v>2347.1790000000001</c:v>
                </c:pt>
                <c:pt idx="1471">
                  <c:v>2350.5990000000002</c:v>
                </c:pt>
                <c:pt idx="1472">
                  <c:v>2349.5390000000002</c:v>
                </c:pt>
                <c:pt idx="1473">
                  <c:v>2375.7719999999999</c:v>
                </c:pt>
                <c:pt idx="1474">
                  <c:v>2378.1950000000002</c:v>
                </c:pt>
                <c:pt idx="1475">
                  <c:v>2376.8389999999999</c:v>
                </c:pt>
                <c:pt idx="1476">
                  <c:v>2410.1840000000002</c:v>
                </c:pt>
                <c:pt idx="1477">
                  <c:v>2404.7359999999999</c:v>
                </c:pt>
                <c:pt idx="1478">
                  <c:v>2373.7739999999999</c:v>
                </c:pt>
                <c:pt idx="1479">
                  <c:v>2391.23</c:v>
                </c:pt>
                <c:pt idx="1480">
                  <c:v>2455.7950000000001</c:v>
                </c:pt>
                <c:pt idx="1481">
                  <c:v>2434.8589999999999</c:v>
                </c:pt>
                <c:pt idx="1482">
                  <c:v>2439.462</c:v>
                </c:pt>
                <c:pt idx="1483">
                  <c:v>2420.2759999999998</c:v>
                </c:pt>
                <c:pt idx="1484">
                  <c:v>2394.7939999999999</c:v>
                </c:pt>
                <c:pt idx="1485">
                  <c:v>2410.4450000000002</c:v>
                </c:pt>
                <c:pt idx="1486">
                  <c:v>2445.002</c:v>
                </c:pt>
                <c:pt idx="1487">
                  <c:v>2460.6930000000002</c:v>
                </c:pt>
                <c:pt idx="1488">
                  <c:v>2426.1149999999998</c:v>
                </c:pt>
                <c:pt idx="1489">
                  <c:v>2428.4870000000001</c:v>
                </c:pt>
                <c:pt idx="1490">
                  <c:v>2451.857</c:v>
                </c:pt>
                <c:pt idx="1491">
                  <c:v>2447.0569999999998</c:v>
                </c:pt>
                <c:pt idx="1492">
                  <c:v>2439.6280000000002</c:v>
                </c:pt>
                <c:pt idx="1493">
                  <c:v>2409.5540000000001</c:v>
                </c:pt>
                <c:pt idx="1494">
                  <c:v>2403.587</c:v>
                </c:pt>
                <c:pt idx="1495">
                  <c:v>2381.4299999999998</c:v>
                </c:pt>
                <c:pt idx="1496">
                  <c:v>2363.5970000000002</c:v>
                </c:pt>
                <c:pt idx="1497">
                  <c:v>2357.181</c:v>
                </c:pt>
                <c:pt idx="1498">
                  <c:v>2356.86</c:v>
                </c:pt>
                <c:pt idx="1499">
                  <c:v>2366.7020000000002</c:v>
                </c:pt>
                <c:pt idx="1500">
                  <c:v>2344.7710000000002</c:v>
                </c:pt>
                <c:pt idx="1501">
                  <c:v>2351.855</c:v>
                </c:pt>
                <c:pt idx="1502">
                  <c:v>2351.9810000000002</c:v>
                </c:pt>
                <c:pt idx="1503">
                  <c:v>2349.5889999999999</c:v>
                </c:pt>
                <c:pt idx="1504">
                  <c:v>2347.5300000000002</c:v>
                </c:pt>
                <c:pt idx="1505">
                  <c:v>2291.902</c:v>
                </c:pt>
                <c:pt idx="1506">
                  <c:v>2331.136</c:v>
                </c:pt>
                <c:pt idx="1507">
                  <c:v>2330.4050000000002</c:v>
                </c:pt>
                <c:pt idx="1508">
                  <c:v>2312.556</c:v>
                </c:pt>
                <c:pt idx="1509">
                  <c:v>2268.08</c:v>
                </c:pt>
                <c:pt idx="1510">
                  <c:v>2292.61</c:v>
                </c:pt>
                <c:pt idx="1511">
                  <c:v>2285.038</c:v>
                </c:pt>
                <c:pt idx="1512">
                  <c:v>2319.1179999999999</c:v>
                </c:pt>
                <c:pt idx="1513">
                  <c:v>2296.0749999999998</c:v>
                </c:pt>
                <c:pt idx="1514">
                  <c:v>2266.384</c:v>
                </c:pt>
                <c:pt idx="1515">
                  <c:v>2298.3760000000002</c:v>
                </c:pt>
                <c:pt idx="1516">
                  <c:v>2206.1930000000002</c:v>
                </c:pt>
                <c:pt idx="1517">
                  <c:v>2244.58</c:v>
                </c:pt>
                <c:pt idx="1518">
                  <c:v>2275.0100000000002</c:v>
                </c:pt>
                <c:pt idx="1519">
                  <c:v>2276.0459999999998</c:v>
                </c:pt>
                <c:pt idx="1520">
                  <c:v>2285.7440000000001</c:v>
                </c:pt>
                <c:pt idx="1521">
                  <c:v>2225.89</c:v>
                </c:pt>
                <c:pt idx="1522">
                  <c:v>2163.395</c:v>
                </c:pt>
                <c:pt idx="1523">
                  <c:v>2148.4520000000002</c:v>
                </c:pt>
                <c:pt idx="1524">
                  <c:v>2169.39</c:v>
                </c:pt>
                <c:pt idx="1525">
                  <c:v>2199.4169999999999</c:v>
                </c:pt>
                <c:pt idx="1526">
                  <c:v>2173.5610000000001</c:v>
                </c:pt>
                <c:pt idx="1527">
                  <c:v>2170.0129999999999</c:v>
                </c:pt>
                <c:pt idx="1528">
                  <c:v>2166.2049999999999</c:v>
                </c:pt>
                <c:pt idx="1529">
                  <c:v>2190.11</c:v>
                </c:pt>
                <c:pt idx="1530">
                  <c:v>2204.7840000000001</c:v>
                </c:pt>
                <c:pt idx="1531">
                  <c:v>2186.297</c:v>
                </c:pt>
                <c:pt idx="1532">
                  <c:v>2191.1480000000001</c:v>
                </c:pt>
                <c:pt idx="1533">
                  <c:v>2215.9299999999998</c:v>
                </c:pt>
                <c:pt idx="1534">
                  <c:v>2218.2350000000001</c:v>
                </c:pt>
                <c:pt idx="1535">
                  <c:v>2224.84</c:v>
                </c:pt>
                <c:pt idx="1536">
                  <c:v>2180.895</c:v>
                </c:pt>
                <c:pt idx="1537">
                  <c:v>2228.5250000000001</c:v>
                </c:pt>
                <c:pt idx="1538">
                  <c:v>2248.59</c:v>
                </c:pt>
                <c:pt idx="1539">
                  <c:v>2291.5450000000001</c:v>
                </c:pt>
                <c:pt idx="1540">
                  <c:v>2315.27</c:v>
                </c:pt>
                <c:pt idx="1541">
                  <c:v>2329.8200000000002</c:v>
                </c:pt>
                <c:pt idx="1542">
                  <c:v>2332.73</c:v>
                </c:pt>
                <c:pt idx="1543">
                  <c:v>2325.9050000000002</c:v>
                </c:pt>
                <c:pt idx="1544">
                  <c:v>2333.2289999999998</c:v>
                </c:pt>
                <c:pt idx="1545">
                  <c:v>2360.6640000000002</c:v>
                </c:pt>
                <c:pt idx="1546">
                  <c:v>2386.86</c:v>
                </c:pt>
                <c:pt idx="1547">
                  <c:v>2333.4140000000002</c:v>
                </c:pt>
                <c:pt idx="1548">
                  <c:v>2412.393</c:v>
                </c:pt>
                <c:pt idx="1549">
                  <c:v>2383.0340000000001</c:v>
                </c:pt>
                <c:pt idx="1550">
                  <c:v>2380.2240000000002</c:v>
                </c:pt>
                <c:pt idx="1551">
                  <c:v>2397.5540000000001</c:v>
                </c:pt>
                <c:pt idx="1552">
                  <c:v>2395.0650000000001</c:v>
                </c:pt>
                <c:pt idx="1553">
                  <c:v>2412.625</c:v>
                </c:pt>
                <c:pt idx="1554">
                  <c:v>2415.13</c:v>
                </c:pt>
                <c:pt idx="1555">
                  <c:v>2416.5619999999999</c:v>
                </c:pt>
                <c:pt idx="1556">
                  <c:v>2463.0459999999998</c:v>
                </c:pt>
                <c:pt idx="1557">
                  <c:v>2466.9589999999998</c:v>
                </c:pt>
                <c:pt idx="1558">
                  <c:v>2529.761</c:v>
                </c:pt>
                <c:pt idx="1559">
                  <c:v>2528.7139999999999</c:v>
                </c:pt>
                <c:pt idx="1560">
                  <c:v>2481.0839999999998</c:v>
                </c:pt>
                <c:pt idx="1561">
                  <c:v>2479.5360000000001</c:v>
                </c:pt>
                <c:pt idx="1562">
                  <c:v>2524.9189999999999</c:v>
                </c:pt>
                <c:pt idx="1563">
                  <c:v>2503.8359999999998</c:v>
                </c:pt>
                <c:pt idx="1564">
                  <c:v>2509.799</c:v>
                </c:pt>
                <c:pt idx="1565">
                  <c:v>2528.2939999999999</c:v>
                </c:pt>
                <c:pt idx="1566">
                  <c:v>2508.09</c:v>
                </c:pt>
                <c:pt idx="1567">
                  <c:v>2504.1080000000002</c:v>
                </c:pt>
                <c:pt idx="1568">
                  <c:v>2470.0189999999998</c:v>
                </c:pt>
                <c:pt idx="1569">
                  <c:v>2468.25</c:v>
                </c:pt>
                <c:pt idx="1570">
                  <c:v>2473.41</c:v>
                </c:pt>
                <c:pt idx="1571">
                  <c:v>2435.614</c:v>
                </c:pt>
                <c:pt idx="1572">
                  <c:v>2427.48</c:v>
                </c:pt>
                <c:pt idx="1573">
                  <c:v>2409.672</c:v>
                </c:pt>
                <c:pt idx="1574">
                  <c:v>2370.3330000000001</c:v>
                </c:pt>
                <c:pt idx="1575">
                  <c:v>2317.2750000000001</c:v>
                </c:pt>
                <c:pt idx="1576">
                  <c:v>2331.366</c:v>
                </c:pt>
                <c:pt idx="1577">
                  <c:v>2377.5120000000002</c:v>
                </c:pt>
                <c:pt idx="1578">
                  <c:v>2383.4850000000001</c:v>
                </c:pt>
                <c:pt idx="1579">
                  <c:v>2440.402</c:v>
                </c:pt>
                <c:pt idx="1580">
                  <c:v>2431.375</c:v>
                </c:pt>
                <c:pt idx="1581">
                  <c:v>2438.79</c:v>
                </c:pt>
                <c:pt idx="1582">
                  <c:v>2420</c:v>
                </c:pt>
                <c:pt idx="1583">
                  <c:v>2348.5160000000001</c:v>
                </c:pt>
                <c:pt idx="1584">
                  <c:v>2344.7869999999998</c:v>
                </c:pt>
                <c:pt idx="1585">
                  <c:v>2359.2199999999998</c:v>
                </c:pt>
                <c:pt idx="1586">
                  <c:v>2365.3429999999998</c:v>
                </c:pt>
                <c:pt idx="1587">
                  <c:v>2392.0619999999999</c:v>
                </c:pt>
                <c:pt idx="1588">
                  <c:v>2415.0540000000001</c:v>
                </c:pt>
                <c:pt idx="1589">
                  <c:v>2393.183</c:v>
                </c:pt>
                <c:pt idx="1590">
                  <c:v>2433.1590000000001</c:v>
                </c:pt>
                <c:pt idx="1591">
                  <c:v>2443.0569999999998</c:v>
                </c:pt>
                <c:pt idx="1592">
                  <c:v>2512.9630000000002</c:v>
                </c:pt>
                <c:pt idx="1593">
                  <c:v>2447.7550000000001</c:v>
                </c:pt>
                <c:pt idx="1594">
                  <c:v>2437.7950000000001</c:v>
                </c:pt>
                <c:pt idx="1595">
                  <c:v>2482.3429999999998</c:v>
                </c:pt>
                <c:pt idx="1596">
                  <c:v>2479.0549999999998</c:v>
                </c:pt>
                <c:pt idx="1597">
                  <c:v>2484.8270000000002</c:v>
                </c:pt>
                <c:pt idx="1598">
                  <c:v>2471.3049999999998</c:v>
                </c:pt>
                <c:pt idx="1599">
                  <c:v>2497.7530000000002</c:v>
                </c:pt>
                <c:pt idx="1600">
                  <c:v>2498.9430000000002</c:v>
                </c:pt>
                <c:pt idx="1601">
                  <c:v>2516.09</c:v>
                </c:pt>
                <c:pt idx="1602">
                  <c:v>2470.5239999999999</c:v>
                </c:pt>
                <c:pt idx="1603">
                  <c:v>2478.739</c:v>
                </c:pt>
                <c:pt idx="1604">
                  <c:v>2528.2800000000002</c:v>
                </c:pt>
                <c:pt idx="1605">
                  <c:v>2556.0419999999999</c:v>
                </c:pt>
                <c:pt idx="1606">
                  <c:v>2567.34</c:v>
                </c:pt>
                <c:pt idx="1607">
                  <c:v>2566.5949999999998</c:v>
                </c:pt>
                <c:pt idx="1608">
                  <c:v>2576.413</c:v>
                </c:pt>
                <c:pt idx="1609">
                  <c:v>2612.1880000000001</c:v>
                </c:pt>
                <c:pt idx="1610">
                  <c:v>2615.261</c:v>
                </c:pt>
                <c:pt idx="1611">
                  <c:v>2541.0909999999999</c:v>
                </c:pt>
                <c:pt idx="1612">
                  <c:v>2554.0189999999998</c:v>
                </c:pt>
                <c:pt idx="1613">
                  <c:v>2515.8629999999998</c:v>
                </c:pt>
                <c:pt idx="1614">
                  <c:v>2534.3580000000002</c:v>
                </c:pt>
                <c:pt idx="1615">
                  <c:v>2559.4720000000002</c:v>
                </c:pt>
                <c:pt idx="1616">
                  <c:v>2601.261</c:v>
                </c:pt>
                <c:pt idx="1617">
                  <c:v>2608.1660000000002</c:v>
                </c:pt>
                <c:pt idx="1618">
                  <c:v>2626.77</c:v>
                </c:pt>
                <c:pt idx="1619">
                  <c:v>2593.1729999999998</c:v>
                </c:pt>
                <c:pt idx="1620">
                  <c:v>2581.5079999999998</c:v>
                </c:pt>
                <c:pt idx="1621">
                  <c:v>2549.1759999999999</c:v>
                </c:pt>
                <c:pt idx="1622">
                  <c:v>2526.0700000000002</c:v>
                </c:pt>
                <c:pt idx="1623">
                  <c:v>2526.8159999999998</c:v>
                </c:pt>
                <c:pt idx="1624">
                  <c:v>2626.4229999999998</c:v>
                </c:pt>
                <c:pt idx="1625">
                  <c:v>2684.0390000000002</c:v>
                </c:pt>
                <c:pt idx="1626">
                  <c:v>2678.4850000000001</c:v>
                </c:pt>
                <c:pt idx="1627">
                  <c:v>2679.259</c:v>
                </c:pt>
                <c:pt idx="1628">
                  <c:v>2703.7829999999999</c:v>
                </c:pt>
                <c:pt idx="1629">
                  <c:v>2701.7289999999998</c:v>
                </c:pt>
                <c:pt idx="1630">
                  <c:v>2708.777</c:v>
                </c:pt>
                <c:pt idx="1631">
                  <c:v>2723.4920000000002</c:v>
                </c:pt>
                <c:pt idx="1632">
                  <c:v>2703.0259999999998</c:v>
                </c:pt>
                <c:pt idx="1633">
                  <c:v>2688.7460000000001</c:v>
                </c:pt>
                <c:pt idx="1634">
                  <c:v>2770.79</c:v>
                </c:pt>
                <c:pt idx="1635">
                  <c:v>2765.8939999999998</c:v>
                </c:pt>
                <c:pt idx="1636">
                  <c:v>2794.2049999999999</c:v>
                </c:pt>
                <c:pt idx="1637">
                  <c:v>2796.9830000000002</c:v>
                </c:pt>
                <c:pt idx="1638">
                  <c:v>2816.6880000000001</c:v>
                </c:pt>
                <c:pt idx="1639">
                  <c:v>2820.1689999999999</c:v>
                </c:pt>
                <c:pt idx="1640">
                  <c:v>2810.444</c:v>
                </c:pt>
                <c:pt idx="1641">
                  <c:v>2795.4760000000001</c:v>
                </c:pt>
                <c:pt idx="1642">
                  <c:v>2754.5819999999999</c:v>
                </c:pt>
                <c:pt idx="1643">
                  <c:v>2802.692</c:v>
                </c:pt>
                <c:pt idx="1644">
                  <c:v>2797.7739999999999</c:v>
                </c:pt>
                <c:pt idx="1645">
                  <c:v>2794.2669999999998</c:v>
                </c:pt>
                <c:pt idx="1646">
                  <c:v>2810.4789999999998</c:v>
                </c:pt>
                <c:pt idx="1647">
                  <c:v>2816.355</c:v>
                </c:pt>
                <c:pt idx="1648">
                  <c:v>2812.8180000000002</c:v>
                </c:pt>
                <c:pt idx="1649">
                  <c:v>2759.3620000000001</c:v>
                </c:pt>
                <c:pt idx="1650">
                  <c:v>2762.076</c:v>
                </c:pt>
                <c:pt idx="1651">
                  <c:v>2728.4830000000002</c:v>
                </c:pt>
                <c:pt idx="1652">
                  <c:v>2759.2020000000002</c:v>
                </c:pt>
                <c:pt idx="1653">
                  <c:v>2758.23</c:v>
                </c:pt>
                <c:pt idx="1654">
                  <c:v>2746.2109999999998</c:v>
                </c:pt>
                <c:pt idx="1655">
                  <c:v>2688.2489999999998</c:v>
                </c:pt>
                <c:pt idx="1656">
                  <c:v>2649.3209999999999</c:v>
                </c:pt>
                <c:pt idx="1657">
                  <c:v>2646.4830000000002</c:v>
                </c:pt>
                <c:pt idx="1658">
                  <c:v>2621.2530000000002</c:v>
                </c:pt>
                <c:pt idx="1659">
                  <c:v>2642.8180000000002</c:v>
                </c:pt>
                <c:pt idx="1660">
                  <c:v>2664.2829999999999</c:v>
                </c:pt>
                <c:pt idx="1661">
                  <c:v>2705.431</c:v>
                </c:pt>
                <c:pt idx="1662">
                  <c:v>2730.04</c:v>
                </c:pt>
                <c:pt idx="1663">
                  <c:v>2700.3789999999999</c:v>
                </c:pt>
                <c:pt idx="1664">
                  <c:v>2705.143</c:v>
                </c:pt>
                <c:pt idx="1665">
                  <c:v>2703.3449999999998</c:v>
                </c:pt>
                <c:pt idx="1666">
                  <c:v>2750.288</c:v>
                </c:pt>
                <c:pt idx="1667">
                  <c:v>2744.3</c:v>
                </c:pt>
                <c:pt idx="1668">
                  <c:v>2728.02</c:v>
                </c:pt>
                <c:pt idx="1669">
                  <c:v>2705.181</c:v>
                </c:pt>
                <c:pt idx="1670">
                  <c:v>2743.5720000000001</c:v>
                </c:pt>
                <c:pt idx="1671">
                  <c:v>2743.4720000000002</c:v>
                </c:pt>
                <c:pt idx="1672">
                  <c:v>2706.3609999999999</c:v>
                </c:pt>
                <c:pt idx="1673">
                  <c:v>2709.9470000000001</c:v>
                </c:pt>
                <c:pt idx="1674">
                  <c:v>2736.527</c:v>
                </c:pt>
                <c:pt idx="1675">
                  <c:v>2741.741</c:v>
                </c:pt>
                <c:pt idx="1676">
                  <c:v>2767.056</c:v>
                </c:pt>
                <c:pt idx="1677">
                  <c:v>2774.569</c:v>
                </c:pt>
                <c:pt idx="1678">
                  <c:v>2858.4589999999998</c:v>
                </c:pt>
                <c:pt idx="1679">
                  <c:v>2859.5740000000001</c:v>
                </c:pt>
                <c:pt idx="1680">
                  <c:v>2872.7710000000002</c:v>
                </c:pt>
                <c:pt idx="1681">
                  <c:v>2852.7730000000001</c:v>
                </c:pt>
                <c:pt idx="1682">
                  <c:v>2849.067</c:v>
                </c:pt>
                <c:pt idx="1683">
                  <c:v>2871.0309999999999</c:v>
                </c:pt>
                <c:pt idx="1684">
                  <c:v>2844.0830000000001</c:v>
                </c:pt>
                <c:pt idx="1685">
                  <c:v>2883.42</c:v>
                </c:pt>
                <c:pt idx="1686">
                  <c:v>2890.634</c:v>
                </c:pt>
                <c:pt idx="1687">
                  <c:v>2872.46</c:v>
                </c:pt>
                <c:pt idx="1688">
                  <c:v>2863.886</c:v>
                </c:pt>
                <c:pt idx="1689">
                  <c:v>2872.404</c:v>
                </c:pt>
                <c:pt idx="1690">
                  <c:v>2866.0169999999998</c:v>
                </c:pt>
                <c:pt idx="1691">
                  <c:v>2932.1880000000001</c:v>
                </c:pt>
                <c:pt idx="1692">
                  <c:v>2911.511</c:v>
                </c:pt>
                <c:pt idx="1693">
                  <c:v>2887.0439999999999</c:v>
                </c:pt>
                <c:pt idx="1694">
                  <c:v>2925.4079999999999</c:v>
                </c:pt>
                <c:pt idx="1695">
                  <c:v>2938.9810000000002</c:v>
                </c:pt>
                <c:pt idx="1696">
                  <c:v>2964.951</c:v>
                </c:pt>
                <c:pt idx="1697">
                  <c:v>3010.5169999999998</c:v>
                </c:pt>
                <c:pt idx="1698">
                  <c:v>3026.6680000000001</c:v>
                </c:pt>
                <c:pt idx="1699">
                  <c:v>3007.0369999999998</c:v>
                </c:pt>
                <c:pt idx="1700">
                  <c:v>2999.0410000000002</c:v>
                </c:pt>
                <c:pt idx="1701">
                  <c:v>3057.3290000000002</c:v>
                </c:pt>
                <c:pt idx="1702">
                  <c:v>3050.5259999999998</c:v>
                </c:pt>
                <c:pt idx="1703">
                  <c:v>3042.6350000000002</c:v>
                </c:pt>
                <c:pt idx="1704">
                  <c:v>3050.3980000000001</c:v>
                </c:pt>
                <c:pt idx="1705">
                  <c:v>3021.3690000000001</c:v>
                </c:pt>
                <c:pt idx="1706">
                  <c:v>3022.7460000000001</c:v>
                </c:pt>
                <c:pt idx="1707">
                  <c:v>3030.0210000000002</c:v>
                </c:pt>
                <c:pt idx="1708">
                  <c:v>3007.9090000000001</c:v>
                </c:pt>
                <c:pt idx="1709">
                  <c:v>3001.36</c:v>
                </c:pt>
                <c:pt idx="1710">
                  <c:v>2967.41</c:v>
                </c:pt>
                <c:pt idx="1711">
                  <c:v>2928.1109999999999</c:v>
                </c:pt>
                <c:pt idx="1712">
                  <c:v>2955.7710000000002</c:v>
                </c:pt>
                <c:pt idx="1713">
                  <c:v>2958.0770000000002</c:v>
                </c:pt>
                <c:pt idx="1714">
                  <c:v>2984.0050000000001</c:v>
                </c:pt>
                <c:pt idx="1715">
                  <c:v>2977.8139999999999</c:v>
                </c:pt>
                <c:pt idx="1716">
                  <c:v>2946.7060000000001</c:v>
                </c:pt>
                <c:pt idx="1717">
                  <c:v>2948.4769999999999</c:v>
                </c:pt>
                <c:pt idx="1718">
                  <c:v>2919.1419999999998</c:v>
                </c:pt>
                <c:pt idx="1719">
                  <c:v>2909.1370000000002</c:v>
                </c:pt>
                <c:pt idx="1720">
                  <c:v>2906.886</c:v>
                </c:pt>
                <c:pt idx="1721">
                  <c:v>2897.2979999999998</c:v>
                </c:pt>
                <c:pt idx="1722">
                  <c:v>2930.8040000000001</c:v>
                </c:pt>
                <c:pt idx="1723">
                  <c:v>2896.2559999999999</c:v>
                </c:pt>
                <c:pt idx="1724">
                  <c:v>2937.627</c:v>
                </c:pt>
                <c:pt idx="1725">
                  <c:v>2933.7959999999998</c:v>
                </c:pt>
                <c:pt idx="1726">
                  <c:v>2957.143</c:v>
                </c:pt>
                <c:pt idx="1727">
                  <c:v>3002.154</c:v>
                </c:pt>
                <c:pt idx="1728">
                  <c:v>2999.942</c:v>
                </c:pt>
                <c:pt idx="1729">
                  <c:v>2996.2109999999998</c:v>
                </c:pt>
                <c:pt idx="1730">
                  <c:v>2942.306</c:v>
                </c:pt>
                <c:pt idx="1731">
                  <c:v>2902.9780000000001</c:v>
                </c:pt>
                <c:pt idx="1732">
                  <c:v>2913.808</c:v>
                </c:pt>
                <c:pt idx="1733">
                  <c:v>2918.92</c:v>
                </c:pt>
                <c:pt idx="1734">
                  <c:v>2905.0529999999999</c:v>
                </c:pt>
                <c:pt idx="1735">
                  <c:v>2878.5650000000001</c:v>
                </c:pt>
                <c:pt idx="1736">
                  <c:v>2878.6030000000001</c:v>
                </c:pt>
                <c:pt idx="1737">
                  <c:v>2862.634</c:v>
                </c:pt>
                <c:pt idx="1738">
                  <c:v>2855.5160000000001</c:v>
                </c:pt>
                <c:pt idx="1739">
                  <c:v>2932.2460000000001</c:v>
                </c:pt>
                <c:pt idx="1740">
                  <c:v>2899.7919999999999</c:v>
                </c:pt>
                <c:pt idx="1741">
                  <c:v>2926.9639999999999</c:v>
                </c:pt>
                <c:pt idx="1742">
                  <c:v>2923.8960000000002</c:v>
                </c:pt>
                <c:pt idx="1743">
                  <c:v>2899.2370000000001</c:v>
                </c:pt>
                <c:pt idx="1744">
                  <c:v>2899.134</c:v>
                </c:pt>
                <c:pt idx="1745">
                  <c:v>2827.328</c:v>
                </c:pt>
                <c:pt idx="1746">
                  <c:v>2818.163</c:v>
                </c:pt>
                <c:pt idx="1747">
                  <c:v>2774.0650000000001</c:v>
                </c:pt>
                <c:pt idx="1748">
                  <c:v>2798.96</c:v>
                </c:pt>
                <c:pt idx="1749">
                  <c:v>2790.694</c:v>
                </c:pt>
                <c:pt idx="1750">
                  <c:v>2752.75</c:v>
                </c:pt>
                <c:pt idx="1751">
                  <c:v>2749.15</c:v>
                </c:pt>
                <c:pt idx="1752">
                  <c:v>2708.8139999999999</c:v>
                </c:pt>
                <c:pt idx="1753">
                  <c:v>2677.4319999999998</c:v>
                </c:pt>
                <c:pt idx="1754">
                  <c:v>2695.72</c:v>
                </c:pt>
                <c:pt idx="1755">
                  <c:v>2715.2939999999999</c:v>
                </c:pt>
                <c:pt idx="1756">
                  <c:v>2677.652</c:v>
                </c:pt>
                <c:pt idx="1757">
                  <c:v>2758.0970000000002</c:v>
                </c:pt>
                <c:pt idx="1758">
                  <c:v>2708.9789999999998</c:v>
                </c:pt>
                <c:pt idx="1759">
                  <c:v>2706.66</c:v>
                </c:pt>
                <c:pt idx="1760">
                  <c:v>2791.3440000000001</c:v>
                </c:pt>
                <c:pt idx="1761">
                  <c:v>2827.7130000000002</c:v>
                </c:pt>
                <c:pt idx="1762">
                  <c:v>2821.3049999999998</c:v>
                </c:pt>
                <c:pt idx="1763">
                  <c:v>2804.047</c:v>
                </c:pt>
                <c:pt idx="1764">
                  <c:v>2791.8090000000002</c:v>
                </c:pt>
                <c:pt idx="1765">
                  <c:v>2838.8009999999999</c:v>
                </c:pt>
                <c:pt idx="1766">
                  <c:v>2824.1970000000001</c:v>
                </c:pt>
                <c:pt idx="1767">
                  <c:v>2838.5929999999998</c:v>
                </c:pt>
                <c:pt idx="1768">
                  <c:v>2852.6480000000001</c:v>
                </c:pt>
                <c:pt idx="1769">
                  <c:v>2808.0770000000002</c:v>
                </c:pt>
                <c:pt idx="1770">
                  <c:v>2759.5749999999998</c:v>
                </c:pt>
                <c:pt idx="1771">
                  <c:v>2751.527</c:v>
                </c:pt>
                <c:pt idx="1772">
                  <c:v>2732.99</c:v>
                </c:pt>
                <c:pt idx="1773">
                  <c:v>2781.402</c:v>
                </c:pt>
                <c:pt idx="1774">
                  <c:v>2835.1570000000002</c:v>
                </c:pt>
                <c:pt idx="1775">
                  <c:v>2855.22</c:v>
                </c:pt>
                <c:pt idx="1776">
                  <c:v>2877.9</c:v>
                </c:pt>
                <c:pt idx="1777">
                  <c:v>2904.1149999999998</c:v>
                </c:pt>
                <c:pt idx="1778">
                  <c:v>2852.9160000000002</c:v>
                </c:pt>
                <c:pt idx="1779">
                  <c:v>2893.74</c:v>
                </c:pt>
                <c:pt idx="1780">
                  <c:v>2898.1379999999999</c:v>
                </c:pt>
                <c:pt idx="1781">
                  <c:v>2911.4140000000002</c:v>
                </c:pt>
                <c:pt idx="1782">
                  <c:v>2927.0770000000002</c:v>
                </c:pt>
                <c:pt idx="1783">
                  <c:v>2922.9540000000002</c:v>
                </c:pt>
                <c:pt idx="1784">
                  <c:v>2841.04</c:v>
                </c:pt>
                <c:pt idx="1785">
                  <c:v>2810.9490000000001</c:v>
                </c:pt>
                <c:pt idx="1786">
                  <c:v>2848.5459999999998</c:v>
                </c:pt>
                <c:pt idx="1787">
                  <c:v>2875.8609999999999</c:v>
                </c:pt>
                <c:pt idx="1788">
                  <c:v>2857.1779999999999</c:v>
                </c:pt>
                <c:pt idx="1789">
                  <c:v>2842.431</c:v>
                </c:pt>
                <c:pt idx="1790">
                  <c:v>2843.607</c:v>
                </c:pt>
                <c:pt idx="1791">
                  <c:v>2823.4490000000001</c:v>
                </c:pt>
                <c:pt idx="1792">
                  <c:v>2820.181</c:v>
                </c:pt>
                <c:pt idx="1793">
                  <c:v>2866.3560000000002</c:v>
                </c:pt>
                <c:pt idx="1794">
                  <c:v>2871.6979999999999</c:v>
                </c:pt>
                <c:pt idx="1795">
                  <c:v>2898.261</c:v>
                </c:pt>
                <c:pt idx="1796">
                  <c:v>2859.9360000000001</c:v>
                </c:pt>
                <c:pt idx="1797">
                  <c:v>2828.2820000000002</c:v>
                </c:pt>
                <c:pt idx="1798">
                  <c:v>2884.3710000000001</c:v>
                </c:pt>
                <c:pt idx="1799">
                  <c:v>2888.5659999999998</c:v>
                </c:pt>
                <c:pt idx="1800">
                  <c:v>2865.4520000000002</c:v>
                </c:pt>
                <c:pt idx="1801">
                  <c:v>2838.857</c:v>
                </c:pt>
                <c:pt idx="1802">
                  <c:v>2894.538</c:v>
                </c:pt>
                <c:pt idx="1803">
                  <c:v>3014.413</c:v>
                </c:pt>
                <c:pt idx="1804">
                  <c:v>2985.4349999999999</c:v>
                </c:pt>
                <c:pt idx="1805">
                  <c:v>3147.7440000000001</c:v>
                </c:pt>
                <c:pt idx="1806">
                  <c:v>3115.3560000000002</c:v>
                </c:pt>
                <c:pt idx="1807">
                  <c:v>3135</c:v>
                </c:pt>
                <c:pt idx="1808">
                  <c:v>3159.5120000000002</c:v>
                </c:pt>
                <c:pt idx="1809">
                  <c:v>3129.4969999999998</c:v>
                </c:pt>
                <c:pt idx="1810">
                  <c:v>3086.9389999999999</c:v>
                </c:pt>
                <c:pt idx="1811">
                  <c:v>3030.9879999999998</c:v>
                </c:pt>
                <c:pt idx="1812">
                  <c:v>3045.4340000000002</c:v>
                </c:pt>
                <c:pt idx="1813">
                  <c:v>3054.0210000000002</c:v>
                </c:pt>
                <c:pt idx="1814">
                  <c:v>2978.835</c:v>
                </c:pt>
                <c:pt idx="1815">
                  <c:v>2992.5790000000002</c:v>
                </c:pt>
                <c:pt idx="1816">
                  <c:v>2997.0479999999998</c:v>
                </c:pt>
                <c:pt idx="1817">
                  <c:v>3041.5430000000001</c:v>
                </c:pt>
                <c:pt idx="1818">
                  <c:v>3051.4189999999999</c:v>
                </c:pt>
                <c:pt idx="1819">
                  <c:v>2975.0430000000001</c:v>
                </c:pt>
                <c:pt idx="1820">
                  <c:v>2983.5329999999999</c:v>
                </c:pt>
                <c:pt idx="1821">
                  <c:v>3003.951</c:v>
                </c:pt>
                <c:pt idx="1822">
                  <c:v>3001.8530000000001</c:v>
                </c:pt>
                <c:pt idx="1823">
                  <c:v>2955.2269999999999</c:v>
                </c:pt>
                <c:pt idx="1824">
                  <c:v>2971.16</c:v>
                </c:pt>
                <c:pt idx="1825">
                  <c:v>2879.636</c:v>
                </c:pt>
                <c:pt idx="1826">
                  <c:v>2861.3609999999999</c:v>
                </c:pt>
                <c:pt idx="1827">
                  <c:v>2841.4070000000002</c:v>
                </c:pt>
                <c:pt idx="1828">
                  <c:v>2806.942</c:v>
                </c:pt>
                <c:pt idx="1829">
                  <c:v>2738.7440000000001</c:v>
                </c:pt>
                <c:pt idx="1830">
                  <c:v>2655.6579999999999</c:v>
                </c:pt>
                <c:pt idx="1831">
                  <c:v>2610.6779999999999</c:v>
                </c:pt>
                <c:pt idx="1832">
                  <c:v>2611.3539999999998</c:v>
                </c:pt>
                <c:pt idx="1833">
                  <c:v>2627.9670000000001</c:v>
                </c:pt>
                <c:pt idx="1834">
                  <c:v>2591.5500000000002</c:v>
                </c:pt>
                <c:pt idx="1835">
                  <c:v>2588.7130000000002</c:v>
                </c:pt>
                <c:pt idx="1836">
                  <c:v>2598.6889999999999</c:v>
                </c:pt>
                <c:pt idx="1837">
                  <c:v>2602.4650000000001</c:v>
                </c:pt>
                <c:pt idx="1838">
                  <c:v>2652.5030000000002</c:v>
                </c:pt>
                <c:pt idx="1839">
                  <c:v>2688.5219999999999</c:v>
                </c:pt>
                <c:pt idx="1840">
                  <c:v>2688.32</c:v>
                </c:pt>
                <c:pt idx="1841">
                  <c:v>2663.2089999999998</c:v>
                </c:pt>
                <c:pt idx="1842">
                  <c:v>2656.3519999999999</c:v>
                </c:pt>
                <c:pt idx="1843">
                  <c:v>2695.2910000000002</c:v>
                </c:pt>
                <c:pt idx="1844">
                  <c:v>2698.3629999999998</c:v>
                </c:pt>
                <c:pt idx="1845">
                  <c:v>2696.25</c:v>
                </c:pt>
                <c:pt idx="1846">
                  <c:v>2655.3939999999998</c:v>
                </c:pt>
                <c:pt idx="1847">
                  <c:v>2655.7759999999998</c:v>
                </c:pt>
                <c:pt idx="1848">
                  <c:v>2622.8820000000001</c:v>
                </c:pt>
                <c:pt idx="1849">
                  <c:v>2638.7979999999998</c:v>
                </c:pt>
                <c:pt idx="1850">
                  <c:v>2652.6640000000002</c:v>
                </c:pt>
                <c:pt idx="1851">
                  <c:v>2610.7420000000002</c:v>
                </c:pt>
                <c:pt idx="1852">
                  <c:v>2603.4810000000002</c:v>
                </c:pt>
                <c:pt idx="1853">
                  <c:v>2596.58</c:v>
                </c:pt>
                <c:pt idx="1854">
                  <c:v>2650.3069999999998</c:v>
                </c:pt>
                <c:pt idx="1855">
                  <c:v>2639.366</c:v>
                </c:pt>
                <c:pt idx="1856">
                  <c:v>2642.3069999999998</c:v>
                </c:pt>
                <c:pt idx="1857">
                  <c:v>2687.9789999999998</c:v>
                </c:pt>
                <c:pt idx="1858">
                  <c:v>2666.3009999999999</c:v>
                </c:pt>
                <c:pt idx="1859">
                  <c:v>2671.893</c:v>
                </c:pt>
                <c:pt idx="1860">
                  <c:v>2661.7080000000001</c:v>
                </c:pt>
                <c:pt idx="1861">
                  <c:v>2606.6999999999998</c:v>
                </c:pt>
                <c:pt idx="1862">
                  <c:v>2575.4749999999999</c:v>
                </c:pt>
                <c:pt idx="1863">
                  <c:v>2607.4969999999998</c:v>
                </c:pt>
                <c:pt idx="1864">
                  <c:v>2595.2739999999999</c:v>
                </c:pt>
                <c:pt idx="1865">
                  <c:v>2672.5329999999999</c:v>
                </c:pt>
                <c:pt idx="1866">
                  <c:v>2658.3919999999998</c:v>
                </c:pt>
                <c:pt idx="1867">
                  <c:v>2620.7570000000001</c:v>
                </c:pt>
                <c:pt idx="1868">
                  <c:v>2638.5219999999999</c:v>
                </c:pt>
                <c:pt idx="1869">
                  <c:v>2627.002</c:v>
                </c:pt>
                <c:pt idx="1870">
                  <c:v>2672.5160000000001</c:v>
                </c:pt>
                <c:pt idx="1871">
                  <c:v>2637.5030000000002</c:v>
                </c:pt>
                <c:pt idx="1872">
                  <c:v>2648.116</c:v>
                </c:pt>
                <c:pt idx="1873">
                  <c:v>2633.663</c:v>
                </c:pt>
                <c:pt idx="1874">
                  <c:v>2575.3679999999999</c:v>
                </c:pt>
                <c:pt idx="1875">
                  <c:v>2588.683</c:v>
                </c:pt>
                <c:pt idx="1876">
                  <c:v>2572.0279999999998</c:v>
                </c:pt>
                <c:pt idx="1877">
                  <c:v>2562.4059999999999</c:v>
                </c:pt>
                <c:pt idx="1878">
                  <c:v>2535.3939999999998</c:v>
                </c:pt>
                <c:pt idx="1879">
                  <c:v>2528.73</c:v>
                </c:pt>
                <c:pt idx="1880">
                  <c:v>2475.4209999999998</c:v>
                </c:pt>
                <c:pt idx="1881">
                  <c:v>2424.2710000000002</c:v>
                </c:pt>
                <c:pt idx="1882">
                  <c:v>2424.3040000000001</c:v>
                </c:pt>
                <c:pt idx="1883">
                  <c:v>2470.44</c:v>
                </c:pt>
                <c:pt idx="1884">
                  <c:v>2450.2860000000001</c:v>
                </c:pt>
                <c:pt idx="1885">
                  <c:v>2490.7179999999998</c:v>
                </c:pt>
                <c:pt idx="1886">
                  <c:v>2470.9229999999998</c:v>
                </c:pt>
                <c:pt idx="1887">
                  <c:v>2415.15</c:v>
                </c:pt>
                <c:pt idx="1888">
                  <c:v>2421.1170000000002</c:v>
                </c:pt>
                <c:pt idx="1889">
                  <c:v>2409.424</c:v>
                </c:pt>
                <c:pt idx="1890">
                  <c:v>2363.9470000000001</c:v>
                </c:pt>
                <c:pt idx="1891">
                  <c:v>2382.9009999999998</c:v>
                </c:pt>
                <c:pt idx="1892">
                  <c:v>2373.7919999999999</c:v>
                </c:pt>
                <c:pt idx="1893">
                  <c:v>2398.37</c:v>
                </c:pt>
                <c:pt idx="1894">
                  <c:v>2427.0529999999999</c:v>
                </c:pt>
                <c:pt idx="1895">
                  <c:v>2535.2779999999998</c:v>
                </c:pt>
                <c:pt idx="1896">
                  <c:v>2552.817</c:v>
                </c:pt>
                <c:pt idx="1897">
                  <c:v>2566.7449999999999</c:v>
                </c:pt>
                <c:pt idx="1898">
                  <c:v>2569.8719999999998</c:v>
                </c:pt>
                <c:pt idx="1899">
                  <c:v>2588.6979999999999</c:v>
                </c:pt>
                <c:pt idx="1900">
                  <c:v>2586.21</c:v>
                </c:pt>
                <c:pt idx="1901">
                  <c:v>2513.2220000000002</c:v>
                </c:pt>
                <c:pt idx="1902">
                  <c:v>2560.2449999999999</c:v>
                </c:pt>
                <c:pt idx="1903">
                  <c:v>2569.942</c:v>
                </c:pt>
                <c:pt idx="1904">
                  <c:v>2562.58</c:v>
                </c:pt>
                <c:pt idx="1905">
                  <c:v>2583.87</c:v>
                </c:pt>
                <c:pt idx="1906">
                  <c:v>2513.9470000000001</c:v>
                </c:pt>
                <c:pt idx="1907">
                  <c:v>2511.7289999999998</c:v>
                </c:pt>
                <c:pt idx="1908">
                  <c:v>2553.5929999999998</c:v>
                </c:pt>
                <c:pt idx="1909">
                  <c:v>2552.6559999999999</c:v>
                </c:pt>
                <c:pt idx="1910">
                  <c:v>2571.4229999999998</c:v>
                </c:pt>
                <c:pt idx="1911">
                  <c:v>2568.2829999999999</c:v>
                </c:pt>
                <c:pt idx="1912">
                  <c:v>2592.1469999999999</c:v>
                </c:pt>
                <c:pt idx="1913">
                  <c:v>2655.7669999999998</c:v>
                </c:pt>
                <c:pt idx="1914">
                  <c:v>2655.9180000000001</c:v>
                </c:pt>
                <c:pt idx="1915">
                  <c:v>2625.7930000000001</c:v>
                </c:pt>
                <c:pt idx="1916">
                  <c:v>2622.63</c:v>
                </c:pt>
                <c:pt idx="1917">
                  <c:v>2673.4229999999998</c:v>
                </c:pt>
                <c:pt idx="1918">
                  <c:v>2583.5219999999999</c:v>
                </c:pt>
                <c:pt idx="1919">
                  <c:v>2555.94</c:v>
                </c:pt>
                <c:pt idx="1920">
                  <c:v>2587.8069999999998</c:v>
                </c:pt>
                <c:pt idx="1921">
                  <c:v>2594.7829999999999</c:v>
                </c:pt>
                <c:pt idx="1922">
                  <c:v>2559.931</c:v>
                </c:pt>
                <c:pt idx="1923">
                  <c:v>2696.6289999999999</c:v>
                </c:pt>
                <c:pt idx="1924">
                  <c:v>2710.5070000000001</c:v>
                </c:pt>
                <c:pt idx="1925">
                  <c:v>2655.7139999999999</c:v>
                </c:pt>
                <c:pt idx="1926">
                  <c:v>2647.5740000000001</c:v>
                </c:pt>
                <c:pt idx="1927">
                  <c:v>2698.7570000000001</c:v>
                </c:pt>
                <c:pt idx="1928">
                  <c:v>2688.3829999999998</c:v>
                </c:pt>
                <c:pt idx="1929">
                  <c:v>2739.7020000000002</c:v>
                </c:pt>
                <c:pt idx="1930">
                  <c:v>2857.1509999999998</c:v>
                </c:pt>
                <c:pt idx="1931">
                  <c:v>2835.277</c:v>
                </c:pt>
                <c:pt idx="1932">
                  <c:v>2870.6109999999999</c:v>
                </c:pt>
                <c:pt idx="1933">
                  <c:v>2868.4319999999998</c:v>
                </c:pt>
                <c:pt idx="1934">
                  <c:v>2900.3310000000001</c:v>
                </c:pt>
                <c:pt idx="1935">
                  <c:v>2907.9279999999999</c:v>
                </c:pt>
                <c:pt idx="1936">
                  <c:v>2969.5030000000002</c:v>
                </c:pt>
                <c:pt idx="1937">
                  <c:v>2983.5369999999998</c:v>
                </c:pt>
                <c:pt idx="1938">
                  <c:v>2999.4839999999999</c:v>
                </c:pt>
                <c:pt idx="1939">
                  <c:v>3033.2779999999998</c:v>
                </c:pt>
                <c:pt idx="1940">
                  <c:v>2979.5329999999999</c:v>
                </c:pt>
                <c:pt idx="1941">
                  <c:v>2980.297</c:v>
                </c:pt>
                <c:pt idx="1942">
                  <c:v>3130.3020000000001</c:v>
                </c:pt>
                <c:pt idx="1943">
                  <c:v>3164.9659999999999</c:v>
                </c:pt>
                <c:pt idx="1944">
                  <c:v>3166.183</c:v>
                </c:pt>
                <c:pt idx="1945">
                  <c:v>3161.2510000000002</c:v>
                </c:pt>
                <c:pt idx="1946">
                  <c:v>3129.2629999999999</c:v>
                </c:pt>
                <c:pt idx="1947">
                  <c:v>3145.3470000000002</c:v>
                </c:pt>
                <c:pt idx="1948">
                  <c:v>3118.7089999999998</c:v>
                </c:pt>
                <c:pt idx="1949">
                  <c:v>3148.2220000000002</c:v>
                </c:pt>
                <c:pt idx="1950">
                  <c:v>3158.681</c:v>
                </c:pt>
                <c:pt idx="1951">
                  <c:v>3157.9569999999999</c:v>
                </c:pt>
                <c:pt idx="1952">
                  <c:v>3147.4160000000002</c:v>
                </c:pt>
                <c:pt idx="1953">
                  <c:v>3109.105</c:v>
                </c:pt>
                <c:pt idx="1954">
                  <c:v>3128.4679999999998</c:v>
                </c:pt>
                <c:pt idx="1955">
                  <c:v>3123.7979999999998</c:v>
                </c:pt>
                <c:pt idx="1956">
                  <c:v>3059.7150000000001</c:v>
                </c:pt>
                <c:pt idx="1957">
                  <c:v>3019.1759999999999</c:v>
                </c:pt>
                <c:pt idx="1958">
                  <c:v>3056.808</c:v>
                </c:pt>
                <c:pt idx="1959">
                  <c:v>3053.125</c:v>
                </c:pt>
                <c:pt idx="1960">
                  <c:v>3074.576</c:v>
                </c:pt>
                <c:pt idx="1961">
                  <c:v>3067.75</c:v>
                </c:pt>
                <c:pt idx="1962">
                  <c:v>3046.0889999999999</c:v>
                </c:pt>
                <c:pt idx="1963">
                  <c:v>3050.4789999999998</c:v>
                </c:pt>
                <c:pt idx="1964">
                  <c:v>2992.8409999999999</c:v>
                </c:pt>
                <c:pt idx="1965">
                  <c:v>2976.9389999999999</c:v>
                </c:pt>
                <c:pt idx="1966">
                  <c:v>3013.4119999999998</c:v>
                </c:pt>
                <c:pt idx="1967">
                  <c:v>3051.2820000000002</c:v>
                </c:pt>
                <c:pt idx="1968">
                  <c:v>3048.9270000000001</c:v>
                </c:pt>
                <c:pt idx="1969">
                  <c:v>3069.1410000000001</c:v>
                </c:pt>
                <c:pt idx="1970">
                  <c:v>3053.232</c:v>
                </c:pt>
                <c:pt idx="1971">
                  <c:v>3031.0650000000001</c:v>
                </c:pt>
                <c:pt idx="1972">
                  <c:v>3023.373</c:v>
                </c:pt>
                <c:pt idx="1973">
                  <c:v>3097.0050000000001</c:v>
                </c:pt>
                <c:pt idx="1974">
                  <c:v>3073.1080000000002</c:v>
                </c:pt>
                <c:pt idx="1975">
                  <c:v>3087.8420000000001</c:v>
                </c:pt>
                <c:pt idx="1976">
                  <c:v>3051.9430000000002</c:v>
                </c:pt>
                <c:pt idx="1977">
                  <c:v>3060.6179999999999</c:v>
                </c:pt>
                <c:pt idx="1978">
                  <c:v>3022.1770000000001</c:v>
                </c:pt>
                <c:pt idx="1979">
                  <c:v>2982.5749999999998</c:v>
                </c:pt>
                <c:pt idx="1980">
                  <c:v>3003.3980000000001</c:v>
                </c:pt>
                <c:pt idx="1981">
                  <c:v>3018.1329999999998</c:v>
                </c:pt>
                <c:pt idx="1982">
                  <c:v>2985.4989999999998</c:v>
                </c:pt>
                <c:pt idx="1983">
                  <c:v>2982.5</c:v>
                </c:pt>
                <c:pt idx="1984">
                  <c:v>2948.8420000000001</c:v>
                </c:pt>
                <c:pt idx="1985">
                  <c:v>2935.174</c:v>
                </c:pt>
                <c:pt idx="1986">
                  <c:v>2939.402</c:v>
                </c:pt>
                <c:pt idx="1987">
                  <c:v>2995.308</c:v>
                </c:pt>
                <c:pt idx="1988">
                  <c:v>3003.835</c:v>
                </c:pt>
                <c:pt idx="1989">
                  <c:v>2934.7130000000002</c:v>
                </c:pt>
                <c:pt idx="1990">
                  <c:v>2941.36</c:v>
                </c:pt>
                <c:pt idx="1991">
                  <c:v>2989.2919999999999</c:v>
                </c:pt>
                <c:pt idx="1992">
                  <c:v>2994.143</c:v>
                </c:pt>
                <c:pt idx="1993">
                  <c:v>2986.607</c:v>
                </c:pt>
                <c:pt idx="1994">
                  <c:v>3019.3939999999998</c:v>
                </c:pt>
                <c:pt idx="1995">
                  <c:v>3094.4110000000001</c:v>
                </c:pt>
                <c:pt idx="1996">
                  <c:v>3128.5880000000002</c:v>
                </c:pt>
                <c:pt idx="1997">
                  <c:v>3158.8629999999998</c:v>
                </c:pt>
                <c:pt idx="1998">
                  <c:v>3151.85</c:v>
                </c:pt>
                <c:pt idx="1999">
                  <c:v>3246.8739999999998</c:v>
                </c:pt>
                <c:pt idx="2000">
                  <c:v>3237.098</c:v>
                </c:pt>
                <c:pt idx="2001">
                  <c:v>3224.152</c:v>
                </c:pt>
                <c:pt idx="2002">
                  <c:v>3215.55</c:v>
                </c:pt>
                <c:pt idx="2003">
                  <c:v>3172.6579999999999</c:v>
                </c:pt>
                <c:pt idx="2004">
                  <c:v>3273.9659999999999</c:v>
                </c:pt>
                <c:pt idx="2005">
                  <c:v>3212.75</c:v>
                </c:pt>
                <c:pt idx="2006">
                  <c:v>3195.9969999999998</c:v>
                </c:pt>
                <c:pt idx="2007">
                  <c:v>3192.7759999999998</c:v>
                </c:pt>
                <c:pt idx="2008">
                  <c:v>3254.2150000000001</c:v>
                </c:pt>
                <c:pt idx="2009">
                  <c:v>3282.1790000000001</c:v>
                </c:pt>
                <c:pt idx="2010">
                  <c:v>3243.76</c:v>
                </c:pt>
                <c:pt idx="2011">
                  <c:v>3277.1390000000001</c:v>
                </c:pt>
                <c:pt idx="2012">
                  <c:v>3262.6</c:v>
                </c:pt>
                <c:pt idx="2013">
                  <c:v>3211.761</c:v>
                </c:pt>
                <c:pt idx="2014">
                  <c:v>3188.7849999999999</c:v>
                </c:pt>
                <c:pt idx="2015">
                  <c:v>3141.3530000000001</c:v>
                </c:pt>
                <c:pt idx="2016">
                  <c:v>3153.41</c:v>
                </c:pt>
                <c:pt idx="2017">
                  <c:v>3073.777</c:v>
                </c:pt>
                <c:pt idx="2018">
                  <c:v>3050.52</c:v>
                </c:pt>
                <c:pt idx="2019">
                  <c:v>3122.973</c:v>
                </c:pt>
                <c:pt idx="2020">
                  <c:v>3113.886</c:v>
                </c:pt>
                <c:pt idx="2021">
                  <c:v>3179.078</c:v>
                </c:pt>
                <c:pt idx="2022">
                  <c:v>3255.2130000000002</c:v>
                </c:pt>
                <c:pt idx="2023">
                  <c:v>3274.46</c:v>
                </c:pt>
                <c:pt idx="2024">
                  <c:v>3302.904</c:v>
                </c:pt>
                <c:pt idx="2025">
                  <c:v>3247.3180000000002</c:v>
                </c:pt>
                <c:pt idx="2026">
                  <c:v>3254.2640000000001</c:v>
                </c:pt>
                <c:pt idx="2027">
                  <c:v>3239.5680000000002</c:v>
                </c:pt>
                <c:pt idx="2028">
                  <c:v>3296.6640000000002</c:v>
                </c:pt>
                <c:pt idx="2029">
                  <c:v>3331.8969999999999</c:v>
                </c:pt>
                <c:pt idx="2030">
                  <c:v>3317.0439999999999</c:v>
                </c:pt>
                <c:pt idx="2031">
                  <c:v>3264.6280000000002</c:v>
                </c:pt>
                <c:pt idx="2032">
                  <c:v>3269.752</c:v>
                </c:pt>
                <c:pt idx="2033">
                  <c:v>3235.3629999999998</c:v>
                </c:pt>
                <c:pt idx="2034">
                  <c:v>3195.3009999999999</c:v>
                </c:pt>
                <c:pt idx="2035">
                  <c:v>3096.2649999999999</c:v>
                </c:pt>
                <c:pt idx="2036">
                  <c:v>3170.98</c:v>
                </c:pt>
                <c:pt idx="2037">
                  <c:v>3290.165</c:v>
                </c:pt>
                <c:pt idx="2038">
                  <c:v>3223.5259999999998</c:v>
                </c:pt>
                <c:pt idx="2039">
                  <c:v>3338.663</c:v>
                </c:pt>
                <c:pt idx="2040">
                  <c:v>3308.346</c:v>
                </c:pt>
                <c:pt idx="2041">
                  <c:v>3320.6120000000001</c:v>
                </c:pt>
                <c:pt idx="2042">
                  <c:v>3303.2339999999999</c:v>
                </c:pt>
                <c:pt idx="2043">
                  <c:v>3282.8890000000001</c:v>
                </c:pt>
                <c:pt idx="2044">
                  <c:v>3275.0479999999998</c:v>
                </c:pt>
                <c:pt idx="2045">
                  <c:v>3187.6469999999999</c:v>
                </c:pt>
                <c:pt idx="2046">
                  <c:v>3172.9450000000002</c:v>
                </c:pt>
                <c:pt idx="2047">
                  <c:v>3175.192</c:v>
                </c:pt>
                <c:pt idx="2048">
                  <c:v>3178.61</c:v>
                </c:pt>
                <c:pt idx="2049">
                  <c:v>3175.585</c:v>
                </c:pt>
                <c:pt idx="2050">
                  <c:v>3164.0369999999998</c:v>
                </c:pt>
                <c:pt idx="2051">
                  <c:v>3155.0529999999999</c:v>
                </c:pt>
                <c:pt idx="2052">
                  <c:v>3128.5369999999998</c:v>
                </c:pt>
                <c:pt idx="2053">
                  <c:v>3114.2269999999999</c:v>
                </c:pt>
                <c:pt idx="2054">
                  <c:v>3076.6489999999999</c:v>
                </c:pt>
                <c:pt idx="2055">
                  <c:v>2995.848</c:v>
                </c:pt>
                <c:pt idx="2056">
                  <c:v>2960.4659999999999</c:v>
                </c:pt>
                <c:pt idx="2057">
                  <c:v>3031.3290000000002</c:v>
                </c:pt>
                <c:pt idx="2058">
                  <c:v>3021.4589999999998</c:v>
                </c:pt>
                <c:pt idx="2059">
                  <c:v>3109.5659999999998</c:v>
                </c:pt>
                <c:pt idx="2060">
                  <c:v>3107.8470000000002</c:v>
                </c:pt>
                <c:pt idx="2061">
                  <c:v>3051.4119999999998</c:v>
                </c:pt>
                <c:pt idx="2062">
                  <c:v>3070.5889999999999</c:v>
                </c:pt>
                <c:pt idx="2063">
                  <c:v>3084.4540000000002</c:v>
                </c:pt>
                <c:pt idx="2064">
                  <c:v>3038.2730000000001</c:v>
                </c:pt>
                <c:pt idx="2065">
                  <c:v>2976.6329999999998</c:v>
                </c:pt>
                <c:pt idx="2066">
                  <c:v>2979.788</c:v>
                </c:pt>
                <c:pt idx="2067">
                  <c:v>2970.5320000000002</c:v>
                </c:pt>
                <c:pt idx="2068">
                  <c:v>2936.1909999999998</c:v>
                </c:pt>
                <c:pt idx="2069">
                  <c:v>2894.4830000000002</c:v>
                </c:pt>
                <c:pt idx="2070">
                  <c:v>2911.7150000000001</c:v>
                </c:pt>
                <c:pt idx="2071">
                  <c:v>2779.4259999999999</c:v>
                </c:pt>
                <c:pt idx="2072">
                  <c:v>2754.54</c:v>
                </c:pt>
                <c:pt idx="2073">
                  <c:v>2763.5250000000001</c:v>
                </c:pt>
                <c:pt idx="2074">
                  <c:v>2838.8420000000001</c:v>
                </c:pt>
                <c:pt idx="2075">
                  <c:v>2853.5540000000001</c:v>
                </c:pt>
                <c:pt idx="2076">
                  <c:v>2842.721</c:v>
                </c:pt>
                <c:pt idx="2077">
                  <c:v>2897.5529999999999</c:v>
                </c:pt>
                <c:pt idx="2078">
                  <c:v>2967.011</c:v>
                </c:pt>
                <c:pt idx="2079">
                  <c:v>2962.6669999999999</c:v>
                </c:pt>
                <c:pt idx="2080">
                  <c:v>3060.26</c:v>
                </c:pt>
                <c:pt idx="2081">
                  <c:v>2999.71</c:v>
                </c:pt>
                <c:pt idx="2082">
                  <c:v>3033.7280000000001</c:v>
                </c:pt>
                <c:pt idx="2083">
                  <c:v>3026.741</c:v>
                </c:pt>
                <c:pt idx="2084">
                  <c:v>2989.7919999999999</c:v>
                </c:pt>
                <c:pt idx="2085">
                  <c:v>2924.8829999999998</c:v>
                </c:pt>
                <c:pt idx="2086">
                  <c:v>2946.259</c:v>
                </c:pt>
                <c:pt idx="2087">
                  <c:v>2930.4749999999999</c:v>
                </c:pt>
                <c:pt idx="2088">
                  <c:v>2881.116</c:v>
                </c:pt>
                <c:pt idx="2089">
                  <c:v>2861.6089999999999</c:v>
                </c:pt>
                <c:pt idx="2090">
                  <c:v>2845.0239999999999</c:v>
                </c:pt>
                <c:pt idx="2091">
                  <c:v>2714.9740000000002</c:v>
                </c:pt>
                <c:pt idx="2092">
                  <c:v>2683.7240000000002</c:v>
                </c:pt>
                <c:pt idx="2093">
                  <c:v>2667.7449999999999</c:v>
                </c:pt>
                <c:pt idx="2094">
                  <c:v>2860.6880000000001</c:v>
                </c:pt>
                <c:pt idx="2095">
                  <c:v>2946.395</c:v>
                </c:pt>
                <c:pt idx="2096">
                  <c:v>2967.5949999999998</c:v>
                </c:pt>
                <c:pt idx="2097">
                  <c:v>2915.8029999999999</c:v>
                </c:pt>
                <c:pt idx="2098">
                  <c:v>2993.4290000000001</c:v>
                </c:pt>
                <c:pt idx="2099">
                  <c:v>2960.7710000000002</c:v>
                </c:pt>
                <c:pt idx="2100">
                  <c:v>2911.5819999999999</c:v>
                </c:pt>
                <c:pt idx="2101">
                  <c:v>2785.5839999999998</c:v>
                </c:pt>
                <c:pt idx="2102">
                  <c:v>2910.884</c:v>
                </c:pt>
                <c:pt idx="2103">
                  <c:v>2870.63</c:v>
                </c:pt>
                <c:pt idx="2104">
                  <c:v>3046.9720000000002</c:v>
                </c:pt>
                <c:pt idx="2105">
                  <c:v>3140.56</c:v>
                </c:pt>
                <c:pt idx="2106">
                  <c:v>3112.7190000000001</c:v>
                </c:pt>
                <c:pt idx="2107">
                  <c:v>3264.7260000000001</c:v>
                </c:pt>
                <c:pt idx="2108">
                  <c:v>3249.76</c:v>
                </c:pt>
                <c:pt idx="2109">
                  <c:v>3260.69</c:v>
                </c:pt>
                <c:pt idx="2110">
                  <c:v>3356.33</c:v>
                </c:pt>
                <c:pt idx="2111">
                  <c:v>3428.5010000000002</c:v>
                </c:pt>
                <c:pt idx="2112">
                  <c:v>3471.442</c:v>
                </c:pt>
                <c:pt idx="2113">
                  <c:v>3462.59</c:v>
                </c:pt>
                <c:pt idx="2114">
                  <c:v>3412.0619999999999</c:v>
                </c:pt>
                <c:pt idx="2115">
                  <c:v>3321.56</c:v>
                </c:pt>
                <c:pt idx="2116">
                  <c:v>3266.4319999999998</c:v>
                </c:pt>
                <c:pt idx="2117">
                  <c:v>3438.3710000000001</c:v>
                </c:pt>
                <c:pt idx="2118">
                  <c:v>3435.212</c:v>
                </c:pt>
                <c:pt idx="2119">
                  <c:v>3372.6030000000001</c:v>
                </c:pt>
                <c:pt idx="2120">
                  <c:v>3328.49</c:v>
                </c:pt>
                <c:pt idx="2121">
                  <c:v>3296.6149999999998</c:v>
                </c:pt>
                <c:pt idx="2122">
                  <c:v>3213.2060000000001</c:v>
                </c:pt>
                <c:pt idx="2123">
                  <c:v>3266.92</c:v>
                </c:pt>
                <c:pt idx="2124">
                  <c:v>3189.741</c:v>
                </c:pt>
                <c:pt idx="2125">
                  <c:v>3183.7420000000002</c:v>
                </c:pt>
                <c:pt idx="2126">
                  <c:v>3188.5509999999999</c:v>
                </c:pt>
                <c:pt idx="2127">
                  <c:v>3145.1570000000002</c:v>
                </c:pt>
                <c:pt idx="2128">
                  <c:v>3080.556</c:v>
                </c:pt>
                <c:pt idx="2129">
                  <c:v>3113.9319999999998</c:v>
                </c:pt>
                <c:pt idx="2130">
                  <c:v>3123.0349999999999</c:v>
                </c:pt>
                <c:pt idx="2131">
                  <c:v>3080.7739999999999</c:v>
                </c:pt>
                <c:pt idx="2132">
                  <c:v>3089.45</c:v>
                </c:pt>
                <c:pt idx="2133">
                  <c:v>3124.6669999999999</c:v>
                </c:pt>
                <c:pt idx="2134">
                  <c:v>3088.3670000000002</c:v>
                </c:pt>
                <c:pt idx="2135">
                  <c:v>3060.2539999999999</c:v>
                </c:pt>
                <c:pt idx="2136">
                  <c:v>3008.15</c:v>
                </c:pt>
                <c:pt idx="2137">
                  <c:v>2959.3620000000001</c:v>
                </c:pt>
                <c:pt idx="2138">
                  <c:v>2975.3139999999999</c:v>
                </c:pt>
                <c:pt idx="2139">
                  <c:v>2928.2109999999998</c:v>
                </c:pt>
                <c:pt idx="2140">
                  <c:v>2925.0459999999998</c:v>
                </c:pt>
                <c:pt idx="2141">
                  <c:v>2922.299</c:v>
                </c:pt>
                <c:pt idx="2142">
                  <c:v>2892.6970000000001</c:v>
                </c:pt>
                <c:pt idx="2143">
                  <c:v>2896.3020000000001</c:v>
                </c:pt>
                <c:pt idx="2144">
                  <c:v>2880.4920000000002</c:v>
                </c:pt>
                <c:pt idx="2145">
                  <c:v>2853.9029999999998</c:v>
                </c:pt>
                <c:pt idx="2146">
                  <c:v>2810.123</c:v>
                </c:pt>
                <c:pt idx="2147">
                  <c:v>2776.0219999999999</c:v>
                </c:pt>
                <c:pt idx="2148">
                  <c:v>2789.549</c:v>
                </c:pt>
                <c:pt idx="2149">
                  <c:v>2743.7620000000002</c:v>
                </c:pt>
                <c:pt idx="2150">
                  <c:v>2797.32</c:v>
                </c:pt>
                <c:pt idx="2151">
                  <c:v>2816.2469999999998</c:v>
                </c:pt>
                <c:pt idx="2152">
                  <c:v>2787.8870000000002</c:v>
                </c:pt>
                <c:pt idx="2153">
                  <c:v>2768.3359999999998</c:v>
                </c:pt>
                <c:pt idx="2154">
                  <c:v>2753.8910000000001</c:v>
                </c:pt>
                <c:pt idx="2155">
                  <c:v>2767.2440000000001</c:v>
                </c:pt>
                <c:pt idx="2156">
                  <c:v>2778.5889999999999</c:v>
                </c:pt>
                <c:pt idx="2157">
                  <c:v>2724.3020000000001</c:v>
                </c:pt>
                <c:pt idx="2158">
                  <c:v>2721.28</c:v>
                </c:pt>
                <c:pt idx="2159">
                  <c:v>2632.93</c:v>
                </c:pt>
                <c:pt idx="2160">
                  <c:v>2588.5749999999998</c:v>
                </c:pt>
                <c:pt idx="2161">
                  <c:v>2610.0100000000002</c:v>
                </c:pt>
                <c:pt idx="2162">
                  <c:v>2597.6010000000001</c:v>
                </c:pt>
                <c:pt idx="2163">
                  <c:v>2610.6219999999998</c:v>
                </c:pt>
                <c:pt idx="2164">
                  <c:v>2651.4140000000002</c:v>
                </c:pt>
                <c:pt idx="2165">
                  <c:v>2676.6819999999998</c:v>
                </c:pt>
                <c:pt idx="2166">
                  <c:v>2652.779</c:v>
                </c:pt>
                <c:pt idx="2167">
                  <c:v>2645.2629999999999</c:v>
                </c:pt>
                <c:pt idx="2168">
                  <c:v>2639.8870000000002</c:v>
                </c:pt>
                <c:pt idx="2169">
                  <c:v>2663.7660000000001</c:v>
                </c:pt>
                <c:pt idx="2170">
                  <c:v>2618.172</c:v>
                </c:pt>
                <c:pt idx="2171">
                  <c:v>2579.7469999999998</c:v>
                </c:pt>
                <c:pt idx="2172">
                  <c:v>2625.645</c:v>
                </c:pt>
                <c:pt idx="2173">
                  <c:v>2597.4470000000001</c:v>
                </c:pt>
                <c:pt idx="2174">
                  <c:v>2592.52</c:v>
                </c:pt>
                <c:pt idx="2175">
                  <c:v>2567.337</c:v>
                </c:pt>
                <c:pt idx="2176">
                  <c:v>2559.9110000000001</c:v>
                </c:pt>
                <c:pt idx="2177">
                  <c:v>2477.569</c:v>
                </c:pt>
                <c:pt idx="2178">
                  <c:v>2468.192</c:v>
                </c:pt>
                <c:pt idx="2179">
                  <c:v>2401.4380000000001</c:v>
                </c:pt>
                <c:pt idx="2180">
                  <c:v>2405.348</c:v>
                </c:pt>
                <c:pt idx="2181">
                  <c:v>2448.5949999999998</c:v>
                </c:pt>
                <c:pt idx="2182">
                  <c:v>2463.9540000000002</c:v>
                </c:pt>
                <c:pt idx="2183">
                  <c:v>2461.346</c:v>
                </c:pt>
                <c:pt idx="2184">
                  <c:v>2535.828</c:v>
                </c:pt>
                <c:pt idx="2185">
                  <c:v>2557.4560000000001</c:v>
                </c:pt>
                <c:pt idx="2186">
                  <c:v>2503.9349999999999</c:v>
                </c:pt>
                <c:pt idx="2187">
                  <c:v>2534.134</c:v>
                </c:pt>
                <c:pt idx="2188">
                  <c:v>2536.056</c:v>
                </c:pt>
                <c:pt idx="2189">
                  <c:v>2527.181</c:v>
                </c:pt>
                <c:pt idx="2190">
                  <c:v>2513.701</c:v>
                </c:pt>
                <c:pt idx="2191">
                  <c:v>2444.2260000000001</c:v>
                </c:pt>
                <c:pt idx="2192">
                  <c:v>2379.8760000000002</c:v>
                </c:pt>
                <c:pt idx="2193">
                  <c:v>2347.3850000000002</c:v>
                </c:pt>
                <c:pt idx="2194">
                  <c:v>2439.1819999999998</c:v>
                </c:pt>
                <c:pt idx="2195">
                  <c:v>2419.7779999999998</c:v>
                </c:pt>
                <c:pt idx="2196">
                  <c:v>2425.2910000000002</c:v>
                </c:pt>
                <c:pt idx="2197">
                  <c:v>2408.0169999999998</c:v>
                </c:pt>
                <c:pt idx="2198">
                  <c:v>2373.2130000000002</c:v>
                </c:pt>
                <c:pt idx="2199">
                  <c:v>2358.04</c:v>
                </c:pt>
                <c:pt idx="2200">
                  <c:v>2374.4380000000001</c:v>
                </c:pt>
                <c:pt idx="2201">
                  <c:v>2361.7040000000002</c:v>
                </c:pt>
                <c:pt idx="2202">
                  <c:v>2291.5549999999998</c:v>
                </c:pt>
                <c:pt idx="2203">
                  <c:v>2338.42</c:v>
                </c:pt>
                <c:pt idx="2204">
                  <c:v>2325.48</c:v>
                </c:pt>
                <c:pt idx="2205">
                  <c:v>2281.087</c:v>
                </c:pt>
                <c:pt idx="2206">
                  <c:v>2265.759</c:v>
                </c:pt>
                <c:pt idx="2207">
                  <c:v>2223.7249999999999</c:v>
                </c:pt>
                <c:pt idx="2208">
                  <c:v>2218.326</c:v>
                </c:pt>
                <c:pt idx="2209">
                  <c:v>2153.2910000000002</c:v>
                </c:pt>
                <c:pt idx="2210">
                  <c:v>2128.848</c:v>
                </c:pt>
                <c:pt idx="2211">
                  <c:v>2133.8809999999999</c:v>
                </c:pt>
                <c:pt idx="2212">
                  <c:v>2139.0250000000001</c:v>
                </c:pt>
                <c:pt idx="2213">
                  <c:v>2158.5680000000002</c:v>
                </c:pt>
                <c:pt idx="2214">
                  <c:v>2118.748</c:v>
                </c:pt>
                <c:pt idx="2215">
                  <c:v>2193.0070000000001</c:v>
                </c:pt>
                <c:pt idx="2216">
                  <c:v>2221.076</c:v>
                </c:pt>
                <c:pt idx="2217">
                  <c:v>2198.107</c:v>
                </c:pt>
                <c:pt idx="2218">
                  <c:v>2071.431</c:v>
                </c:pt>
                <c:pt idx="2219">
                  <c:v>2093.4470000000001</c:v>
                </c:pt>
                <c:pt idx="2220">
                  <c:v>2082.8519999999999</c:v>
                </c:pt>
                <c:pt idx="2221">
                  <c:v>2121.2510000000002</c:v>
                </c:pt>
                <c:pt idx="2222">
                  <c:v>2206.5740000000001</c:v>
                </c:pt>
                <c:pt idx="2223">
                  <c:v>2200.654</c:v>
                </c:pt>
                <c:pt idx="2224">
                  <c:v>2305.777</c:v>
                </c:pt>
                <c:pt idx="2225">
                  <c:v>2261.4780000000001</c:v>
                </c:pt>
                <c:pt idx="2226">
                  <c:v>2227.125</c:v>
                </c:pt>
                <c:pt idx="2227">
                  <c:v>2209.8620000000001</c:v>
                </c:pt>
                <c:pt idx="2228">
                  <c:v>2319.4409999999998</c:v>
                </c:pt>
                <c:pt idx="2229">
                  <c:v>2389.3870000000002</c:v>
                </c:pt>
                <c:pt idx="2230">
                  <c:v>2320.7919999999999</c:v>
                </c:pt>
                <c:pt idx="2231">
                  <c:v>2248.0909999999999</c:v>
                </c:pt>
                <c:pt idx="2232">
                  <c:v>2260.8200000000002</c:v>
                </c:pt>
                <c:pt idx="2233">
                  <c:v>2265.1610000000001</c:v>
                </c:pt>
                <c:pt idx="2234">
                  <c:v>2224.7139999999999</c:v>
                </c:pt>
                <c:pt idx="2235">
                  <c:v>2181.239</c:v>
                </c:pt>
                <c:pt idx="2236">
                  <c:v>2098.018</c:v>
                </c:pt>
                <c:pt idx="2237">
                  <c:v>2107.7489999999998</c:v>
                </c:pt>
                <c:pt idx="2238">
                  <c:v>2060.808</c:v>
                </c:pt>
                <c:pt idx="2239">
                  <c:v>2011.683</c:v>
                </c:pt>
                <c:pt idx="2240">
                  <c:v>1990.6569999999999</c:v>
                </c:pt>
                <c:pt idx="2241">
                  <c:v>2004.951</c:v>
                </c:pt>
                <c:pt idx="2242">
                  <c:v>1985.0160000000001</c:v>
                </c:pt>
                <c:pt idx="2243">
                  <c:v>1994.107</c:v>
                </c:pt>
                <c:pt idx="2244">
                  <c:v>1986.672</c:v>
                </c:pt>
                <c:pt idx="2245">
                  <c:v>1954.4380000000001</c:v>
                </c:pt>
                <c:pt idx="2246">
                  <c:v>1920.2059999999999</c:v>
                </c:pt>
                <c:pt idx="2247">
                  <c:v>1928.8689999999999</c:v>
                </c:pt>
                <c:pt idx="2248">
                  <c:v>1863.367</c:v>
                </c:pt>
                <c:pt idx="2249">
                  <c:v>1900.347</c:v>
                </c:pt>
                <c:pt idx="2250">
                  <c:v>1904.8610000000001</c:v>
                </c:pt>
                <c:pt idx="2251">
                  <c:v>1878.181</c:v>
                </c:pt>
                <c:pt idx="2252">
                  <c:v>1924.0119999999999</c:v>
                </c:pt>
                <c:pt idx="2253">
                  <c:v>1937.145</c:v>
                </c:pt>
                <c:pt idx="2254">
                  <c:v>1880.7159999999999</c:v>
                </c:pt>
                <c:pt idx="2255">
                  <c:v>1820.8050000000001</c:v>
                </c:pt>
                <c:pt idx="2256">
                  <c:v>1832.91</c:v>
                </c:pt>
                <c:pt idx="2257">
                  <c:v>1850.48</c:v>
                </c:pt>
                <c:pt idx="2258">
                  <c:v>1851.518</c:v>
                </c:pt>
                <c:pt idx="2259">
                  <c:v>1852.4190000000001</c:v>
                </c:pt>
                <c:pt idx="2260">
                  <c:v>1863.8</c:v>
                </c:pt>
                <c:pt idx="2261">
                  <c:v>1897.2249999999999</c:v>
                </c:pt>
                <c:pt idx="2262">
                  <c:v>1987.7550000000001</c:v>
                </c:pt>
                <c:pt idx="2263">
                  <c:v>2018.463</c:v>
                </c:pt>
                <c:pt idx="2264">
                  <c:v>2015.694</c:v>
                </c:pt>
                <c:pt idx="2265">
                  <c:v>1976.819</c:v>
                </c:pt>
                <c:pt idx="2266">
                  <c:v>1975.0060000000001</c:v>
                </c:pt>
                <c:pt idx="2267">
                  <c:v>1964.374</c:v>
                </c:pt>
                <c:pt idx="2268">
                  <c:v>1954.2149999999999</c:v>
                </c:pt>
                <c:pt idx="2269">
                  <c:v>2031.681</c:v>
                </c:pt>
                <c:pt idx="2270">
                  <c:v>2079.1170000000002</c:v>
                </c:pt>
                <c:pt idx="2271">
                  <c:v>2037.74</c:v>
                </c:pt>
                <c:pt idx="2272">
                  <c:v>2090.7730000000001</c:v>
                </c:pt>
                <c:pt idx="2273">
                  <c:v>2018.6559999999999</c:v>
                </c:pt>
                <c:pt idx="2274">
                  <c:v>2001.5039999999999</c:v>
                </c:pt>
                <c:pt idx="2275">
                  <c:v>1965.414</c:v>
                </c:pt>
                <c:pt idx="2276">
                  <c:v>1889.6379999999999</c:v>
                </c:pt>
                <c:pt idx="2277">
                  <c:v>1894.615</c:v>
                </c:pt>
                <c:pt idx="2278">
                  <c:v>1871.1559999999999</c:v>
                </c:pt>
                <c:pt idx="2279">
                  <c:v>1917.8610000000001</c:v>
                </c:pt>
                <c:pt idx="2280">
                  <c:v>1897.884</c:v>
                </c:pt>
                <c:pt idx="2281">
                  <c:v>1888.7149999999999</c:v>
                </c:pt>
                <c:pt idx="2282">
                  <c:v>1897.06</c:v>
                </c:pt>
                <c:pt idx="2283">
                  <c:v>1969.3889999999999</c:v>
                </c:pt>
                <c:pt idx="2284">
                  <c:v>1983.76</c:v>
                </c:pt>
                <c:pt idx="2285">
                  <c:v>2017.4739999999999</c:v>
                </c:pt>
                <c:pt idx="2286">
                  <c:v>1902.43</c:v>
                </c:pt>
                <c:pt idx="2287">
                  <c:v>2030.4849999999999</c:v>
                </c:pt>
                <c:pt idx="2288">
                  <c:v>1986.4380000000001</c:v>
                </c:pt>
                <c:pt idx="2289">
                  <c:v>1927.6130000000001</c:v>
                </c:pt>
                <c:pt idx="2290">
                  <c:v>1859.11</c:v>
                </c:pt>
                <c:pt idx="2291">
                  <c:v>1843.607</c:v>
                </c:pt>
                <c:pt idx="2292">
                  <c:v>1874.8009999999999</c:v>
                </c:pt>
                <c:pt idx="2293">
                  <c:v>1747.713</c:v>
                </c:pt>
                <c:pt idx="2294">
                  <c:v>1717.722</c:v>
                </c:pt>
                <c:pt idx="2295">
                  <c:v>1760.6089999999999</c:v>
                </c:pt>
                <c:pt idx="2296">
                  <c:v>1706.703</c:v>
                </c:pt>
                <c:pt idx="2297">
                  <c:v>1719.7739999999999</c:v>
                </c:pt>
                <c:pt idx="2298">
                  <c:v>1728.7860000000001</c:v>
                </c:pt>
                <c:pt idx="2299">
                  <c:v>1763.607</c:v>
                </c:pt>
                <c:pt idx="2300">
                  <c:v>1719.8119999999999</c:v>
                </c:pt>
                <c:pt idx="2301">
                  <c:v>1771.8209999999999</c:v>
                </c:pt>
                <c:pt idx="2302">
                  <c:v>1723.3510000000001</c:v>
                </c:pt>
                <c:pt idx="2303">
                  <c:v>1839.6210000000001</c:v>
                </c:pt>
                <c:pt idx="2304">
                  <c:v>1875.5609999999999</c:v>
                </c:pt>
                <c:pt idx="2305">
                  <c:v>1895.8219999999999</c:v>
                </c:pt>
                <c:pt idx="2306">
                  <c:v>1958.529</c:v>
                </c:pt>
                <c:pt idx="2307">
                  <c:v>1974.0060000000001</c:v>
                </c:pt>
                <c:pt idx="2308">
                  <c:v>1930.6510000000001</c:v>
                </c:pt>
                <c:pt idx="2309">
                  <c:v>1909.941</c:v>
                </c:pt>
                <c:pt idx="2310">
                  <c:v>1994.6669999999999</c:v>
                </c:pt>
                <c:pt idx="2311">
                  <c:v>2017.3209999999999</c:v>
                </c:pt>
                <c:pt idx="2312">
                  <c:v>2073.5680000000002</c:v>
                </c:pt>
                <c:pt idx="2313">
                  <c:v>2000.5719999999999</c:v>
                </c:pt>
                <c:pt idx="2314">
                  <c:v>2074.5830000000001</c:v>
                </c:pt>
                <c:pt idx="2315">
                  <c:v>2092.2240000000002</c:v>
                </c:pt>
                <c:pt idx="2316">
                  <c:v>2157.8389999999999</c:v>
                </c:pt>
                <c:pt idx="2317">
                  <c:v>2173.7379999999998</c:v>
                </c:pt>
                <c:pt idx="2318">
                  <c:v>2293.7840000000001</c:v>
                </c:pt>
                <c:pt idx="2319">
                  <c:v>2297.5010000000002</c:v>
                </c:pt>
                <c:pt idx="2320">
                  <c:v>2216.8110000000001</c:v>
                </c:pt>
                <c:pt idx="2321">
                  <c:v>2201.5100000000002</c:v>
                </c:pt>
                <c:pt idx="2322">
                  <c:v>2236.41</c:v>
                </c:pt>
                <c:pt idx="2323">
                  <c:v>2075.0909999999999</c:v>
                </c:pt>
                <c:pt idx="2324">
                  <c:v>1895.837</c:v>
                </c:pt>
                <c:pt idx="2325">
                  <c:v>1929.047</c:v>
                </c:pt>
                <c:pt idx="2326">
                  <c:v>1986.636</c:v>
                </c:pt>
                <c:pt idx="2327">
                  <c:v>2079.6729999999998</c:v>
                </c:pt>
                <c:pt idx="2328">
                  <c:v>2078.9810000000002</c:v>
                </c:pt>
                <c:pt idx="2329">
                  <c:v>2150.759</c:v>
                </c:pt>
                <c:pt idx="2330">
                  <c:v>2145.779</c:v>
                </c:pt>
                <c:pt idx="2331">
                  <c:v>2143.4209999999998</c:v>
                </c:pt>
                <c:pt idx="2332">
                  <c:v>2202.4459999999999</c:v>
                </c:pt>
                <c:pt idx="2333">
                  <c:v>2277.4110000000001</c:v>
                </c:pt>
                <c:pt idx="2334">
                  <c:v>2276.672</c:v>
                </c:pt>
                <c:pt idx="2335">
                  <c:v>2304.8910000000001</c:v>
                </c:pt>
                <c:pt idx="2336">
                  <c:v>2325.1350000000002</c:v>
                </c:pt>
                <c:pt idx="2337">
                  <c:v>2397.3690000000001</c:v>
                </c:pt>
                <c:pt idx="2338">
                  <c:v>2350.143</c:v>
                </c:pt>
                <c:pt idx="2339">
                  <c:v>2342.1469999999999</c:v>
                </c:pt>
                <c:pt idx="2340">
                  <c:v>2350.0839999999998</c:v>
                </c:pt>
                <c:pt idx="2341">
                  <c:v>2413.3739999999998</c:v>
                </c:pt>
                <c:pt idx="2342">
                  <c:v>2405.2260000000001</c:v>
                </c:pt>
                <c:pt idx="2343">
                  <c:v>2431.7159999999999</c:v>
                </c:pt>
                <c:pt idx="2344">
                  <c:v>2523.2820000000002</c:v>
                </c:pt>
                <c:pt idx="2345">
                  <c:v>2344.4690000000001</c:v>
                </c:pt>
                <c:pt idx="2346">
                  <c:v>2319.8679999999999</c:v>
                </c:pt>
                <c:pt idx="2347">
                  <c:v>2450.61</c:v>
                </c:pt>
                <c:pt idx="2348">
                  <c:v>2437.0819999999999</c:v>
                </c:pt>
                <c:pt idx="2349">
                  <c:v>2446.297</c:v>
                </c:pt>
                <c:pt idx="2350">
                  <c:v>2457.1979999999999</c:v>
                </c:pt>
                <c:pt idx="2351">
                  <c:v>2470.0740000000001</c:v>
                </c:pt>
                <c:pt idx="2352">
                  <c:v>2605.7190000000001</c:v>
                </c:pt>
                <c:pt idx="2353">
                  <c:v>2727.5770000000002</c:v>
                </c:pt>
                <c:pt idx="2354">
                  <c:v>2719.3679999999999</c:v>
                </c:pt>
                <c:pt idx="2355">
                  <c:v>2690.7460000000001</c:v>
                </c:pt>
                <c:pt idx="2356">
                  <c:v>2741.74</c:v>
                </c:pt>
                <c:pt idx="2357">
                  <c:v>2801.817</c:v>
                </c:pt>
                <c:pt idx="2358">
                  <c:v>2775.7170000000001</c:v>
                </c:pt>
                <c:pt idx="2359">
                  <c:v>2836.6680000000001</c:v>
                </c:pt>
                <c:pt idx="2360">
                  <c:v>2850.3110000000001</c:v>
                </c:pt>
                <c:pt idx="2361">
                  <c:v>2903.0120000000002</c:v>
                </c:pt>
                <c:pt idx="2362">
                  <c:v>2865.1010000000001</c:v>
                </c:pt>
                <c:pt idx="2363">
                  <c:v>2910.2919999999999</c:v>
                </c:pt>
                <c:pt idx="2364">
                  <c:v>2837.8490000000002</c:v>
                </c:pt>
                <c:pt idx="2365">
                  <c:v>2846.1170000000002</c:v>
                </c:pt>
                <c:pt idx="2366">
                  <c:v>2861.4180000000001</c:v>
                </c:pt>
                <c:pt idx="2367">
                  <c:v>2778.3670000000002</c:v>
                </c:pt>
                <c:pt idx="2368">
                  <c:v>2684.7779999999998</c:v>
                </c:pt>
                <c:pt idx="2369">
                  <c:v>2705.8670000000002</c:v>
                </c:pt>
                <c:pt idx="2370">
                  <c:v>2779.4479999999999</c:v>
                </c:pt>
                <c:pt idx="2371">
                  <c:v>2878.2559999999999</c:v>
                </c:pt>
                <c:pt idx="2372">
                  <c:v>2856.634</c:v>
                </c:pt>
                <c:pt idx="2373">
                  <c:v>2875.45</c:v>
                </c:pt>
                <c:pt idx="2374">
                  <c:v>2920.5459999999998</c:v>
                </c:pt>
                <c:pt idx="2375">
                  <c:v>2814.9470000000001</c:v>
                </c:pt>
                <c:pt idx="2376">
                  <c:v>2792.3969999999999</c:v>
                </c:pt>
                <c:pt idx="2377">
                  <c:v>2669.8919999999998</c:v>
                </c:pt>
                <c:pt idx="2378">
                  <c:v>2703.529</c:v>
                </c:pt>
                <c:pt idx="2379">
                  <c:v>2651.7249999999999</c:v>
                </c:pt>
                <c:pt idx="2380">
                  <c:v>2651.605</c:v>
                </c:pt>
                <c:pt idx="2381">
                  <c:v>2736.1030000000001</c:v>
                </c:pt>
                <c:pt idx="2382">
                  <c:v>2748.4319999999998</c:v>
                </c:pt>
                <c:pt idx="2383">
                  <c:v>2901.85</c:v>
                </c:pt>
                <c:pt idx="2384">
                  <c:v>2905.0140000000001</c:v>
                </c:pt>
                <c:pt idx="2385">
                  <c:v>2803.0189999999998</c:v>
                </c:pt>
                <c:pt idx="2386">
                  <c:v>2760.4169999999999</c:v>
                </c:pt>
                <c:pt idx="2387">
                  <c:v>2831.7359999999999</c:v>
                </c:pt>
                <c:pt idx="2388">
                  <c:v>2748.8739999999998</c:v>
                </c:pt>
                <c:pt idx="2389">
                  <c:v>2941.1149999999998</c:v>
                </c:pt>
                <c:pt idx="2390">
                  <c:v>2794.7510000000002</c:v>
                </c:pt>
                <c:pt idx="2391">
                  <c:v>2874.1030000000001</c:v>
                </c:pt>
                <c:pt idx="2392">
                  <c:v>2868.8</c:v>
                </c:pt>
                <c:pt idx="2393">
                  <c:v>2957.5320000000002</c:v>
                </c:pt>
                <c:pt idx="2394">
                  <c:v>3024.24</c:v>
                </c:pt>
                <c:pt idx="2395">
                  <c:v>3072.3330000000001</c:v>
                </c:pt>
                <c:pt idx="2396">
                  <c:v>3329.67</c:v>
                </c:pt>
                <c:pt idx="2397">
                  <c:v>3351.645</c:v>
                </c:pt>
                <c:pt idx="2398">
                  <c:v>3369.913</c:v>
                </c:pt>
                <c:pt idx="2399">
                  <c:v>3436.3980000000001</c:v>
                </c:pt>
                <c:pt idx="2400">
                  <c:v>3459.0439999999999</c:v>
                </c:pt>
                <c:pt idx="2401">
                  <c:v>3433.3539999999998</c:v>
                </c:pt>
                <c:pt idx="2402">
                  <c:v>3401.4369999999999</c:v>
                </c:pt>
                <c:pt idx="2403">
                  <c:v>3459.0259999999998</c:v>
                </c:pt>
                <c:pt idx="2404">
                  <c:v>3375.4070000000002</c:v>
                </c:pt>
                <c:pt idx="2405">
                  <c:v>3364.5439999999999</c:v>
                </c:pt>
                <c:pt idx="2406">
                  <c:v>3473.0909999999999</c:v>
                </c:pt>
                <c:pt idx="2407">
                  <c:v>3485.63</c:v>
                </c:pt>
                <c:pt idx="2408">
                  <c:v>3544.1860000000001</c:v>
                </c:pt>
                <c:pt idx="2409">
                  <c:v>3443.1619999999998</c:v>
                </c:pt>
                <c:pt idx="2410">
                  <c:v>3604.761</c:v>
                </c:pt>
                <c:pt idx="2411">
                  <c:v>3624.2330000000002</c:v>
                </c:pt>
                <c:pt idx="2412">
                  <c:v>3637.3240000000001</c:v>
                </c:pt>
                <c:pt idx="2413">
                  <c:v>3657.4319999999998</c:v>
                </c:pt>
                <c:pt idx="2414">
                  <c:v>3560.2429999999999</c:v>
                </c:pt>
                <c:pt idx="2415">
                  <c:v>3626.982</c:v>
                </c:pt>
                <c:pt idx="2416">
                  <c:v>3613.4940000000001</c:v>
                </c:pt>
                <c:pt idx="2417">
                  <c:v>3656.8389999999999</c:v>
                </c:pt>
                <c:pt idx="2418">
                  <c:v>3579.1469999999999</c:v>
                </c:pt>
                <c:pt idx="2419">
                  <c:v>3733.5030000000002</c:v>
                </c:pt>
                <c:pt idx="2420">
                  <c:v>3761.009</c:v>
                </c:pt>
                <c:pt idx="2421">
                  <c:v>3693.1060000000002</c:v>
                </c:pt>
                <c:pt idx="2422">
                  <c:v>3523.4050000000002</c:v>
                </c:pt>
                <c:pt idx="2423">
                  <c:v>3474.7220000000002</c:v>
                </c:pt>
                <c:pt idx="2424">
                  <c:v>3557.7489999999998</c:v>
                </c:pt>
                <c:pt idx="2425">
                  <c:v>3583.0279999999998</c:v>
                </c:pt>
                <c:pt idx="2426">
                  <c:v>3278.33</c:v>
                </c:pt>
                <c:pt idx="2427">
                  <c:v>3147.7930000000001</c:v>
                </c:pt>
                <c:pt idx="2428">
                  <c:v>3116.9769999999999</c:v>
                </c:pt>
                <c:pt idx="2429">
                  <c:v>3094.6680000000001</c:v>
                </c:pt>
                <c:pt idx="2430">
                  <c:v>3222.741</c:v>
                </c:pt>
                <c:pt idx="2431">
                  <c:v>3291.5990000000002</c:v>
                </c:pt>
                <c:pt idx="2432">
                  <c:v>3348.3530000000001</c:v>
                </c:pt>
                <c:pt idx="2433">
                  <c:v>3296.672</c:v>
                </c:pt>
                <c:pt idx="2434">
                  <c:v>3492.893</c:v>
                </c:pt>
                <c:pt idx="2435">
                  <c:v>3471.7429999999999</c:v>
                </c:pt>
                <c:pt idx="2436">
                  <c:v>3413.9070000000002</c:v>
                </c:pt>
                <c:pt idx="2437">
                  <c:v>3612.5390000000002</c:v>
                </c:pt>
                <c:pt idx="2438">
                  <c:v>3599.6179999999999</c:v>
                </c:pt>
                <c:pt idx="2439">
                  <c:v>3446.2440000000001</c:v>
                </c:pt>
                <c:pt idx="2440">
                  <c:v>3347.8820000000001</c:v>
                </c:pt>
                <c:pt idx="2441">
                  <c:v>3329.1619999999998</c:v>
                </c:pt>
                <c:pt idx="2442">
                  <c:v>3472.7130000000002</c:v>
                </c:pt>
                <c:pt idx="2443">
                  <c:v>3580.1460000000002</c:v>
                </c:pt>
                <c:pt idx="2444">
                  <c:v>3411.4929999999999</c:v>
                </c:pt>
                <c:pt idx="2445">
                  <c:v>3606.857</c:v>
                </c:pt>
                <c:pt idx="2446">
                  <c:v>3629.6190000000001</c:v>
                </c:pt>
                <c:pt idx="2447">
                  <c:v>3626.1880000000001</c:v>
                </c:pt>
                <c:pt idx="2448">
                  <c:v>3796.576</c:v>
                </c:pt>
                <c:pt idx="2449">
                  <c:v>3804.0540000000001</c:v>
                </c:pt>
                <c:pt idx="2450">
                  <c:v>3761.605</c:v>
                </c:pt>
                <c:pt idx="2451">
                  <c:v>3668.8969999999999</c:v>
                </c:pt>
                <c:pt idx="2452">
                  <c:v>3820.0479999999998</c:v>
                </c:pt>
                <c:pt idx="2453">
                  <c:v>3962.6729999999998</c:v>
                </c:pt>
                <c:pt idx="2454">
                  <c:v>3971.2570000000001</c:v>
                </c:pt>
                <c:pt idx="2455">
                  <c:v>4070.116</c:v>
                </c:pt>
                <c:pt idx="2456">
                  <c:v>4165.8779999999997</c:v>
                </c:pt>
                <c:pt idx="2457">
                  <c:v>4146.299</c:v>
                </c:pt>
                <c:pt idx="2458">
                  <c:v>4300.5150000000003</c:v>
                </c:pt>
                <c:pt idx="2459">
                  <c:v>4360.9859999999999</c:v>
                </c:pt>
                <c:pt idx="2460">
                  <c:v>4292.6540000000005</c:v>
                </c:pt>
                <c:pt idx="2461">
                  <c:v>4335.4459999999999</c:v>
                </c:pt>
                <c:pt idx="2462">
                  <c:v>4438.2650000000003</c:v>
                </c:pt>
                <c:pt idx="2463">
                  <c:v>4348.5429999999997</c:v>
                </c:pt>
                <c:pt idx="2464">
                  <c:v>4299.5129999999999</c:v>
                </c:pt>
                <c:pt idx="2465">
                  <c:v>4334.0469999999996</c:v>
                </c:pt>
                <c:pt idx="2466">
                  <c:v>4238.1790000000001</c:v>
                </c:pt>
                <c:pt idx="2467">
                  <c:v>4192.5330000000004</c:v>
                </c:pt>
                <c:pt idx="2468">
                  <c:v>4370.2849999999999</c:v>
                </c:pt>
                <c:pt idx="2469">
                  <c:v>4527.1769999999997</c:v>
                </c:pt>
                <c:pt idx="2470">
                  <c:v>4567.0259999999998</c:v>
                </c:pt>
                <c:pt idx="2471">
                  <c:v>4664.2950000000001</c:v>
                </c:pt>
                <c:pt idx="2472">
                  <c:v>4568.1509999999998</c:v>
                </c:pt>
                <c:pt idx="2473">
                  <c:v>4497.1270000000004</c:v>
                </c:pt>
                <c:pt idx="2474">
                  <c:v>4552.3159999999998</c:v>
                </c:pt>
                <c:pt idx="2475">
                  <c:v>4490.7209999999995</c:v>
                </c:pt>
                <c:pt idx="2476">
                  <c:v>4599.6959999999999</c:v>
                </c:pt>
                <c:pt idx="2477">
                  <c:v>4672.17</c:v>
                </c:pt>
                <c:pt idx="2478">
                  <c:v>4320.7669999999998</c:v>
                </c:pt>
                <c:pt idx="2479">
                  <c:v>4383.393</c:v>
                </c:pt>
                <c:pt idx="2480">
                  <c:v>4417.8490000000002</c:v>
                </c:pt>
                <c:pt idx="2481">
                  <c:v>4457.9440000000004</c:v>
                </c:pt>
                <c:pt idx="2482">
                  <c:v>4419.2939999999999</c:v>
                </c:pt>
                <c:pt idx="2483">
                  <c:v>4761.6880000000001</c:v>
                </c:pt>
                <c:pt idx="2484">
                  <c:v>4717.7340000000004</c:v>
                </c:pt>
                <c:pt idx="2485">
                  <c:v>4703.0469999999996</c:v>
                </c:pt>
                <c:pt idx="2486">
                  <c:v>4559.7510000000002</c:v>
                </c:pt>
                <c:pt idx="2487">
                  <c:v>4914.4350000000004</c:v>
                </c:pt>
                <c:pt idx="2488">
                  <c:v>5180.5140000000001</c:v>
                </c:pt>
                <c:pt idx="2489">
                  <c:v>5151.6260000000002</c:v>
                </c:pt>
                <c:pt idx="2490">
                  <c:v>5290.6059999999998</c:v>
                </c:pt>
                <c:pt idx="2491">
                  <c:v>5443.7910000000002</c:v>
                </c:pt>
                <c:pt idx="2492">
                  <c:v>5497.9009999999998</c:v>
                </c:pt>
                <c:pt idx="2493">
                  <c:v>5484.6769999999997</c:v>
                </c:pt>
                <c:pt idx="2494">
                  <c:v>5456.5410000000002</c:v>
                </c:pt>
                <c:pt idx="2495">
                  <c:v>5435.8069999999998</c:v>
                </c:pt>
                <c:pt idx="2496">
                  <c:v>5386.5309999999999</c:v>
                </c:pt>
                <c:pt idx="2497">
                  <c:v>5393.3429999999998</c:v>
                </c:pt>
                <c:pt idx="2498">
                  <c:v>5361.5739999999996</c:v>
                </c:pt>
                <c:pt idx="2499">
                  <c:v>5319.8609999999999</c:v>
                </c:pt>
                <c:pt idx="2500">
                  <c:v>5272.8140000000003</c:v>
                </c:pt>
                <c:pt idx="2501">
                  <c:v>5261.5630000000001</c:v>
                </c:pt>
                <c:pt idx="2502">
                  <c:v>5308.8890000000001</c:v>
                </c:pt>
                <c:pt idx="2503">
                  <c:v>5233.3509999999997</c:v>
                </c:pt>
                <c:pt idx="2504">
                  <c:v>5201.1809999999996</c:v>
                </c:pt>
                <c:pt idx="2505">
                  <c:v>5234.2619999999997</c:v>
                </c:pt>
                <c:pt idx="2506">
                  <c:v>5101.7790000000005</c:v>
                </c:pt>
                <c:pt idx="2507">
                  <c:v>5043.5349999999999</c:v>
                </c:pt>
                <c:pt idx="2508">
                  <c:v>4941.7839999999997</c:v>
                </c:pt>
                <c:pt idx="2509">
                  <c:v>4836.174</c:v>
                </c:pt>
                <c:pt idx="2510">
                  <c:v>4876.7610000000004</c:v>
                </c:pt>
                <c:pt idx="2511">
                  <c:v>5007.9110000000001</c:v>
                </c:pt>
                <c:pt idx="2512">
                  <c:v>4958.0429999999997</c:v>
                </c:pt>
                <c:pt idx="2513">
                  <c:v>5095.5429999999997</c:v>
                </c:pt>
                <c:pt idx="2514">
                  <c:v>5175.076</c:v>
                </c:pt>
                <c:pt idx="2515">
                  <c:v>5161.9189999999999</c:v>
                </c:pt>
                <c:pt idx="2516">
                  <c:v>5091.7560000000003</c:v>
                </c:pt>
                <c:pt idx="2517">
                  <c:v>5035.0730000000003</c:v>
                </c:pt>
                <c:pt idx="2518">
                  <c:v>5042.6540000000005</c:v>
                </c:pt>
                <c:pt idx="2519">
                  <c:v>4915.8890000000001</c:v>
                </c:pt>
                <c:pt idx="2520">
                  <c:v>4868.6109999999999</c:v>
                </c:pt>
                <c:pt idx="2521">
                  <c:v>4871.7780000000002</c:v>
                </c:pt>
                <c:pt idx="2522">
                  <c:v>5003.3329999999996</c:v>
                </c:pt>
                <c:pt idx="2523">
                  <c:v>4803.3940000000002</c:v>
                </c:pt>
                <c:pt idx="2524">
                  <c:v>4861.1109999999999</c:v>
                </c:pt>
                <c:pt idx="2525">
                  <c:v>4958.8490000000002</c:v>
                </c:pt>
                <c:pt idx="2526">
                  <c:v>5032.13</c:v>
                </c:pt>
                <c:pt idx="2527">
                  <c:v>4984.1610000000001</c:v>
                </c:pt>
                <c:pt idx="2528">
                  <c:v>5214.2250000000004</c:v>
                </c:pt>
                <c:pt idx="2529">
                  <c:v>5293.7030000000004</c:v>
                </c:pt>
                <c:pt idx="2530">
                  <c:v>5269.817</c:v>
                </c:pt>
                <c:pt idx="2531">
                  <c:v>5316.2740000000003</c:v>
                </c:pt>
                <c:pt idx="2532">
                  <c:v>5365.2669999999998</c:v>
                </c:pt>
                <c:pt idx="2533">
                  <c:v>5412.6940000000004</c:v>
                </c:pt>
                <c:pt idx="2534">
                  <c:v>5158.1180000000004</c:v>
                </c:pt>
                <c:pt idx="2535">
                  <c:v>5187.7349999999997</c:v>
                </c:pt>
                <c:pt idx="2536">
                  <c:v>5315.54</c:v>
                </c:pt>
                <c:pt idx="2537">
                  <c:v>5330.0230000000001</c:v>
                </c:pt>
                <c:pt idx="2538">
                  <c:v>5601.7830000000004</c:v>
                </c:pt>
                <c:pt idx="2539">
                  <c:v>5536.5690000000004</c:v>
                </c:pt>
                <c:pt idx="2540">
                  <c:v>5634.4520000000002</c:v>
                </c:pt>
                <c:pt idx="2541">
                  <c:v>5777.8090000000002</c:v>
                </c:pt>
                <c:pt idx="2542">
                  <c:v>5914.2849999999999</c:v>
                </c:pt>
                <c:pt idx="2543">
                  <c:v>5954.7650000000003</c:v>
                </c:pt>
                <c:pt idx="2544">
                  <c:v>5897.1930000000002</c:v>
                </c:pt>
                <c:pt idx="2545">
                  <c:v>5747.9970000000003</c:v>
                </c:pt>
                <c:pt idx="2546">
                  <c:v>5589.6310000000003</c:v>
                </c:pt>
                <c:pt idx="2547">
                  <c:v>5562.3940000000002</c:v>
                </c:pt>
                <c:pt idx="2548">
                  <c:v>5843.1090000000004</c:v>
                </c:pt>
                <c:pt idx="2549">
                  <c:v>5773.3869999999997</c:v>
                </c:pt>
                <c:pt idx="2550">
                  <c:v>5667.3320000000003</c:v>
                </c:pt>
                <c:pt idx="2551">
                  <c:v>5818.0469999999996</c:v>
                </c:pt>
                <c:pt idx="2552">
                  <c:v>5825.2820000000002</c:v>
                </c:pt>
                <c:pt idx="2553">
                  <c:v>6036.2809999999999</c:v>
                </c:pt>
                <c:pt idx="2554">
                  <c:v>6092.0569999999998</c:v>
                </c:pt>
                <c:pt idx="2555">
                  <c:v>6030.0860000000002</c:v>
                </c:pt>
                <c:pt idx="2556">
                  <c:v>5903.2640000000001</c:v>
                </c:pt>
                <c:pt idx="2557">
                  <c:v>5913.23</c:v>
                </c:pt>
                <c:pt idx="2558">
                  <c:v>5771.4639999999999</c:v>
                </c:pt>
                <c:pt idx="2559">
                  <c:v>5715.8919999999998</c:v>
                </c:pt>
                <c:pt idx="2560">
                  <c:v>5692.7550000000001</c:v>
                </c:pt>
                <c:pt idx="2561">
                  <c:v>5552.3010000000004</c:v>
                </c:pt>
                <c:pt idx="2562">
                  <c:v>5409.4030000000002</c:v>
                </c:pt>
                <c:pt idx="2563">
                  <c:v>5338.52</c:v>
                </c:pt>
                <c:pt idx="2564">
                  <c:v>5425.88</c:v>
                </c:pt>
                <c:pt idx="2565">
                  <c:v>5485.0129999999999</c:v>
                </c:pt>
                <c:pt idx="2566">
                  <c:v>5454.674</c:v>
                </c:pt>
                <c:pt idx="2567">
                  <c:v>5470.0649999999996</c:v>
                </c:pt>
                <c:pt idx="2568">
                  <c:v>5395.2650000000003</c:v>
                </c:pt>
                <c:pt idx="2569">
                  <c:v>5425.2079999999996</c:v>
                </c:pt>
                <c:pt idx="2570">
                  <c:v>5421.3919999999998</c:v>
                </c:pt>
                <c:pt idx="2571">
                  <c:v>5312.1819999999998</c:v>
                </c:pt>
                <c:pt idx="2572">
                  <c:v>5273.5919999999996</c:v>
                </c:pt>
                <c:pt idx="2573">
                  <c:v>5172.6270000000004</c:v>
                </c:pt>
                <c:pt idx="2574">
                  <c:v>5113.9679999999998</c:v>
                </c:pt>
                <c:pt idx="2575">
                  <c:v>5355.2870000000003</c:v>
                </c:pt>
                <c:pt idx="2576">
                  <c:v>5277.1760000000004</c:v>
                </c:pt>
                <c:pt idx="2577">
                  <c:v>5393.66</c:v>
                </c:pt>
                <c:pt idx="2578">
                  <c:v>5310.7160000000003</c:v>
                </c:pt>
                <c:pt idx="2579">
                  <c:v>5294.0450000000001</c:v>
                </c:pt>
                <c:pt idx="2580">
                  <c:v>5321.0550000000003</c:v>
                </c:pt>
                <c:pt idx="2581">
                  <c:v>5218.8249999999998</c:v>
                </c:pt>
                <c:pt idx="2582">
                  <c:v>5167.884</c:v>
                </c:pt>
                <c:pt idx="2583">
                  <c:v>5109.4269999999997</c:v>
                </c:pt>
                <c:pt idx="2584">
                  <c:v>5194.6890000000003</c:v>
                </c:pt>
                <c:pt idx="2585">
                  <c:v>5150.1180000000004</c:v>
                </c:pt>
                <c:pt idx="2586">
                  <c:v>5107.6679999999997</c:v>
                </c:pt>
                <c:pt idx="2587">
                  <c:v>5032.4939999999997</c:v>
                </c:pt>
                <c:pt idx="2588">
                  <c:v>4980.0749999999998</c:v>
                </c:pt>
                <c:pt idx="2589">
                  <c:v>4955.2070000000003</c:v>
                </c:pt>
                <c:pt idx="2590">
                  <c:v>4904.8549999999996</c:v>
                </c:pt>
                <c:pt idx="2591">
                  <c:v>4656.5739999999996</c:v>
                </c:pt>
                <c:pt idx="2592">
                  <c:v>4765.4480000000003</c:v>
                </c:pt>
                <c:pt idx="2593">
                  <c:v>4869.8829999999998</c:v>
                </c:pt>
                <c:pt idx="2594">
                  <c:v>4872.7849999999999</c:v>
                </c:pt>
                <c:pt idx="2595">
                  <c:v>4820.0640000000003</c:v>
                </c:pt>
                <c:pt idx="2596">
                  <c:v>4749.3689999999997</c:v>
                </c:pt>
                <c:pt idx="2597">
                  <c:v>4754.0950000000003</c:v>
                </c:pt>
                <c:pt idx="2598">
                  <c:v>4663.1620000000003</c:v>
                </c:pt>
                <c:pt idx="2599">
                  <c:v>4651.2250000000004</c:v>
                </c:pt>
                <c:pt idx="2600">
                  <c:v>4628.1080000000002</c:v>
                </c:pt>
                <c:pt idx="2601">
                  <c:v>4560.7740000000003</c:v>
                </c:pt>
                <c:pt idx="2602">
                  <c:v>4407.7299999999996</c:v>
                </c:pt>
                <c:pt idx="2603">
                  <c:v>4300.5630000000001</c:v>
                </c:pt>
                <c:pt idx="2604">
                  <c:v>4471.0320000000002</c:v>
                </c:pt>
                <c:pt idx="2605">
                  <c:v>4440.7690000000002</c:v>
                </c:pt>
                <c:pt idx="2606">
                  <c:v>4345.357</c:v>
                </c:pt>
                <c:pt idx="2607">
                  <c:v>4346.4579999999996</c:v>
                </c:pt>
                <c:pt idx="2608">
                  <c:v>4323.9660000000003</c:v>
                </c:pt>
                <c:pt idx="2609">
                  <c:v>4210.3289999999997</c:v>
                </c:pt>
                <c:pt idx="2610">
                  <c:v>4213.3609999999999</c:v>
                </c:pt>
                <c:pt idx="2611">
                  <c:v>4058.8530000000001</c:v>
                </c:pt>
                <c:pt idx="2612">
                  <c:v>3912.9409999999998</c:v>
                </c:pt>
                <c:pt idx="2613">
                  <c:v>3930.06</c:v>
                </c:pt>
                <c:pt idx="2614">
                  <c:v>3896.1909999999998</c:v>
                </c:pt>
                <c:pt idx="2615">
                  <c:v>3821.9160000000002</c:v>
                </c:pt>
                <c:pt idx="2616">
                  <c:v>3914.395</c:v>
                </c:pt>
                <c:pt idx="2617">
                  <c:v>3915.991</c:v>
                </c:pt>
                <c:pt idx="2618">
                  <c:v>3865.723</c:v>
                </c:pt>
                <c:pt idx="2619">
                  <c:v>3853.0210000000002</c:v>
                </c:pt>
                <c:pt idx="2620">
                  <c:v>3883.2159999999999</c:v>
                </c:pt>
                <c:pt idx="2621">
                  <c:v>3781.348</c:v>
                </c:pt>
                <c:pt idx="2622">
                  <c:v>3615.8719999999998</c:v>
                </c:pt>
                <c:pt idx="2623">
                  <c:v>3816.165</c:v>
                </c:pt>
                <c:pt idx="2624">
                  <c:v>3899.7240000000002</c:v>
                </c:pt>
                <c:pt idx="2625">
                  <c:v>3836.2939999999999</c:v>
                </c:pt>
                <c:pt idx="2626">
                  <c:v>3820.703</c:v>
                </c:pt>
                <c:pt idx="2627">
                  <c:v>3914.2040000000002</c:v>
                </c:pt>
                <c:pt idx="2628">
                  <c:v>4078.5990000000002</c:v>
                </c:pt>
                <c:pt idx="2629">
                  <c:v>3973.3710000000001</c:v>
                </c:pt>
                <c:pt idx="2630">
                  <c:v>3941.0810000000001</c:v>
                </c:pt>
                <c:pt idx="2631">
                  <c:v>4091.4450000000002</c:v>
                </c:pt>
                <c:pt idx="2632">
                  <c:v>4230.8230000000003</c:v>
                </c:pt>
                <c:pt idx="2633">
                  <c:v>4181.3230000000003</c:v>
                </c:pt>
                <c:pt idx="2634">
                  <c:v>4269.5240000000003</c:v>
                </c:pt>
                <c:pt idx="2635">
                  <c:v>4253.348</c:v>
                </c:pt>
                <c:pt idx="2636">
                  <c:v>4132.8689999999997</c:v>
                </c:pt>
                <c:pt idx="2637">
                  <c:v>4115.2089999999998</c:v>
                </c:pt>
                <c:pt idx="2638">
                  <c:v>4176.4799999999996</c:v>
                </c:pt>
                <c:pt idx="2639">
                  <c:v>4072.1379999999999</c:v>
                </c:pt>
                <c:pt idx="2640">
                  <c:v>3995.68</c:v>
                </c:pt>
                <c:pt idx="2641">
                  <c:v>3913.1350000000002</c:v>
                </c:pt>
                <c:pt idx="2642">
                  <c:v>3890.8029999999999</c:v>
                </c:pt>
                <c:pt idx="2643">
                  <c:v>3776.317</c:v>
                </c:pt>
                <c:pt idx="2644">
                  <c:v>3767.1010000000001</c:v>
                </c:pt>
                <c:pt idx="2645">
                  <c:v>3670.4009999999998</c:v>
                </c:pt>
                <c:pt idx="2646">
                  <c:v>4000.7420000000002</c:v>
                </c:pt>
                <c:pt idx="2647">
                  <c:v>4109.6540000000005</c:v>
                </c:pt>
                <c:pt idx="2648">
                  <c:v>4053.0880000000002</c:v>
                </c:pt>
                <c:pt idx="2649">
                  <c:v>4334.924</c:v>
                </c:pt>
                <c:pt idx="2650">
                  <c:v>4272.1109999999999</c:v>
                </c:pt>
                <c:pt idx="2651">
                  <c:v>4179.7759999999998</c:v>
                </c:pt>
                <c:pt idx="2652">
                  <c:v>4151.1329999999998</c:v>
                </c:pt>
                <c:pt idx="2653">
                  <c:v>4173.7089999999998</c:v>
                </c:pt>
                <c:pt idx="2654">
                  <c:v>4110.3789999999999</c:v>
                </c:pt>
                <c:pt idx="2655">
                  <c:v>4072.2249999999999</c:v>
                </c:pt>
                <c:pt idx="2656">
                  <c:v>4030.2579999999998</c:v>
                </c:pt>
                <c:pt idx="2657">
                  <c:v>4048.2930000000001</c:v>
                </c:pt>
                <c:pt idx="2658">
                  <c:v>3986.0430000000001</c:v>
                </c:pt>
                <c:pt idx="2659">
                  <c:v>3899.1779999999999</c:v>
                </c:pt>
                <c:pt idx="2660">
                  <c:v>4046.3919999999998</c:v>
                </c:pt>
                <c:pt idx="2661">
                  <c:v>4021.6779999999999</c:v>
                </c:pt>
                <c:pt idx="2662">
                  <c:v>4049.701</c:v>
                </c:pt>
                <c:pt idx="2663">
                  <c:v>4013.085</c:v>
                </c:pt>
                <c:pt idx="2664">
                  <c:v>3950.011</c:v>
                </c:pt>
                <c:pt idx="2665">
                  <c:v>3841.2719999999999</c:v>
                </c:pt>
                <c:pt idx="2666">
                  <c:v>3759.8670000000002</c:v>
                </c:pt>
                <c:pt idx="2667">
                  <c:v>3783.0630000000001</c:v>
                </c:pt>
                <c:pt idx="2668">
                  <c:v>3743.9589999999998</c:v>
                </c:pt>
                <c:pt idx="2669">
                  <c:v>3720.5320000000002</c:v>
                </c:pt>
                <c:pt idx="2670">
                  <c:v>3710.886</c:v>
                </c:pt>
                <c:pt idx="2671">
                  <c:v>3584.2040000000002</c:v>
                </c:pt>
                <c:pt idx="2672">
                  <c:v>3449.0160000000001</c:v>
                </c:pt>
                <c:pt idx="2673">
                  <c:v>3612.3960000000002</c:v>
                </c:pt>
                <c:pt idx="2674">
                  <c:v>3611.87</c:v>
                </c:pt>
                <c:pt idx="2675">
                  <c:v>3596.4409999999998</c:v>
                </c:pt>
                <c:pt idx="2676">
                  <c:v>3518.2669999999998</c:v>
                </c:pt>
                <c:pt idx="2677">
                  <c:v>3531.029</c:v>
                </c:pt>
                <c:pt idx="2678">
                  <c:v>3495.2240000000002</c:v>
                </c:pt>
                <c:pt idx="2679">
                  <c:v>3444.2910000000002</c:v>
                </c:pt>
                <c:pt idx="2680">
                  <c:v>3398.95</c:v>
                </c:pt>
                <c:pt idx="2681">
                  <c:v>3323.585</c:v>
                </c:pt>
                <c:pt idx="2682">
                  <c:v>3319.14</c:v>
                </c:pt>
                <c:pt idx="2683">
                  <c:v>3291.5419999999999</c:v>
                </c:pt>
                <c:pt idx="2684">
                  <c:v>3291.299</c:v>
                </c:pt>
                <c:pt idx="2685">
                  <c:v>3252.5949999999998</c:v>
                </c:pt>
                <c:pt idx="2686">
                  <c:v>3183.9830000000002</c:v>
                </c:pt>
                <c:pt idx="2687">
                  <c:v>3197.5369999999998</c:v>
                </c:pt>
                <c:pt idx="2688">
                  <c:v>3173.018</c:v>
                </c:pt>
                <c:pt idx="2689">
                  <c:v>3138.826</c:v>
                </c:pt>
                <c:pt idx="2690">
                  <c:v>3122.8110000000001</c:v>
                </c:pt>
                <c:pt idx="2691">
                  <c:v>3074.2860000000001</c:v>
                </c:pt>
                <c:pt idx="2692">
                  <c:v>3071.2249999999999</c:v>
                </c:pt>
                <c:pt idx="2693">
                  <c:v>3057.38</c:v>
                </c:pt>
                <c:pt idx="2694">
                  <c:v>3032.1950000000002</c:v>
                </c:pt>
                <c:pt idx="2695">
                  <c:v>3014.442</c:v>
                </c:pt>
                <c:pt idx="2696">
                  <c:v>2930.4810000000002</c:v>
                </c:pt>
                <c:pt idx="2697">
                  <c:v>2951.6979999999999</c:v>
                </c:pt>
                <c:pt idx="2698">
                  <c:v>2906.3339999999998</c:v>
                </c:pt>
                <c:pt idx="2699">
                  <c:v>2964.7939999999999</c:v>
                </c:pt>
                <c:pt idx="2700">
                  <c:v>2954.9140000000002</c:v>
                </c:pt>
                <c:pt idx="2701">
                  <c:v>2937.91</c:v>
                </c:pt>
                <c:pt idx="2702">
                  <c:v>2928.0149999999999</c:v>
                </c:pt>
                <c:pt idx="2703">
                  <c:v>2896.5940000000001</c:v>
                </c:pt>
                <c:pt idx="2704">
                  <c:v>2840.1750000000002</c:v>
                </c:pt>
                <c:pt idx="2705">
                  <c:v>2785.306</c:v>
                </c:pt>
                <c:pt idx="2706">
                  <c:v>2831.5259999999998</c:v>
                </c:pt>
                <c:pt idx="2707">
                  <c:v>2797.19</c:v>
                </c:pt>
                <c:pt idx="2708">
                  <c:v>2881.0729999999999</c:v>
                </c:pt>
                <c:pt idx="2709">
                  <c:v>2771.7910000000002</c:v>
                </c:pt>
                <c:pt idx="2710">
                  <c:v>3040.5990000000002</c:v>
                </c:pt>
                <c:pt idx="2711">
                  <c:v>2998.4740000000002</c:v>
                </c:pt>
                <c:pt idx="2712">
                  <c:v>2993.0079999999998</c:v>
                </c:pt>
                <c:pt idx="2713">
                  <c:v>2905.0929999999998</c:v>
                </c:pt>
                <c:pt idx="2714">
                  <c:v>2831.8719999999998</c:v>
                </c:pt>
                <c:pt idx="2715">
                  <c:v>2807.174</c:v>
                </c:pt>
                <c:pt idx="2716">
                  <c:v>2730.386</c:v>
                </c:pt>
                <c:pt idx="2717">
                  <c:v>2737.732</c:v>
                </c:pt>
                <c:pt idx="2718">
                  <c:v>2716.1750000000002</c:v>
                </c:pt>
                <c:pt idx="2719">
                  <c:v>2675.6970000000001</c:v>
                </c:pt>
                <c:pt idx="2720">
                  <c:v>2612.5369999999998</c:v>
                </c:pt>
                <c:pt idx="2721">
                  <c:v>2673.212</c:v>
                </c:pt>
                <c:pt idx="2722">
                  <c:v>2785.4319999999998</c:v>
                </c:pt>
                <c:pt idx="2723">
                  <c:v>2786.335</c:v>
                </c:pt>
                <c:pt idx="2724">
                  <c:v>2930.5619999999999</c:v>
                </c:pt>
                <c:pt idx="2725">
                  <c:v>2945.2629999999999</c:v>
                </c:pt>
                <c:pt idx="2726">
                  <c:v>2882.558</c:v>
                </c:pt>
                <c:pt idx="2727">
                  <c:v>2857.3649999999998</c:v>
                </c:pt>
                <c:pt idx="2728">
                  <c:v>2975.1289999999999</c:v>
                </c:pt>
                <c:pt idx="2729">
                  <c:v>2949.1439999999998</c:v>
                </c:pt>
                <c:pt idx="2730">
                  <c:v>2933.19</c:v>
                </c:pt>
                <c:pt idx="2731">
                  <c:v>2832.2069999999999</c:v>
                </c:pt>
                <c:pt idx="2732">
                  <c:v>2756.9830000000002</c:v>
                </c:pt>
                <c:pt idx="2733">
                  <c:v>2778.9</c:v>
                </c:pt>
                <c:pt idx="2734">
                  <c:v>2821.0169999999998</c:v>
                </c:pt>
                <c:pt idx="2735">
                  <c:v>2794.701</c:v>
                </c:pt>
                <c:pt idx="2736">
                  <c:v>2668.11</c:v>
                </c:pt>
                <c:pt idx="2737">
                  <c:v>2770.11</c:v>
                </c:pt>
                <c:pt idx="2738">
                  <c:v>2825.576</c:v>
                </c:pt>
                <c:pt idx="2739">
                  <c:v>2807.8040000000001</c:v>
                </c:pt>
                <c:pt idx="2740">
                  <c:v>2707.1990000000001</c:v>
                </c:pt>
                <c:pt idx="2741">
                  <c:v>2641.3339999999998</c:v>
                </c:pt>
                <c:pt idx="2742">
                  <c:v>2715.7190000000001</c:v>
                </c:pt>
                <c:pt idx="2743">
                  <c:v>2675.4740000000002</c:v>
                </c:pt>
                <c:pt idx="2744">
                  <c:v>2567.5940000000001</c:v>
                </c:pt>
                <c:pt idx="2745">
                  <c:v>2536.3870000000002</c:v>
                </c:pt>
                <c:pt idx="2746">
                  <c:v>2479.732</c:v>
                </c:pt>
                <c:pt idx="2747">
                  <c:v>2435.7620000000002</c:v>
                </c:pt>
                <c:pt idx="2748">
                  <c:v>2343.6680000000001</c:v>
                </c:pt>
                <c:pt idx="2749">
                  <c:v>2342.9380000000001</c:v>
                </c:pt>
                <c:pt idx="2750">
                  <c:v>2373.2049999999999</c:v>
                </c:pt>
                <c:pt idx="2751">
                  <c:v>2364.1770000000001</c:v>
                </c:pt>
                <c:pt idx="2752">
                  <c:v>2332.4340000000002</c:v>
                </c:pt>
                <c:pt idx="2753">
                  <c:v>2273.9079999999999</c:v>
                </c:pt>
                <c:pt idx="2754">
                  <c:v>2249.11</c:v>
                </c:pt>
                <c:pt idx="2755">
                  <c:v>2223.4549999999999</c:v>
                </c:pt>
                <c:pt idx="2756">
                  <c:v>2218.951</c:v>
                </c:pt>
                <c:pt idx="2757">
                  <c:v>2180.4960000000001</c:v>
                </c:pt>
                <c:pt idx="2758">
                  <c:v>2093.6379999999999</c:v>
                </c:pt>
                <c:pt idx="2759">
                  <c:v>2156.75</c:v>
                </c:pt>
                <c:pt idx="2760">
                  <c:v>2156.6039999999998</c:v>
                </c:pt>
                <c:pt idx="2761">
                  <c:v>2173.2849999999999</c:v>
                </c:pt>
                <c:pt idx="2762">
                  <c:v>2161.6480000000001</c:v>
                </c:pt>
                <c:pt idx="2763">
                  <c:v>2102.049</c:v>
                </c:pt>
                <c:pt idx="2764">
                  <c:v>2099.2890000000002</c:v>
                </c:pt>
                <c:pt idx="2765">
                  <c:v>2054.0909999999999</c:v>
                </c:pt>
                <c:pt idx="2766">
                  <c:v>2038.721</c:v>
                </c:pt>
                <c:pt idx="2767">
                  <c:v>2047.277</c:v>
                </c:pt>
                <c:pt idx="2768">
                  <c:v>2050.8119999999999</c:v>
                </c:pt>
                <c:pt idx="2769">
                  <c:v>2062.3629999999998</c:v>
                </c:pt>
                <c:pt idx="2770">
                  <c:v>2041.355</c:v>
                </c:pt>
                <c:pt idx="2771">
                  <c:v>2037.5519999999999</c:v>
                </c:pt>
                <c:pt idx="2772">
                  <c:v>2017.279</c:v>
                </c:pt>
                <c:pt idx="2773">
                  <c:v>1971.7929999999999</c:v>
                </c:pt>
                <c:pt idx="2774">
                  <c:v>1941.547</c:v>
                </c:pt>
                <c:pt idx="2775">
                  <c:v>1922.9349999999999</c:v>
                </c:pt>
                <c:pt idx="2776">
                  <c:v>1888.239</c:v>
                </c:pt>
                <c:pt idx="2777">
                  <c:v>1863.7650000000001</c:v>
                </c:pt>
                <c:pt idx="2778">
                  <c:v>1883.347</c:v>
                </c:pt>
                <c:pt idx="2779">
                  <c:v>1896.482</c:v>
                </c:pt>
                <c:pt idx="2780">
                  <c:v>1866.817</c:v>
                </c:pt>
                <c:pt idx="2781">
                  <c:v>1889.53</c:v>
                </c:pt>
                <c:pt idx="2782">
                  <c:v>1886.307</c:v>
                </c:pt>
                <c:pt idx="2783">
                  <c:v>1866.3620000000001</c:v>
                </c:pt>
                <c:pt idx="2784">
                  <c:v>1851.3140000000001</c:v>
                </c:pt>
                <c:pt idx="2785">
                  <c:v>1855.713</c:v>
                </c:pt>
                <c:pt idx="2786">
                  <c:v>1837.9929999999999</c:v>
                </c:pt>
                <c:pt idx="2787">
                  <c:v>1809.6559999999999</c:v>
                </c:pt>
                <c:pt idx="2788">
                  <c:v>1807.175</c:v>
                </c:pt>
                <c:pt idx="2789">
                  <c:v>1810.646</c:v>
                </c:pt>
                <c:pt idx="2790">
                  <c:v>1806.646</c:v>
                </c:pt>
                <c:pt idx="2791">
                  <c:v>1805.181</c:v>
                </c:pt>
                <c:pt idx="2792">
                  <c:v>1759.394</c:v>
                </c:pt>
                <c:pt idx="2793">
                  <c:v>1790.364</c:v>
                </c:pt>
                <c:pt idx="2794">
                  <c:v>1792.2529999999999</c:v>
                </c:pt>
                <c:pt idx="2795">
                  <c:v>1787.1849999999999</c:v>
                </c:pt>
                <c:pt idx="2796">
                  <c:v>1763.9010000000001</c:v>
                </c:pt>
                <c:pt idx="2797">
                  <c:v>1771.299</c:v>
                </c:pt>
                <c:pt idx="2798">
                  <c:v>1784.6559999999999</c:v>
                </c:pt>
                <c:pt idx="2799">
                  <c:v>1778.181</c:v>
                </c:pt>
                <c:pt idx="2800">
                  <c:v>1790.104</c:v>
                </c:pt>
                <c:pt idx="2801">
                  <c:v>1784.8620000000001</c:v>
                </c:pt>
                <c:pt idx="2802">
                  <c:v>1785.385</c:v>
                </c:pt>
                <c:pt idx="2803">
                  <c:v>1752.424</c:v>
                </c:pt>
                <c:pt idx="2804">
                  <c:v>1736.963</c:v>
                </c:pt>
                <c:pt idx="2805">
                  <c:v>1725.039</c:v>
                </c:pt>
                <c:pt idx="2806">
                  <c:v>1712.6369999999999</c:v>
                </c:pt>
                <c:pt idx="2807">
                  <c:v>1722.366</c:v>
                </c:pt>
                <c:pt idx="2808">
                  <c:v>1725.3610000000001</c:v>
                </c:pt>
                <c:pt idx="2809">
                  <c:v>1740.9010000000001</c:v>
                </c:pt>
                <c:pt idx="2810">
                  <c:v>1732.453</c:v>
                </c:pt>
                <c:pt idx="2811">
                  <c:v>1735.241</c:v>
                </c:pt>
                <c:pt idx="2812">
                  <c:v>1732.9870000000001</c:v>
                </c:pt>
                <c:pt idx="2813">
                  <c:v>1721.0450000000001</c:v>
                </c:pt>
                <c:pt idx="2814">
                  <c:v>1689.692</c:v>
                </c:pt>
                <c:pt idx="2815">
                  <c:v>1689.3889999999999</c:v>
                </c:pt>
                <c:pt idx="2816">
                  <c:v>1695.8620000000001</c:v>
                </c:pt>
                <c:pt idx="2817">
                  <c:v>1674.9659999999999</c:v>
                </c:pt>
                <c:pt idx="2818">
                  <c:v>1667.9839999999999</c:v>
                </c:pt>
                <c:pt idx="2819">
                  <c:v>1661.19</c:v>
                </c:pt>
                <c:pt idx="2820">
                  <c:v>1672.1210000000001</c:v>
                </c:pt>
                <c:pt idx="2821">
                  <c:v>1664.078</c:v>
                </c:pt>
                <c:pt idx="2822">
                  <c:v>1657.52</c:v>
                </c:pt>
                <c:pt idx="2823">
                  <c:v>1636.691</c:v>
                </c:pt>
                <c:pt idx="2824">
                  <c:v>1658.6379999999999</c:v>
                </c:pt>
                <c:pt idx="2825">
                  <c:v>1655.1949999999999</c:v>
                </c:pt>
                <c:pt idx="2826">
                  <c:v>1651.0239999999999</c:v>
                </c:pt>
                <c:pt idx="2827">
                  <c:v>1650.4380000000001</c:v>
                </c:pt>
                <c:pt idx="2828">
                  <c:v>1623.0340000000001</c:v>
                </c:pt>
                <c:pt idx="2829">
                  <c:v>1623.0170000000001</c:v>
                </c:pt>
                <c:pt idx="2830">
                  <c:v>1612.396</c:v>
                </c:pt>
                <c:pt idx="2831">
                  <c:v>1613.355</c:v>
                </c:pt>
                <c:pt idx="2832">
                  <c:v>1601.15</c:v>
                </c:pt>
                <c:pt idx="2833">
                  <c:v>1598.018</c:v>
                </c:pt>
                <c:pt idx="2834">
                  <c:v>1603.3320000000001</c:v>
                </c:pt>
                <c:pt idx="2835">
                  <c:v>1616.41</c:v>
                </c:pt>
                <c:pt idx="2836">
                  <c:v>1595.6569999999999</c:v>
                </c:pt>
                <c:pt idx="2837">
                  <c:v>1570.7380000000001</c:v>
                </c:pt>
                <c:pt idx="2838">
                  <c:v>1605.9259999999999</c:v>
                </c:pt>
                <c:pt idx="2839">
                  <c:v>1606.0650000000001</c:v>
                </c:pt>
                <c:pt idx="2840">
                  <c:v>1578.566</c:v>
                </c:pt>
                <c:pt idx="2841">
                  <c:v>1580.577</c:v>
                </c:pt>
                <c:pt idx="2842">
                  <c:v>1547.4359999999999</c:v>
                </c:pt>
                <c:pt idx="2843">
                  <c:v>1570.15</c:v>
                </c:pt>
                <c:pt idx="2844">
                  <c:v>1601.058</c:v>
                </c:pt>
                <c:pt idx="2845">
                  <c:v>1600.8720000000001</c:v>
                </c:pt>
                <c:pt idx="2846">
                  <c:v>1600.614</c:v>
                </c:pt>
                <c:pt idx="2847">
                  <c:v>1612.7329999999999</c:v>
                </c:pt>
                <c:pt idx="2848">
                  <c:v>1662.0309999999999</c:v>
                </c:pt>
                <c:pt idx="2849">
                  <c:v>1675.1679999999999</c:v>
                </c:pt>
                <c:pt idx="2850">
                  <c:v>1686.654</c:v>
                </c:pt>
                <c:pt idx="2851">
                  <c:v>1685.461</c:v>
                </c:pt>
                <c:pt idx="2852">
                  <c:v>1665.944</c:v>
                </c:pt>
                <c:pt idx="2853">
                  <c:v>1665.328</c:v>
                </c:pt>
                <c:pt idx="2854">
                  <c:v>1655.1220000000001</c:v>
                </c:pt>
                <c:pt idx="2855">
                  <c:v>1645.16</c:v>
                </c:pt>
                <c:pt idx="2856">
                  <c:v>1684.252</c:v>
                </c:pt>
                <c:pt idx="2857">
                  <c:v>1682.8869999999999</c:v>
                </c:pt>
                <c:pt idx="2858">
                  <c:v>1665.2080000000001</c:v>
                </c:pt>
                <c:pt idx="2859">
                  <c:v>1655.7729999999999</c:v>
                </c:pt>
                <c:pt idx="2860">
                  <c:v>1740</c:v>
                </c:pt>
                <c:pt idx="2861">
                  <c:v>1745.806</c:v>
                </c:pt>
                <c:pt idx="2862">
                  <c:v>1734.329</c:v>
                </c:pt>
                <c:pt idx="2863">
                  <c:v>1730.19</c:v>
                </c:pt>
                <c:pt idx="2864">
                  <c:v>1741.47</c:v>
                </c:pt>
                <c:pt idx="2865">
                  <c:v>1718.5550000000001</c:v>
                </c:pt>
                <c:pt idx="2866">
                  <c:v>1681.547</c:v>
                </c:pt>
                <c:pt idx="2867">
                  <c:v>1697.2819999999999</c:v>
                </c:pt>
                <c:pt idx="2868">
                  <c:v>1672.211</c:v>
                </c:pt>
                <c:pt idx="2869">
                  <c:v>1671.6179999999999</c:v>
                </c:pt>
                <c:pt idx="2870">
                  <c:v>1639.2860000000001</c:v>
                </c:pt>
                <c:pt idx="2871">
                  <c:v>1639.5509999999999</c:v>
                </c:pt>
                <c:pt idx="2872">
                  <c:v>1633.4490000000001</c:v>
                </c:pt>
                <c:pt idx="2873">
                  <c:v>1605.711</c:v>
                </c:pt>
                <c:pt idx="2874">
                  <c:v>1596.066</c:v>
                </c:pt>
                <c:pt idx="2875">
                  <c:v>1598.116</c:v>
                </c:pt>
                <c:pt idx="2876">
                  <c:v>1592.3320000000001</c:v>
                </c:pt>
                <c:pt idx="2877">
                  <c:v>1586.2860000000001</c:v>
                </c:pt>
                <c:pt idx="2878">
                  <c:v>1574.4670000000001</c:v>
                </c:pt>
                <c:pt idx="2879">
                  <c:v>1533.98</c:v>
                </c:pt>
                <c:pt idx="2880">
                  <c:v>1531.327</c:v>
                </c:pt>
                <c:pt idx="2881">
                  <c:v>1548.4949999999999</c:v>
                </c:pt>
                <c:pt idx="2882">
                  <c:v>1552.798</c:v>
                </c:pt>
                <c:pt idx="2883">
                  <c:v>1551.384</c:v>
                </c:pt>
                <c:pt idx="2884">
                  <c:v>1591.49</c:v>
                </c:pt>
                <c:pt idx="2885">
                  <c:v>1589.5450000000001</c:v>
                </c:pt>
                <c:pt idx="2886">
                  <c:v>1679.126</c:v>
                </c:pt>
                <c:pt idx="2887">
                  <c:v>1684.624</c:v>
                </c:pt>
                <c:pt idx="2888">
                  <c:v>1669.3989999999999</c:v>
                </c:pt>
                <c:pt idx="2889">
                  <c:v>1684.1949999999999</c:v>
                </c:pt>
                <c:pt idx="2890">
                  <c:v>1641.3</c:v>
                </c:pt>
                <c:pt idx="2891">
                  <c:v>1657.288</c:v>
                </c:pt>
                <c:pt idx="2892">
                  <c:v>1648.538</c:v>
                </c:pt>
                <c:pt idx="2893">
                  <c:v>1613.894</c:v>
                </c:pt>
                <c:pt idx="2894">
                  <c:v>1591.425</c:v>
                </c:pt>
                <c:pt idx="2895">
                  <c:v>1590.924</c:v>
                </c:pt>
                <c:pt idx="2896">
                  <c:v>1604.5519999999999</c:v>
                </c:pt>
                <c:pt idx="2897">
                  <c:v>1657.6890000000001</c:v>
                </c:pt>
                <c:pt idx="2898">
                  <c:v>1659.5450000000001</c:v>
                </c:pt>
                <c:pt idx="2899">
                  <c:v>1617.2809999999999</c:v>
                </c:pt>
                <c:pt idx="2900">
                  <c:v>1625.146</c:v>
                </c:pt>
                <c:pt idx="2901">
                  <c:v>1613.251</c:v>
                </c:pt>
                <c:pt idx="2902">
                  <c:v>1664.088</c:v>
                </c:pt>
                <c:pt idx="2903">
                  <c:v>1602.8320000000001</c:v>
                </c:pt>
                <c:pt idx="2904">
                  <c:v>1537.377</c:v>
                </c:pt>
                <c:pt idx="2905">
                  <c:v>1545.6869999999999</c:v>
                </c:pt>
                <c:pt idx="2906">
                  <c:v>1531.1610000000001</c:v>
                </c:pt>
                <c:pt idx="2907">
                  <c:v>1497.104</c:v>
                </c:pt>
                <c:pt idx="2908">
                  <c:v>1440.223</c:v>
                </c:pt>
                <c:pt idx="2909">
                  <c:v>1416.732</c:v>
                </c:pt>
                <c:pt idx="2910">
                  <c:v>1417.4770000000001</c:v>
                </c:pt>
                <c:pt idx="2911">
                  <c:v>1399.7670000000001</c:v>
                </c:pt>
                <c:pt idx="2912">
                  <c:v>1409.7860000000001</c:v>
                </c:pt>
                <c:pt idx="2913">
                  <c:v>1416.7929999999999</c:v>
                </c:pt>
                <c:pt idx="2914">
                  <c:v>1385.9</c:v>
                </c:pt>
                <c:pt idx="2915">
                  <c:v>1396.702</c:v>
                </c:pt>
                <c:pt idx="2916">
                  <c:v>1385.114</c:v>
                </c:pt>
                <c:pt idx="2917">
                  <c:v>1378.614</c:v>
                </c:pt>
                <c:pt idx="2918">
                  <c:v>1359.538</c:v>
                </c:pt>
                <c:pt idx="2919">
                  <c:v>1332.33</c:v>
                </c:pt>
                <c:pt idx="2920">
                  <c:v>1360.1320000000001</c:v>
                </c:pt>
                <c:pt idx="2921">
                  <c:v>1362.229</c:v>
                </c:pt>
                <c:pt idx="2922">
                  <c:v>1359.0809999999999</c:v>
                </c:pt>
                <c:pt idx="2923">
                  <c:v>1342.9649999999999</c:v>
                </c:pt>
                <c:pt idx="2924">
                  <c:v>1339.7370000000001</c:v>
                </c:pt>
                <c:pt idx="2925">
                  <c:v>1340.162</c:v>
                </c:pt>
                <c:pt idx="2926">
                  <c:v>1329.798</c:v>
                </c:pt>
                <c:pt idx="2927">
                  <c:v>1319.471</c:v>
                </c:pt>
                <c:pt idx="2928">
                  <c:v>1298.2950000000001</c:v>
                </c:pt>
                <c:pt idx="2929">
                  <c:v>1294.7180000000001</c:v>
                </c:pt>
                <c:pt idx="2930">
                  <c:v>1305.567</c:v>
                </c:pt>
                <c:pt idx="2931">
                  <c:v>1298.7909999999999</c:v>
                </c:pt>
                <c:pt idx="2932">
                  <c:v>1295.915</c:v>
                </c:pt>
                <c:pt idx="2933">
                  <c:v>1294.704</c:v>
                </c:pt>
                <c:pt idx="2934">
                  <c:v>1302.4570000000001</c:v>
                </c:pt>
                <c:pt idx="2935">
                  <c:v>1296.7059999999999</c:v>
                </c:pt>
                <c:pt idx="2936">
                  <c:v>1290.395</c:v>
                </c:pt>
                <c:pt idx="2937">
                  <c:v>1288.4179999999999</c:v>
                </c:pt>
                <c:pt idx="2938">
                  <c:v>1269.462</c:v>
                </c:pt>
                <c:pt idx="2939">
                  <c:v>1274.19</c:v>
                </c:pt>
                <c:pt idx="2940">
                  <c:v>1274.8119999999999</c:v>
                </c:pt>
                <c:pt idx="2941">
                  <c:v>1259.0440000000001</c:v>
                </c:pt>
                <c:pt idx="2942">
                  <c:v>1259.674</c:v>
                </c:pt>
                <c:pt idx="2943">
                  <c:v>1245.653</c:v>
                </c:pt>
                <c:pt idx="2944">
                  <c:v>1245.1659999999999</c:v>
                </c:pt>
                <c:pt idx="2945">
                  <c:v>1250.384</c:v>
                </c:pt>
                <c:pt idx="2946">
                  <c:v>1259.9159999999999</c:v>
                </c:pt>
                <c:pt idx="2947">
                  <c:v>1288.9549999999999</c:v>
                </c:pt>
                <c:pt idx="2948">
                  <c:v>1293.297</c:v>
                </c:pt>
                <c:pt idx="2949">
                  <c:v>1285.6659999999999</c:v>
                </c:pt>
                <c:pt idx="2950">
                  <c:v>1306.586</c:v>
                </c:pt>
                <c:pt idx="2951">
                  <c:v>1299.03</c:v>
                </c:pt>
                <c:pt idx="2952">
                  <c:v>1297.1859999999999</c:v>
                </c:pt>
                <c:pt idx="2953">
                  <c:v>1296.866</c:v>
                </c:pt>
                <c:pt idx="2954">
                  <c:v>1288.847</c:v>
                </c:pt>
                <c:pt idx="2955">
                  <c:v>1284.2260000000001</c:v>
                </c:pt>
                <c:pt idx="2956">
                  <c:v>1288.4190000000001</c:v>
                </c:pt>
                <c:pt idx="2957">
                  <c:v>1267.5419999999999</c:v>
                </c:pt>
                <c:pt idx="2958">
                  <c:v>1267.4079999999999</c:v>
                </c:pt>
                <c:pt idx="2959">
                  <c:v>1270.633</c:v>
                </c:pt>
                <c:pt idx="2960">
                  <c:v>1299.1659999999999</c:v>
                </c:pt>
                <c:pt idx="2961">
                  <c:v>1286.327</c:v>
                </c:pt>
                <c:pt idx="2962">
                  <c:v>1279.6400000000001</c:v>
                </c:pt>
                <c:pt idx="2963">
                  <c:v>1282.6559999999999</c:v>
                </c:pt>
                <c:pt idx="2964">
                  <c:v>1269.454</c:v>
                </c:pt>
                <c:pt idx="2965">
                  <c:v>1290.0550000000001</c:v>
                </c:pt>
                <c:pt idx="2966">
                  <c:v>1282.096</c:v>
                </c:pt>
                <c:pt idx="2967">
                  <c:v>1287.626</c:v>
                </c:pt>
                <c:pt idx="2968">
                  <c:v>1258.046</c:v>
                </c:pt>
                <c:pt idx="2969">
                  <c:v>1252.0619999999999</c:v>
                </c:pt>
                <c:pt idx="2970">
                  <c:v>1255.7739999999999</c:v>
                </c:pt>
                <c:pt idx="2971">
                  <c:v>1255.308</c:v>
                </c:pt>
                <c:pt idx="2972">
                  <c:v>1251.576</c:v>
                </c:pt>
                <c:pt idx="2973">
                  <c:v>1233.3499999999999</c:v>
                </c:pt>
                <c:pt idx="2974">
                  <c:v>1208.4380000000001</c:v>
                </c:pt>
                <c:pt idx="2975">
                  <c:v>1202.8689999999999</c:v>
                </c:pt>
                <c:pt idx="2976">
                  <c:v>1221.4590000000001</c:v>
                </c:pt>
                <c:pt idx="2977">
                  <c:v>1226.704</c:v>
                </c:pt>
                <c:pt idx="2978">
                  <c:v>1211.0530000000001</c:v>
                </c:pt>
                <c:pt idx="2979">
                  <c:v>1220.6179999999999</c:v>
                </c:pt>
                <c:pt idx="2980">
                  <c:v>1215.6679999999999</c:v>
                </c:pt>
                <c:pt idx="2981">
                  <c:v>1209.422</c:v>
                </c:pt>
                <c:pt idx="2982">
                  <c:v>1197.269</c:v>
                </c:pt>
                <c:pt idx="2983">
                  <c:v>1180.963</c:v>
                </c:pt>
                <c:pt idx="2984">
                  <c:v>1161.057</c:v>
                </c:pt>
                <c:pt idx="2985">
                  <c:v>1169.8620000000001</c:v>
                </c:pt>
                <c:pt idx="2986">
                  <c:v>1157.0340000000001</c:v>
                </c:pt>
                <c:pt idx="2987">
                  <c:v>1154.288</c:v>
                </c:pt>
                <c:pt idx="2988">
                  <c:v>1156.8230000000001</c:v>
                </c:pt>
                <c:pt idx="2989">
                  <c:v>1144.8710000000001</c:v>
                </c:pt>
                <c:pt idx="2990">
                  <c:v>1135.2380000000001</c:v>
                </c:pt>
                <c:pt idx="2991">
                  <c:v>1130.759</c:v>
                </c:pt>
                <c:pt idx="2992">
                  <c:v>1136.3420000000001</c:v>
                </c:pt>
                <c:pt idx="2993">
                  <c:v>1131.751</c:v>
                </c:pt>
                <c:pt idx="2994">
                  <c:v>1127.508</c:v>
                </c:pt>
                <c:pt idx="2995">
                  <c:v>1123.5550000000001</c:v>
                </c:pt>
                <c:pt idx="2996">
                  <c:v>1125.3869999999999</c:v>
                </c:pt>
                <c:pt idx="2997">
                  <c:v>1117.846</c:v>
                </c:pt>
                <c:pt idx="2998">
                  <c:v>1116.367</c:v>
                </c:pt>
                <c:pt idx="2999">
                  <c:v>1113.4770000000001</c:v>
                </c:pt>
                <c:pt idx="3000">
                  <c:v>1098.3230000000001</c:v>
                </c:pt>
                <c:pt idx="3001">
                  <c:v>1099.615</c:v>
                </c:pt>
                <c:pt idx="3002">
                  <c:v>1087.7940000000001</c:v>
                </c:pt>
                <c:pt idx="3003">
                  <c:v>1079.1969999999999</c:v>
                </c:pt>
                <c:pt idx="3004">
                  <c:v>1094.287</c:v>
                </c:pt>
                <c:pt idx="3005">
                  <c:v>1098.7470000000001</c:v>
                </c:pt>
                <c:pt idx="3006">
                  <c:v>1099.261</c:v>
                </c:pt>
                <c:pt idx="3007">
                  <c:v>1096.9860000000001</c:v>
                </c:pt>
                <c:pt idx="3008">
                  <c:v>1110.8230000000001</c:v>
                </c:pt>
                <c:pt idx="3009">
                  <c:v>1114.9159999999999</c:v>
                </c:pt>
                <c:pt idx="3010">
                  <c:v>1113.374</c:v>
                </c:pt>
                <c:pt idx="3011">
                  <c:v>1105.7460000000001</c:v>
                </c:pt>
                <c:pt idx="3012">
                  <c:v>1098.655</c:v>
                </c:pt>
                <c:pt idx="3013">
                  <c:v>1119.9359999999999</c:v>
                </c:pt>
                <c:pt idx="3014">
                  <c:v>1116.999</c:v>
                </c:pt>
                <c:pt idx="3015">
                  <c:v>1095.31</c:v>
                </c:pt>
                <c:pt idx="3016">
                  <c:v>1095.8900000000001</c:v>
                </c:pt>
                <c:pt idx="3017">
                  <c:v>1087.508</c:v>
                </c:pt>
                <c:pt idx="3018">
                  <c:v>1088.653</c:v>
                </c:pt>
                <c:pt idx="3019">
                  <c:v>1090.1949999999999</c:v>
                </c:pt>
                <c:pt idx="3020">
                  <c:v>1088.3009999999999</c:v>
                </c:pt>
                <c:pt idx="3021">
                  <c:v>1108.153</c:v>
                </c:pt>
                <c:pt idx="3022">
                  <c:v>1110.1469999999999</c:v>
                </c:pt>
                <c:pt idx="3023">
                  <c:v>1100.6500000000001</c:v>
                </c:pt>
                <c:pt idx="3024">
                  <c:v>1100.0450000000001</c:v>
                </c:pt>
                <c:pt idx="3025">
                  <c:v>1095.2729999999999</c:v>
                </c:pt>
                <c:pt idx="3026">
                  <c:v>1104.7919999999999</c:v>
                </c:pt>
                <c:pt idx="3027">
                  <c:v>1089.95</c:v>
                </c:pt>
                <c:pt idx="3028">
                  <c:v>1092.817</c:v>
                </c:pt>
                <c:pt idx="3029">
                  <c:v>1080.867</c:v>
                </c:pt>
                <c:pt idx="3030">
                  <c:v>1097.7819999999999</c:v>
                </c:pt>
                <c:pt idx="3031">
                  <c:v>1097.1610000000001</c:v>
                </c:pt>
                <c:pt idx="3032">
                  <c:v>1121.9179999999999</c:v>
                </c:pt>
                <c:pt idx="3033">
                  <c:v>1141.171</c:v>
                </c:pt>
                <c:pt idx="3034">
                  <c:v>1141.318</c:v>
                </c:pt>
                <c:pt idx="3035">
                  <c:v>1135.9490000000001</c:v>
                </c:pt>
                <c:pt idx="3036">
                  <c:v>1134.6079999999999</c:v>
                </c:pt>
                <c:pt idx="3037">
                  <c:v>1141.201</c:v>
                </c:pt>
                <c:pt idx="3038">
                  <c:v>1131.375</c:v>
                </c:pt>
                <c:pt idx="3039">
                  <c:v>1139.547</c:v>
                </c:pt>
                <c:pt idx="3040">
                  <c:v>1152.607</c:v>
                </c:pt>
                <c:pt idx="3041">
                  <c:v>1161.8530000000001</c:v>
                </c:pt>
                <c:pt idx="3042">
                  <c:v>1157.192</c:v>
                </c:pt>
                <c:pt idx="3043">
                  <c:v>1138.95</c:v>
                </c:pt>
                <c:pt idx="3044">
                  <c:v>1155.614</c:v>
                </c:pt>
                <c:pt idx="3045">
                  <c:v>1155.4849999999999</c:v>
                </c:pt>
                <c:pt idx="3046">
                  <c:v>1131.7739999999999</c:v>
                </c:pt>
                <c:pt idx="3047">
                  <c:v>1133.2370000000001</c:v>
                </c:pt>
                <c:pt idx="3048">
                  <c:v>1155.0419999999999</c:v>
                </c:pt>
                <c:pt idx="3049">
                  <c:v>1151.98</c:v>
                </c:pt>
                <c:pt idx="3050">
                  <c:v>1159.96</c:v>
                </c:pt>
                <c:pt idx="3051">
                  <c:v>1187.9880000000001</c:v>
                </c:pt>
                <c:pt idx="3052">
                  <c:v>1212.617</c:v>
                </c:pt>
                <c:pt idx="3053">
                  <c:v>1220.627</c:v>
                </c:pt>
                <c:pt idx="3054">
                  <c:v>1212.9469999999999</c:v>
                </c:pt>
                <c:pt idx="3055">
                  <c:v>1217.2809999999999</c:v>
                </c:pt>
                <c:pt idx="3056">
                  <c:v>1217.261</c:v>
                </c:pt>
                <c:pt idx="3057">
                  <c:v>1207.164</c:v>
                </c:pt>
                <c:pt idx="3058">
                  <c:v>1188.212</c:v>
                </c:pt>
                <c:pt idx="3059">
                  <c:v>1189.625</c:v>
                </c:pt>
                <c:pt idx="3060">
                  <c:v>1194.4110000000001</c:v>
                </c:pt>
                <c:pt idx="3061">
                  <c:v>1194.309</c:v>
                </c:pt>
                <c:pt idx="3062">
                  <c:v>1173.3219999999999</c:v>
                </c:pt>
                <c:pt idx="3063">
                  <c:v>1196.2239999999999</c:v>
                </c:pt>
                <c:pt idx="3064">
                  <c:v>1188.848</c:v>
                </c:pt>
                <c:pt idx="3065">
                  <c:v>1184.933</c:v>
                </c:pt>
                <c:pt idx="3066">
                  <c:v>1162.798</c:v>
                </c:pt>
                <c:pt idx="3067">
                  <c:v>1146.385</c:v>
                </c:pt>
                <c:pt idx="3068">
                  <c:v>1154.4280000000001</c:v>
                </c:pt>
                <c:pt idx="3069">
                  <c:v>1171.8599999999999</c:v>
                </c:pt>
                <c:pt idx="3070">
                  <c:v>1172.4749999999999</c:v>
                </c:pt>
                <c:pt idx="3071">
                  <c:v>1167.1369999999999</c:v>
                </c:pt>
                <c:pt idx="3072">
                  <c:v>1149.9570000000001</c:v>
                </c:pt>
                <c:pt idx="3073">
                  <c:v>1158.597</c:v>
                </c:pt>
                <c:pt idx="3074">
                  <c:v>1150.184</c:v>
                </c:pt>
                <c:pt idx="3075">
                  <c:v>1148.0350000000001</c:v>
                </c:pt>
                <c:pt idx="3076">
                  <c:v>1192.8340000000001</c:v>
                </c:pt>
                <c:pt idx="3077">
                  <c:v>1177.278</c:v>
                </c:pt>
                <c:pt idx="3078">
                  <c:v>1187.0060000000001</c:v>
                </c:pt>
                <c:pt idx="3079">
                  <c:v>1167.915</c:v>
                </c:pt>
                <c:pt idx="3080">
                  <c:v>1183.579</c:v>
                </c:pt>
                <c:pt idx="3081">
                  <c:v>1165.0329999999999</c:v>
                </c:pt>
                <c:pt idx="3082">
                  <c:v>1152.5340000000001</c:v>
                </c:pt>
                <c:pt idx="3083">
                  <c:v>1138.8820000000001</c:v>
                </c:pt>
                <c:pt idx="3084">
                  <c:v>1128.7429999999999</c:v>
                </c:pt>
                <c:pt idx="3085">
                  <c:v>1102.5889999999999</c:v>
                </c:pt>
                <c:pt idx="3086">
                  <c:v>1107.6990000000001</c:v>
                </c:pt>
                <c:pt idx="3087">
                  <c:v>1104.038</c:v>
                </c:pt>
                <c:pt idx="3088">
                  <c:v>1088.9480000000001</c:v>
                </c:pt>
                <c:pt idx="3089">
                  <c:v>1083.0329999999999</c:v>
                </c:pt>
                <c:pt idx="3090">
                  <c:v>1086.548</c:v>
                </c:pt>
                <c:pt idx="3091">
                  <c:v>1089.9090000000001</c:v>
                </c:pt>
                <c:pt idx="3092">
                  <c:v>1072.807</c:v>
                </c:pt>
                <c:pt idx="3093">
                  <c:v>1045.4000000000001</c:v>
                </c:pt>
                <c:pt idx="3094">
                  <c:v>1046.3209999999999</c:v>
                </c:pt>
                <c:pt idx="3095">
                  <c:v>1020.6319999999999</c:v>
                </c:pt>
                <c:pt idx="3096">
                  <c:v>1021.052</c:v>
                </c:pt>
                <c:pt idx="3097">
                  <c:v>1014.355</c:v>
                </c:pt>
                <c:pt idx="3098">
                  <c:v>1012.097</c:v>
                </c:pt>
                <c:pt idx="3099">
                  <c:v>1026.115</c:v>
                </c:pt>
                <c:pt idx="3100">
                  <c:v>1040.4159999999999</c:v>
                </c:pt>
                <c:pt idx="3101">
                  <c:v>1037.394</c:v>
                </c:pt>
                <c:pt idx="3102">
                  <c:v>1046.1610000000001</c:v>
                </c:pt>
                <c:pt idx="3103">
                  <c:v>1011.499</c:v>
                </c:pt>
                <c:pt idx="3104">
                  <c:v>1017.9829999999999</c:v>
                </c:pt>
                <c:pt idx="3105">
                  <c:v>1038.597</c:v>
                </c:pt>
                <c:pt idx="3106">
                  <c:v>1033.5450000000001</c:v>
                </c:pt>
                <c:pt idx="3107">
                  <c:v>1039.0429999999999</c:v>
                </c:pt>
                <c:pt idx="3108">
                  <c:v>1047.278</c:v>
                </c:pt>
                <c:pt idx="3109">
                  <c:v>1055.5940000000001</c:v>
                </c:pt>
                <c:pt idx="3110">
                  <c:v>1080.9380000000001</c:v>
                </c:pt>
                <c:pt idx="3111">
                  <c:v>1104.992</c:v>
                </c:pt>
                <c:pt idx="3112">
                  <c:v>1108.588</c:v>
                </c:pt>
                <c:pt idx="3113">
                  <c:v>1124.6400000000001</c:v>
                </c:pt>
                <c:pt idx="3114">
                  <c:v>1101.8820000000001</c:v>
                </c:pt>
                <c:pt idx="3115">
                  <c:v>1093.702</c:v>
                </c:pt>
                <c:pt idx="3116">
                  <c:v>1102.0329999999999</c:v>
                </c:pt>
                <c:pt idx="3117">
                  <c:v>1101.4860000000001</c:v>
                </c:pt>
                <c:pt idx="3118">
                  <c:v>1115.6199999999999</c:v>
                </c:pt>
                <c:pt idx="3119">
                  <c:v>1085.6099999999999</c:v>
                </c:pt>
                <c:pt idx="3120">
                  <c:v>1086.01</c:v>
                </c:pt>
                <c:pt idx="3121">
                  <c:v>1072.836</c:v>
                </c:pt>
                <c:pt idx="3122">
                  <c:v>1093.4639999999999</c:v>
                </c:pt>
                <c:pt idx="3123">
                  <c:v>1106.2909999999999</c:v>
                </c:pt>
                <c:pt idx="3124">
                  <c:v>1108.2860000000001</c:v>
                </c:pt>
                <c:pt idx="3125">
                  <c:v>1131.0519999999999</c:v>
                </c:pt>
                <c:pt idx="3126">
                  <c:v>1115.5820000000001</c:v>
                </c:pt>
                <c:pt idx="3127">
                  <c:v>1030.941</c:v>
                </c:pt>
                <c:pt idx="3128">
                  <c:v>1034.3779999999999</c:v>
                </c:pt>
                <c:pt idx="3129">
                  <c:v>1013.6369999999999</c:v>
                </c:pt>
                <c:pt idx="3130">
                  <c:v>1016.063</c:v>
                </c:pt>
                <c:pt idx="3131">
                  <c:v>1039.1869999999999</c:v>
                </c:pt>
                <c:pt idx="3132">
                  <c:v>1060.7380000000001</c:v>
                </c:pt>
                <c:pt idx="3133">
                  <c:v>1060.162</c:v>
                </c:pt>
                <c:pt idx="3134">
                  <c:v>1051.9459999999999</c:v>
                </c:pt>
                <c:pt idx="3135">
                  <c:v>1058.867</c:v>
                </c:pt>
                <c:pt idx="3136">
                  <c:v>1072.1369999999999</c:v>
                </c:pt>
                <c:pt idx="3137">
                  <c:v>1073.847</c:v>
                </c:pt>
                <c:pt idx="3138">
                  <c:v>1070.8440000000001</c:v>
                </c:pt>
                <c:pt idx="3139">
                  <c:v>1099.269</c:v>
                </c:pt>
                <c:pt idx="3140">
                  <c:v>1103.4749999999999</c:v>
                </c:pt>
                <c:pt idx="3141">
                  <c:v>1102.9649999999999</c:v>
                </c:pt>
                <c:pt idx="3142">
                  <c:v>1099.6400000000001</c:v>
                </c:pt>
                <c:pt idx="3143">
                  <c:v>1095.4680000000001</c:v>
                </c:pt>
                <c:pt idx="3144">
                  <c:v>1107.627</c:v>
                </c:pt>
                <c:pt idx="3145">
                  <c:v>1103.9929999999999</c:v>
                </c:pt>
                <c:pt idx="3146">
                  <c:v>1124.271</c:v>
                </c:pt>
                <c:pt idx="3147">
                  <c:v>1135.5609999999999</c:v>
                </c:pt>
                <c:pt idx="3148">
                  <c:v>1130.835</c:v>
                </c:pt>
                <c:pt idx="3149">
                  <c:v>1159.146</c:v>
                </c:pt>
                <c:pt idx="3150">
                  <c:v>1169.1179999999999</c:v>
                </c:pt>
                <c:pt idx="3151">
                  <c:v>1148.7570000000001</c:v>
                </c:pt>
                <c:pt idx="3152">
                  <c:v>1165.335</c:v>
                </c:pt>
                <c:pt idx="3153">
                  <c:v>1157.971</c:v>
                </c:pt>
                <c:pt idx="3154">
                  <c:v>1169.1869999999999</c:v>
                </c:pt>
                <c:pt idx="3155">
                  <c:v>1172.556</c:v>
                </c:pt>
                <c:pt idx="3156">
                  <c:v>1184.193</c:v>
                </c:pt>
                <c:pt idx="3157">
                  <c:v>1199.902</c:v>
                </c:pt>
                <c:pt idx="3158">
                  <c:v>1197.7349999999999</c:v>
                </c:pt>
                <c:pt idx="3159">
                  <c:v>1216.962</c:v>
                </c:pt>
                <c:pt idx="3160">
                  <c:v>1234.3320000000001</c:v>
                </c:pt>
                <c:pt idx="3161">
                  <c:v>1248.203</c:v>
                </c:pt>
                <c:pt idx="3162">
                  <c:v>1219.511</c:v>
                </c:pt>
                <c:pt idx="3163">
                  <c:v>1240.972</c:v>
                </c:pt>
                <c:pt idx="3164">
                  <c:v>1248.521</c:v>
                </c:pt>
                <c:pt idx="3165">
                  <c:v>1225.4870000000001</c:v>
                </c:pt>
                <c:pt idx="3166">
                  <c:v>1214.8679999999999</c:v>
                </c:pt>
                <c:pt idx="3167">
                  <c:v>1191.7449999999999</c:v>
                </c:pt>
                <c:pt idx="3168">
                  <c:v>1202.9670000000001</c:v>
                </c:pt>
                <c:pt idx="3169">
                  <c:v>1223.566</c:v>
                </c:pt>
                <c:pt idx="3170">
                  <c:v>1181.2360000000001</c:v>
                </c:pt>
                <c:pt idx="3171">
                  <c:v>1172.5740000000001</c:v>
                </c:pt>
                <c:pt idx="3172">
                  <c:v>1195.018</c:v>
                </c:pt>
                <c:pt idx="3173">
                  <c:v>1200.1130000000001</c:v>
                </c:pt>
                <c:pt idx="3174">
                  <c:v>1205.634</c:v>
                </c:pt>
                <c:pt idx="3175">
                  <c:v>1208.192</c:v>
                </c:pt>
                <c:pt idx="3176">
                  <c:v>1201.6489999999999</c:v>
                </c:pt>
                <c:pt idx="3177">
                  <c:v>1206.922</c:v>
                </c:pt>
                <c:pt idx="3178">
                  <c:v>1231.046</c:v>
                </c:pt>
                <c:pt idx="3179">
                  <c:v>1227.403</c:v>
                </c:pt>
                <c:pt idx="3180">
                  <c:v>1243.4749999999999</c:v>
                </c:pt>
                <c:pt idx="3181">
                  <c:v>1255.5889999999999</c:v>
                </c:pt>
                <c:pt idx="3182">
                  <c:v>1269.144</c:v>
                </c:pt>
                <c:pt idx="3183">
                  <c:v>1293.5</c:v>
                </c:pt>
                <c:pt idx="3184">
                  <c:v>1289.941</c:v>
                </c:pt>
                <c:pt idx="3185">
                  <c:v>1286.2329999999999</c:v>
                </c:pt>
                <c:pt idx="3186">
                  <c:v>1316.7909999999999</c:v>
                </c:pt>
                <c:pt idx="3187">
                  <c:v>1318.271</c:v>
                </c:pt>
                <c:pt idx="3188">
                  <c:v>1293.739</c:v>
                </c:pt>
                <c:pt idx="3189">
                  <c:v>1287.7139999999999</c:v>
                </c:pt>
                <c:pt idx="3190">
                  <c:v>1294.3389999999999</c:v>
                </c:pt>
                <c:pt idx="3191">
                  <c:v>1287.45</c:v>
                </c:pt>
                <c:pt idx="3192">
                  <c:v>1303.412</c:v>
                </c:pt>
                <c:pt idx="3193">
                  <c:v>1306.0029999999999</c:v>
                </c:pt>
                <c:pt idx="3194">
                  <c:v>1312.4449999999999</c:v>
                </c:pt>
                <c:pt idx="3195">
                  <c:v>1309.9490000000001</c:v>
                </c:pt>
                <c:pt idx="3196">
                  <c:v>1309.4749999999999</c:v>
                </c:pt>
                <c:pt idx="3197">
                  <c:v>1309.277</c:v>
                </c:pt>
                <c:pt idx="3198">
                  <c:v>1284.48</c:v>
                </c:pt>
                <c:pt idx="3199">
                  <c:v>1258.9690000000001</c:v>
                </c:pt>
                <c:pt idx="3200">
                  <c:v>1276.134</c:v>
                </c:pt>
                <c:pt idx="3201">
                  <c:v>1278.8800000000001</c:v>
                </c:pt>
                <c:pt idx="3202">
                  <c:v>1269.0039999999999</c:v>
                </c:pt>
                <c:pt idx="3203">
                  <c:v>1242.307</c:v>
                </c:pt>
                <c:pt idx="3204">
                  <c:v>1252.5</c:v>
                </c:pt>
                <c:pt idx="3205">
                  <c:v>1188.931</c:v>
                </c:pt>
                <c:pt idx="3206">
                  <c:v>1191.8230000000001</c:v>
                </c:pt>
                <c:pt idx="3207">
                  <c:v>1213.673</c:v>
                </c:pt>
                <c:pt idx="3208">
                  <c:v>1225.8910000000001</c:v>
                </c:pt>
                <c:pt idx="3209">
                  <c:v>1241.9580000000001</c:v>
                </c:pt>
                <c:pt idx="3210">
                  <c:v>1254.2339999999999</c:v>
                </c:pt>
                <c:pt idx="3211">
                  <c:v>1255.777</c:v>
                </c:pt>
                <c:pt idx="3212">
                  <c:v>1234.4760000000001</c:v>
                </c:pt>
                <c:pt idx="3213">
                  <c:v>1204.394</c:v>
                </c:pt>
                <c:pt idx="3214">
                  <c:v>1218.1079999999999</c:v>
                </c:pt>
                <c:pt idx="3215">
                  <c:v>1225.454</c:v>
                </c:pt>
                <c:pt idx="3216">
                  <c:v>1216.652</c:v>
                </c:pt>
                <c:pt idx="3217">
                  <c:v>1245.6199999999999</c:v>
                </c:pt>
                <c:pt idx="3218">
                  <c:v>1256.3140000000001</c:v>
                </c:pt>
                <c:pt idx="3219">
                  <c:v>1256.923</c:v>
                </c:pt>
                <c:pt idx="3220">
                  <c:v>1257.462</c:v>
                </c:pt>
                <c:pt idx="3221">
                  <c:v>1252.4010000000001</c:v>
                </c:pt>
                <c:pt idx="3222">
                  <c:v>1244.7460000000001</c:v>
                </c:pt>
                <c:pt idx="3223">
                  <c:v>1239.43</c:v>
                </c:pt>
                <c:pt idx="3224">
                  <c:v>1251.9369999999999</c:v>
                </c:pt>
                <c:pt idx="3225">
                  <c:v>1242.7739999999999</c:v>
                </c:pt>
                <c:pt idx="3226">
                  <c:v>1266.4960000000001</c:v>
                </c:pt>
                <c:pt idx="3227">
                  <c:v>1273.7090000000001</c:v>
                </c:pt>
                <c:pt idx="3228">
                  <c:v>1274.3130000000001</c:v>
                </c:pt>
                <c:pt idx="3229">
                  <c:v>1278.943</c:v>
                </c:pt>
                <c:pt idx="3230">
                  <c:v>1280.2719999999999</c:v>
                </c:pt>
                <c:pt idx="3231">
                  <c:v>1285.0360000000001</c:v>
                </c:pt>
                <c:pt idx="3232">
                  <c:v>1282.7190000000001</c:v>
                </c:pt>
                <c:pt idx="3233">
                  <c:v>1307.57</c:v>
                </c:pt>
                <c:pt idx="3234">
                  <c:v>1275.17</c:v>
                </c:pt>
                <c:pt idx="3235">
                  <c:v>1275.4590000000001</c:v>
                </c:pt>
                <c:pt idx="3236">
                  <c:v>1290.49</c:v>
                </c:pt>
                <c:pt idx="3237">
                  <c:v>1305.018</c:v>
                </c:pt>
                <c:pt idx="3238">
                  <c:v>1313.0450000000001</c:v>
                </c:pt>
                <c:pt idx="3239">
                  <c:v>1307.5530000000001</c:v>
                </c:pt>
                <c:pt idx="3240">
                  <c:v>1309.6949999999999</c:v>
                </c:pt>
                <c:pt idx="3241">
                  <c:v>1317.7170000000001</c:v>
                </c:pt>
                <c:pt idx="3242">
                  <c:v>1338.81</c:v>
                </c:pt>
                <c:pt idx="3243">
                  <c:v>1326.4380000000001</c:v>
                </c:pt>
                <c:pt idx="3244">
                  <c:v>1323.752</c:v>
                </c:pt>
                <c:pt idx="3245">
                  <c:v>1339.644</c:v>
                </c:pt>
                <c:pt idx="3246">
                  <c:v>1337.1969999999999</c:v>
                </c:pt>
                <c:pt idx="3247">
                  <c:v>1333.09</c:v>
                </c:pt>
                <c:pt idx="3248">
                  <c:v>1334.944</c:v>
                </c:pt>
                <c:pt idx="3249">
                  <c:v>1340.771</c:v>
                </c:pt>
                <c:pt idx="3250">
                  <c:v>1337.434</c:v>
                </c:pt>
                <c:pt idx="3251">
                  <c:v>1356.7270000000001</c:v>
                </c:pt>
                <c:pt idx="3252">
                  <c:v>1358.3330000000001</c:v>
                </c:pt>
                <c:pt idx="3253">
                  <c:v>1359.125</c:v>
                </c:pt>
                <c:pt idx="3254">
                  <c:v>1371.2439999999999</c:v>
                </c:pt>
                <c:pt idx="3255">
                  <c:v>1383.02</c:v>
                </c:pt>
                <c:pt idx="3256">
                  <c:v>1379.96</c:v>
                </c:pt>
                <c:pt idx="3257">
                  <c:v>1367.828</c:v>
                </c:pt>
                <c:pt idx="3258">
                  <c:v>1356.1379999999999</c:v>
                </c:pt>
                <c:pt idx="3259">
                  <c:v>1370.3889999999999</c:v>
                </c:pt>
                <c:pt idx="3260">
                  <c:v>1370.046</c:v>
                </c:pt>
                <c:pt idx="3261">
                  <c:v>1352.2170000000001</c:v>
                </c:pt>
                <c:pt idx="3262">
                  <c:v>1347.07</c:v>
                </c:pt>
                <c:pt idx="3263">
                  <c:v>1354.386</c:v>
                </c:pt>
                <c:pt idx="3264">
                  <c:v>1307.4290000000001</c:v>
                </c:pt>
                <c:pt idx="3265">
                  <c:v>1304.229</c:v>
                </c:pt>
                <c:pt idx="3266">
                  <c:v>1305.1279999999999</c:v>
                </c:pt>
                <c:pt idx="3267">
                  <c:v>1304.7760000000001</c:v>
                </c:pt>
                <c:pt idx="3268">
                  <c:v>1326.749</c:v>
                </c:pt>
                <c:pt idx="3269">
                  <c:v>1301.528</c:v>
                </c:pt>
                <c:pt idx="3270">
                  <c:v>1305.2909999999999</c:v>
                </c:pt>
                <c:pt idx="3271">
                  <c:v>1320.5360000000001</c:v>
                </c:pt>
                <c:pt idx="3272">
                  <c:v>1341.7370000000001</c:v>
                </c:pt>
                <c:pt idx="3273">
                  <c:v>1342.799</c:v>
                </c:pt>
                <c:pt idx="3274">
                  <c:v>1324.7829999999999</c:v>
                </c:pt>
                <c:pt idx="3275">
                  <c:v>1311.1510000000001</c:v>
                </c:pt>
                <c:pt idx="3276">
                  <c:v>1329.355</c:v>
                </c:pt>
                <c:pt idx="3277">
                  <c:v>1310.5450000000001</c:v>
                </c:pt>
                <c:pt idx="3278">
                  <c:v>1330.5840000000001</c:v>
                </c:pt>
                <c:pt idx="3279">
                  <c:v>1337.6179999999999</c:v>
                </c:pt>
                <c:pt idx="3280">
                  <c:v>1335.394</c:v>
                </c:pt>
                <c:pt idx="3281">
                  <c:v>1330.518</c:v>
                </c:pt>
                <c:pt idx="3282">
                  <c:v>1332.9380000000001</c:v>
                </c:pt>
                <c:pt idx="3283">
                  <c:v>1386.721</c:v>
                </c:pt>
                <c:pt idx="3284">
                  <c:v>1384.4390000000001</c:v>
                </c:pt>
                <c:pt idx="3285">
                  <c:v>1413.154</c:v>
                </c:pt>
                <c:pt idx="3286">
                  <c:v>1422.9290000000001</c:v>
                </c:pt>
                <c:pt idx="3287">
                  <c:v>1396.7</c:v>
                </c:pt>
                <c:pt idx="3288">
                  <c:v>1420.009</c:v>
                </c:pt>
                <c:pt idx="3289">
                  <c:v>1435.5889999999999</c:v>
                </c:pt>
                <c:pt idx="3290">
                  <c:v>1427.3979999999999</c:v>
                </c:pt>
                <c:pt idx="3291">
                  <c:v>1435.5630000000001</c:v>
                </c:pt>
                <c:pt idx="3292">
                  <c:v>1464.779</c:v>
                </c:pt>
                <c:pt idx="3293">
                  <c:v>1420.1479999999999</c:v>
                </c:pt>
                <c:pt idx="3294">
                  <c:v>1448.5619999999999</c:v>
                </c:pt>
                <c:pt idx="3295">
                  <c:v>1463.221</c:v>
                </c:pt>
                <c:pt idx="3296">
                  <c:v>1414.702</c:v>
                </c:pt>
                <c:pt idx="3297">
                  <c:v>1371.201</c:v>
                </c:pt>
                <c:pt idx="3298">
                  <c:v>1355.2260000000001</c:v>
                </c:pt>
                <c:pt idx="3299">
                  <c:v>1300.357</c:v>
                </c:pt>
                <c:pt idx="3300">
                  <c:v>1260.316</c:v>
                </c:pt>
                <c:pt idx="3301">
                  <c:v>1287.0809999999999</c:v>
                </c:pt>
                <c:pt idx="3302">
                  <c:v>1284.307</c:v>
                </c:pt>
                <c:pt idx="3303">
                  <c:v>1309.3330000000001</c:v>
                </c:pt>
                <c:pt idx="3304">
                  <c:v>1324.2940000000001</c:v>
                </c:pt>
                <c:pt idx="3305">
                  <c:v>1321.4649999999999</c:v>
                </c:pt>
                <c:pt idx="3306">
                  <c:v>1327.116</c:v>
                </c:pt>
                <c:pt idx="3307">
                  <c:v>1327.9269999999999</c:v>
                </c:pt>
                <c:pt idx="3308">
                  <c:v>1321.462</c:v>
                </c:pt>
                <c:pt idx="3309">
                  <c:v>1342.0619999999999</c:v>
                </c:pt>
                <c:pt idx="3310">
                  <c:v>1319.4069999999999</c:v>
                </c:pt>
                <c:pt idx="3311">
                  <c:v>1320.614</c:v>
                </c:pt>
                <c:pt idx="3312">
                  <c:v>1334.422</c:v>
                </c:pt>
                <c:pt idx="3313">
                  <c:v>1339.7840000000001</c:v>
                </c:pt>
                <c:pt idx="3314">
                  <c:v>1344.626</c:v>
                </c:pt>
                <c:pt idx="3315">
                  <c:v>1325.413</c:v>
                </c:pt>
                <c:pt idx="3316">
                  <c:v>1341.7380000000001</c:v>
                </c:pt>
                <c:pt idx="3317">
                  <c:v>1340.45</c:v>
                </c:pt>
                <c:pt idx="3318">
                  <c:v>1358.2159999999999</c:v>
                </c:pt>
                <c:pt idx="3319">
                  <c:v>1360.2</c:v>
                </c:pt>
                <c:pt idx="3320">
                  <c:v>1354.511</c:v>
                </c:pt>
                <c:pt idx="3321">
                  <c:v>1368.45</c:v>
                </c:pt>
                <c:pt idx="3322">
                  <c:v>1368.1959999999999</c:v>
                </c:pt>
                <c:pt idx="3323">
                  <c:v>1384.9639999999999</c:v>
                </c:pt>
                <c:pt idx="3324">
                  <c:v>1400.769</c:v>
                </c:pt>
                <c:pt idx="3325">
                  <c:v>1395.848</c:v>
                </c:pt>
                <c:pt idx="3326">
                  <c:v>1390.461</c:v>
                </c:pt>
                <c:pt idx="3327">
                  <c:v>1389.039</c:v>
                </c:pt>
                <c:pt idx="3328">
                  <c:v>1404.5050000000001</c:v>
                </c:pt>
                <c:pt idx="3329">
                  <c:v>1366.258</c:v>
                </c:pt>
                <c:pt idx="3330">
                  <c:v>1373.2170000000001</c:v>
                </c:pt>
                <c:pt idx="3331">
                  <c:v>1386.202</c:v>
                </c:pt>
                <c:pt idx="3332">
                  <c:v>1407.3309999999999</c:v>
                </c:pt>
                <c:pt idx="3333">
                  <c:v>1388.81</c:v>
                </c:pt>
                <c:pt idx="3334">
                  <c:v>1384.1279999999999</c:v>
                </c:pt>
                <c:pt idx="3335">
                  <c:v>1387.67</c:v>
                </c:pt>
                <c:pt idx="3336">
                  <c:v>1407.396</c:v>
                </c:pt>
                <c:pt idx="3337">
                  <c:v>1407.4380000000001</c:v>
                </c:pt>
                <c:pt idx="3338">
                  <c:v>1448.037</c:v>
                </c:pt>
                <c:pt idx="3339">
                  <c:v>1447.941</c:v>
                </c:pt>
                <c:pt idx="3340">
                  <c:v>1457.537</c:v>
                </c:pt>
                <c:pt idx="3341">
                  <c:v>1456.13</c:v>
                </c:pt>
                <c:pt idx="3342">
                  <c:v>1421.5440000000001</c:v>
                </c:pt>
                <c:pt idx="3343">
                  <c:v>1403.7550000000001</c:v>
                </c:pt>
                <c:pt idx="3344">
                  <c:v>1399.461</c:v>
                </c:pt>
                <c:pt idx="3345">
                  <c:v>1397.1479999999999</c:v>
                </c:pt>
                <c:pt idx="3346">
                  <c:v>1430.654</c:v>
                </c:pt>
                <c:pt idx="3347">
                  <c:v>1439.7829999999999</c:v>
                </c:pt>
                <c:pt idx="3348">
                  <c:v>1438.3979999999999</c:v>
                </c:pt>
                <c:pt idx="3349">
                  <c:v>1450.501</c:v>
                </c:pt>
                <c:pt idx="3350">
                  <c:v>1444.59</c:v>
                </c:pt>
                <c:pt idx="3351">
                  <c:v>1441.19</c:v>
                </c:pt>
                <c:pt idx="3352">
                  <c:v>1441.068</c:v>
                </c:pt>
                <c:pt idx="3353">
                  <c:v>1399.162</c:v>
                </c:pt>
                <c:pt idx="3354">
                  <c:v>1408.6890000000001</c:v>
                </c:pt>
                <c:pt idx="3355">
                  <c:v>1385.181</c:v>
                </c:pt>
                <c:pt idx="3356">
                  <c:v>1401.1130000000001</c:v>
                </c:pt>
                <c:pt idx="3357">
                  <c:v>1427.7539999999999</c:v>
                </c:pt>
                <c:pt idx="3358">
                  <c:v>1440.729</c:v>
                </c:pt>
                <c:pt idx="3359">
                  <c:v>1450.683</c:v>
                </c:pt>
                <c:pt idx="3360">
                  <c:v>1433.4670000000001</c:v>
                </c:pt>
                <c:pt idx="3361">
                  <c:v>1427.3009999999999</c:v>
                </c:pt>
                <c:pt idx="3362">
                  <c:v>1445.501</c:v>
                </c:pt>
                <c:pt idx="3363">
                  <c:v>1475.4159999999999</c:v>
                </c:pt>
                <c:pt idx="3364">
                  <c:v>1463.777</c:v>
                </c:pt>
                <c:pt idx="3365">
                  <c:v>1438.7360000000001</c:v>
                </c:pt>
                <c:pt idx="3366">
                  <c:v>1472.0719999999999</c:v>
                </c:pt>
                <c:pt idx="3367">
                  <c:v>1468.3440000000001</c:v>
                </c:pt>
                <c:pt idx="3368">
                  <c:v>1468.0709999999999</c:v>
                </c:pt>
                <c:pt idx="3369">
                  <c:v>1493.8140000000001</c:v>
                </c:pt>
                <c:pt idx="3370">
                  <c:v>1517.145</c:v>
                </c:pt>
                <c:pt idx="3371">
                  <c:v>1542.086</c:v>
                </c:pt>
                <c:pt idx="3372">
                  <c:v>1543.527</c:v>
                </c:pt>
                <c:pt idx="3373">
                  <c:v>1567.067</c:v>
                </c:pt>
                <c:pt idx="3374">
                  <c:v>1579.6579999999999</c:v>
                </c:pt>
                <c:pt idx="3375">
                  <c:v>1555.9059999999999</c:v>
                </c:pt>
                <c:pt idx="3376">
                  <c:v>1548.722</c:v>
                </c:pt>
                <c:pt idx="3377">
                  <c:v>1557.1780000000001</c:v>
                </c:pt>
                <c:pt idx="3378">
                  <c:v>1524.4359999999999</c:v>
                </c:pt>
                <c:pt idx="3379">
                  <c:v>1518.0450000000001</c:v>
                </c:pt>
                <c:pt idx="3380">
                  <c:v>1550.348</c:v>
                </c:pt>
                <c:pt idx="3381">
                  <c:v>1558.33</c:v>
                </c:pt>
                <c:pt idx="3382">
                  <c:v>1549.0609999999999</c:v>
                </c:pt>
                <c:pt idx="3383">
                  <c:v>1558.287</c:v>
                </c:pt>
                <c:pt idx="3384">
                  <c:v>1555.442</c:v>
                </c:pt>
                <c:pt idx="3385">
                  <c:v>1539.9590000000001</c:v>
                </c:pt>
                <c:pt idx="3386">
                  <c:v>1562.6880000000001</c:v>
                </c:pt>
                <c:pt idx="3387">
                  <c:v>1597.57</c:v>
                </c:pt>
                <c:pt idx="3388">
                  <c:v>1603.768</c:v>
                </c:pt>
                <c:pt idx="3389">
                  <c:v>1568.059</c:v>
                </c:pt>
                <c:pt idx="3390">
                  <c:v>1560.2149999999999</c:v>
                </c:pt>
                <c:pt idx="3391">
                  <c:v>1595.587</c:v>
                </c:pt>
                <c:pt idx="3392">
                  <c:v>1579.4469999999999</c:v>
                </c:pt>
                <c:pt idx="3393">
                  <c:v>1606.8009999999999</c:v>
                </c:pt>
                <c:pt idx="3394">
                  <c:v>1611.86</c:v>
                </c:pt>
                <c:pt idx="3395">
                  <c:v>1635.499</c:v>
                </c:pt>
                <c:pt idx="3396">
                  <c:v>1635.501</c:v>
                </c:pt>
                <c:pt idx="3397">
                  <c:v>1657.7850000000001</c:v>
                </c:pt>
                <c:pt idx="3398">
                  <c:v>1651.577</c:v>
                </c:pt>
                <c:pt idx="3399">
                  <c:v>1669.422</c:v>
                </c:pt>
                <c:pt idx="3400">
                  <c:v>1675.885</c:v>
                </c:pt>
                <c:pt idx="3401">
                  <c:v>1693.8610000000001</c:v>
                </c:pt>
                <c:pt idx="3402">
                  <c:v>1679.076</c:v>
                </c:pt>
                <c:pt idx="3403">
                  <c:v>1697.1559999999999</c:v>
                </c:pt>
                <c:pt idx="3404">
                  <c:v>1715.136</c:v>
                </c:pt>
                <c:pt idx="3405">
                  <c:v>1722.9860000000001</c:v>
                </c:pt>
                <c:pt idx="3406">
                  <c:v>1727.348</c:v>
                </c:pt>
                <c:pt idx="3407">
                  <c:v>1770.279</c:v>
                </c:pt>
                <c:pt idx="3408">
                  <c:v>1774.5519999999999</c:v>
                </c:pt>
                <c:pt idx="3409">
                  <c:v>1777.5160000000001</c:v>
                </c:pt>
                <c:pt idx="3410">
                  <c:v>1766.4829999999999</c:v>
                </c:pt>
                <c:pt idx="3411">
                  <c:v>1768.645</c:v>
                </c:pt>
                <c:pt idx="3412">
                  <c:v>1758.1469999999999</c:v>
                </c:pt>
                <c:pt idx="3413">
                  <c:v>1741.623</c:v>
                </c:pt>
                <c:pt idx="3414">
                  <c:v>1724.277</c:v>
                </c:pt>
                <c:pt idx="3415">
                  <c:v>1719.674</c:v>
                </c:pt>
                <c:pt idx="3416">
                  <c:v>1734.047</c:v>
                </c:pt>
                <c:pt idx="3417">
                  <c:v>1736.4770000000001</c:v>
                </c:pt>
                <c:pt idx="3418">
                  <c:v>1740.0540000000001</c:v>
                </c:pt>
                <c:pt idx="3419">
                  <c:v>1741.6949999999999</c:v>
                </c:pt>
                <c:pt idx="3420">
                  <c:v>1755.6849999999999</c:v>
                </c:pt>
                <c:pt idx="3421">
                  <c:v>1747.8720000000001</c:v>
                </c:pt>
                <c:pt idx="3422">
                  <c:v>1717.26</c:v>
                </c:pt>
                <c:pt idx="3423">
                  <c:v>1745.098</c:v>
                </c:pt>
                <c:pt idx="3424">
                  <c:v>1745.5429999999999</c:v>
                </c:pt>
                <c:pt idx="3425">
                  <c:v>1736.22</c:v>
                </c:pt>
                <c:pt idx="3426">
                  <c:v>1694.7429999999999</c:v>
                </c:pt>
                <c:pt idx="3427">
                  <c:v>1691.643</c:v>
                </c:pt>
                <c:pt idx="3428">
                  <c:v>1678.0730000000001</c:v>
                </c:pt>
                <c:pt idx="3429">
                  <c:v>1637.0989999999999</c:v>
                </c:pt>
                <c:pt idx="3430">
                  <c:v>1637.144</c:v>
                </c:pt>
                <c:pt idx="3431">
                  <c:v>1662.096</c:v>
                </c:pt>
                <c:pt idx="3432">
                  <c:v>1668.874</c:v>
                </c:pt>
                <c:pt idx="3433">
                  <c:v>1661.8119999999999</c:v>
                </c:pt>
                <c:pt idx="3434">
                  <c:v>1687.278</c:v>
                </c:pt>
                <c:pt idx="3435">
                  <c:v>1689.76</c:v>
                </c:pt>
                <c:pt idx="3436">
                  <c:v>1675.067</c:v>
                </c:pt>
                <c:pt idx="3437">
                  <c:v>1654.8979999999999</c:v>
                </c:pt>
                <c:pt idx="3438">
                  <c:v>1647.3810000000001</c:v>
                </c:pt>
                <c:pt idx="3439">
                  <c:v>1682.297</c:v>
                </c:pt>
                <c:pt idx="3440">
                  <c:v>1681.654</c:v>
                </c:pt>
                <c:pt idx="3441">
                  <c:v>1721.752</c:v>
                </c:pt>
                <c:pt idx="3442">
                  <c:v>1717.0150000000001</c:v>
                </c:pt>
                <c:pt idx="3443">
                  <c:v>1717.096</c:v>
                </c:pt>
                <c:pt idx="3444">
                  <c:v>1703.7739999999999</c:v>
                </c:pt>
                <c:pt idx="3445">
                  <c:v>1696.827</c:v>
                </c:pt>
                <c:pt idx="3446">
                  <c:v>1658.539</c:v>
                </c:pt>
                <c:pt idx="3447">
                  <c:v>1663.8320000000001</c:v>
                </c:pt>
                <c:pt idx="3448">
                  <c:v>1677.759</c:v>
                </c:pt>
                <c:pt idx="3449">
                  <c:v>1691.009</c:v>
                </c:pt>
                <c:pt idx="3450">
                  <c:v>1703.529</c:v>
                </c:pt>
                <c:pt idx="3451">
                  <c:v>1679.193</c:v>
                </c:pt>
                <c:pt idx="3452">
                  <c:v>1693.4280000000001</c:v>
                </c:pt>
                <c:pt idx="3453">
                  <c:v>1685.1590000000001</c:v>
                </c:pt>
                <c:pt idx="3454">
                  <c:v>1649.2819999999999</c:v>
                </c:pt>
                <c:pt idx="3455">
                  <c:v>1623.88</c:v>
                </c:pt>
                <c:pt idx="3456">
                  <c:v>1590.729</c:v>
                </c:pt>
                <c:pt idx="3457">
                  <c:v>1628.837</c:v>
                </c:pt>
                <c:pt idx="3458">
                  <c:v>1600.425</c:v>
                </c:pt>
                <c:pt idx="3459">
                  <c:v>1586.4929999999999</c:v>
                </c:pt>
                <c:pt idx="3460">
                  <c:v>1592.423</c:v>
                </c:pt>
                <c:pt idx="3461">
                  <c:v>1612.683</c:v>
                </c:pt>
                <c:pt idx="3462">
                  <c:v>1618.518</c:v>
                </c:pt>
                <c:pt idx="3463">
                  <c:v>1581.4659999999999</c:v>
                </c:pt>
                <c:pt idx="3464">
                  <c:v>1610.126</c:v>
                </c:pt>
                <c:pt idx="3465">
                  <c:v>1587.204</c:v>
                </c:pt>
                <c:pt idx="3466">
                  <c:v>1574.5229999999999</c:v>
                </c:pt>
                <c:pt idx="3467">
                  <c:v>1568.3530000000001</c:v>
                </c:pt>
                <c:pt idx="3468">
                  <c:v>1517.193</c:v>
                </c:pt>
                <c:pt idx="3469">
                  <c:v>1497.0440000000001</c:v>
                </c:pt>
                <c:pt idx="3470">
                  <c:v>1511.691</c:v>
                </c:pt>
                <c:pt idx="3471">
                  <c:v>1496.4269999999999</c:v>
                </c:pt>
                <c:pt idx="3472">
                  <c:v>1514.7750000000001</c:v>
                </c:pt>
                <c:pt idx="3473">
                  <c:v>1512.597</c:v>
                </c:pt>
                <c:pt idx="3474">
                  <c:v>1513.825</c:v>
                </c:pt>
                <c:pt idx="3475">
                  <c:v>1500.64</c:v>
                </c:pt>
                <c:pt idx="3476">
                  <c:v>1492.963</c:v>
                </c:pt>
                <c:pt idx="3477">
                  <c:v>1446.2850000000001</c:v>
                </c:pt>
                <c:pt idx="3478">
                  <c:v>1457.3009999999999</c:v>
                </c:pt>
                <c:pt idx="3479">
                  <c:v>1453.9949999999999</c:v>
                </c:pt>
                <c:pt idx="3480">
                  <c:v>1466.337</c:v>
                </c:pt>
                <c:pt idx="3481">
                  <c:v>1470.357</c:v>
                </c:pt>
                <c:pt idx="3482">
                  <c:v>1470.7919999999999</c:v>
                </c:pt>
                <c:pt idx="3483">
                  <c:v>1470.0229999999999</c:v>
                </c:pt>
                <c:pt idx="3484">
                  <c:v>1469.422</c:v>
                </c:pt>
                <c:pt idx="3485">
                  <c:v>1443.366</c:v>
                </c:pt>
                <c:pt idx="3486">
                  <c:v>1436.663</c:v>
                </c:pt>
                <c:pt idx="3487">
                  <c:v>1451.1179999999999</c:v>
                </c:pt>
                <c:pt idx="3488">
                  <c:v>1452.809</c:v>
                </c:pt>
                <c:pt idx="3489">
                  <c:v>1445.0260000000001</c:v>
                </c:pt>
                <c:pt idx="3490">
                  <c:v>1435.3140000000001</c:v>
                </c:pt>
                <c:pt idx="3491">
                  <c:v>1432.703</c:v>
                </c:pt>
                <c:pt idx="3492">
                  <c:v>1397.2249999999999</c:v>
                </c:pt>
                <c:pt idx="3493">
                  <c:v>1389.1030000000001</c:v>
                </c:pt>
                <c:pt idx="3494">
                  <c:v>1411.9090000000001</c:v>
                </c:pt>
                <c:pt idx="3495">
                  <c:v>1408.415</c:v>
                </c:pt>
                <c:pt idx="3496">
                  <c:v>1404.008</c:v>
                </c:pt>
                <c:pt idx="3497">
                  <c:v>1361.559</c:v>
                </c:pt>
                <c:pt idx="3498">
                  <c:v>1376.5060000000001</c:v>
                </c:pt>
                <c:pt idx="3499">
                  <c:v>1338.87</c:v>
                </c:pt>
                <c:pt idx="3500">
                  <c:v>1316.5619999999999</c:v>
                </c:pt>
                <c:pt idx="3501">
                  <c:v>1328.1030000000001</c:v>
                </c:pt>
                <c:pt idx="3502">
                  <c:v>1331.0509999999999</c:v>
                </c:pt>
                <c:pt idx="3503">
                  <c:v>1319.6079999999999</c:v>
                </c:pt>
                <c:pt idx="3504">
                  <c:v>1317.7919999999999</c:v>
                </c:pt>
                <c:pt idx="3505">
                  <c:v>1343.616</c:v>
                </c:pt>
                <c:pt idx="3506">
                  <c:v>1340.097</c:v>
                </c:pt>
                <c:pt idx="3507">
                  <c:v>1335.2049999999999</c:v>
                </c:pt>
                <c:pt idx="3508">
                  <c:v>1356.79</c:v>
                </c:pt>
                <c:pt idx="3509">
                  <c:v>1385.11</c:v>
                </c:pt>
                <c:pt idx="3510">
                  <c:v>1389.5450000000001</c:v>
                </c:pt>
                <c:pt idx="3511">
                  <c:v>1364.0550000000001</c:v>
                </c:pt>
                <c:pt idx="3512">
                  <c:v>1348.3030000000001</c:v>
                </c:pt>
                <c:pt idx="3513">
                  <c:v>1344.633</c:v>
                </c:pt>
                <c:pt idx="3514">
                  <c:v>1361.4870000000001</c:v>
                </c:pt>
                <c:pt idx="3515">
                  <c:v>1369.325</c:v>
                </c:pt>
                <c:pt idx="3516">
                  <c:v>1369.463</c:v>
                </c:pt>
                <c:pt idx="3517">
                  <c:v>1381.83</c:v>
                </c:pt>
                <c:pt idx="3518">
                  <c:v>1386.653</c:v>
                </c:pt>
                <c:pt idx="3519">
                  <c:v>1398.01</c:v>
                </c:pt>
                <c:pt idx="3520">
                  <c:v>1364.3009999999999</c:v>
                </c:pt>
                <c:pt idx="3521">
                  <c:v>1359.498</c:v>
                </c:pt>
                <c:pt idx="3522">
                  <c:v>1370.5820000000001</c:v>
                </c:pt>
                <c:pt idx="3523">
                  <c:v>1365.5050000000001</c:v>
                </c:pt>
                <c:pt idx="3524">
                  <c:v>1383.098</c:v>
                </c:pt>
                <c:pt idx="3525">
                  <c:v>1388.172</c:v>
                </c:pt>
                <c:pt idx="3526">
                  <c:v>1399.6579999999999</c:v>
                </c:pt>
                <c:pt idx="3527">
                  <c:v>1404.008</c:v>
                </c:pt>
                <c:pt idx="3528">
                  <c:v>1369.174</c:v>
                </c:pt>
                <c:pt idx="3529">
                  <c:v>1371.6849999999999</c:v>
                </c:pt>
                <c:pt idx="3530">
                  <c:v>1367.1610000000001</c:v>
                </c:pt>
                <c:pt idx="3531">
                  <c:v>1355.335</c:v>
                </c:pt>
                <c:pt idx="3532">
                  <c:v>1370.8430000000001</c:v>
                </c:pt>
                <c:pt idx="3533">
                  <c:v>1376.2909999999999</c:v>
                </c:pt>
                <c:pt idx="3534">
                  <c:v>1394.229</c:v>
                </c:pt>
                <c:pt idx="3535">
                  <c:v>1390.174</c:v>
                </c:pt>
                <c:pt idx="3536">
                  <c:v>1381.443</c:v>
                </c:pt>
                <c:pt idx="3537">
                  <c:v>1391.37</c:v>
                </c:pt>
                <c:pt idx="3538">
                  <c:v>1390.4849999999999</c:v>
                </c:pt>
                <c:pt idx="3539">
                  <c:v>1389.8219999999999</c:v>
                </c:pt>
                <c:pt idx="3540">
                  <c:v>1406.104</c:v>
                </c:pt>
                <c:pt idx="3541">
                  <c:v>1397.54</c:v>
                </c:pt>
                <c:pt idx="3542">
                  <c:v>1409.162</c:v>
                </c:pt>
                <c:pt idx="3543">
                  <c:v>1423.96</c:v>
                </c:pt>
                <c:pt idx="3544">
                  <c:v>1423.1769999999999</c:v>
                </c:pt>
                <c:pt idx="3545">
                  <c:v>1420.0740000000001</c:v>
                </c:pt>
                <c:pt idx="3546">
                  <c:v>1425.7270000000001</c:v>
                </c:pt>
                <c:pt idx="3547">
                  <c:v>1431.5329999999999</c:v>
                </c:pt>
                <c:pt idx="3548">
                  <c:v>1447.425</c:v>
                </c:pt>
                <c:pt idx="3549">
                  <c:v>1447.85</c:v>
                </c:pt>
                <c:pt idx="3550">
                  <c:v>1446.5119999999999</c:v>
                </c:pt>
                <c:pt idx="3551">
                  <c:v>1449.816</c:v>
                </c:pt>
                <c:pt idx="3552">
                  <c:v>1421.9829999999999</c:v>
                </c:pt>
                <c:pt idx="3553">
                  <c:v>1415.693</c:v>
                </c:pt>
                <c:pt idx="3554">
                  <c:v>1425.3620000000001</c:v>
                </c:pt>
                <c:pt idx="3555">
                  <c:v>1425.212</c:v>
                </c:pt>
                <c:pt idx="3556">
                  <c:v>1422.1759999999999</c:v>
                </c:pt>
                <c:pt idx="3557">
                  <c:v>1438.883</c:v>
                </c:pt>
                <c:pt idx="3558">
                  <c:v>1441.09</c:v>
                </c:pt>
                <c:pt idx="3559">
                  <c:v>1441.664</c:v>
                </c:pt>
                <c:pt idx="3560">
                  <c:v>1449.712</c:v>
                </c:pt>
                <c:pt idx="3561">
                  <c:v>1445.0889999999999</c:v>
                </c:pt>
                <c:pt idx="3562">
                  <c:v>1450.203</c:v>
                </c:pt>
                <c:pt idx="3563">
                  <c:v>1455.8989999999999</c:v>
                </c:pt>
                <c:pt idx="3564">
                  <c:v>1465.827</c:v>
                </c:pt>
                <c:pt idx="3565">
                  <c:v>1479.2829999999999</c:v>
                </c:pt>
                <c:pt idx="3566">
                  <c:v>1474.413</c:v>
                </c:pt>
                <c:pt idx="3567">
                  <c:v>1471.2719999999999</c:v>
                </c:pt>
                <c:pt idx="3568">
                  <c:v>1487.37</c:v>
                </c:pt>
                <c:pt idx="3569">
                  <c:v>1486.252</c:v>
                </c:pt>
                <c:pt idx="3570">
                  <c:v>1494.3119999999999</c:v>
                </c:pt>
                <c:pt idx="3571">
                  <c:v>1494.365</c:v>
                </c:pt>
                <c:pt idx="3572">
                  <c:v>1476.9690000000001</c:v>
                </c:pt>
                <c:pt idx="3573">
                  <c:v>1476.742</c:v>
                </c:pt>
                <c:pt idx="3574">
                  <c:v>1479.652</c:v>
                </c:pt>
                <c:pt idx="3575">
                  <c:v>1477.296</c:v>
                </c:pt>
                <c:pt idx="3576">
                  <c:v>1470.393</c:v>
                </c:pt>
                <c:pt idx="3577">
                  <c:v>1477.6510000000001</c:v>
                </c:pt>
                <c:pt idx="3578">
                  <c:v>1493.451</c:v>
                </c:pt>
                <c:pt idx="3579">
                  <c:v>1502.1479999999999</c:v>
                </c:pt>
                <c:pt idx="3580">
                  <c:v>1498.4849999999999</c:v>
                </c:pt>
                <c:pt idx="3581">
                  <c:v>1495.885</c:v>
                </c:pt>
                <c:pt idx="3582">
                  <c:v>1507.162</c:v>
                </c:pt>
                <c:pt idx="3583">
                  <c:v>1539.3579999999999</c:v>
                </c:pt>
                <c:pt idx="3584">
                  <c:v>1529.491</c:v>
                </c:pt>
                <c:pt idx="3585">
                  <c:v>1525.4390000000001</c:v>
                </c:pt>
                <c:pt idx="3586">
                  <c:v>1521.414</c:v>
                </c:pt>
                <c:pt idx="3587">
                  <c:v>1528.854</c:v>
                </c:pt>
                <c:pt idx="3588">
                  <c:v>1531.9269999999999</c:v>
                </c:pt>
                <c:pt idx="3589">
                  <c:v>1503.3140000000001</c:v>
                </c:pt>
                <c:pt idx="3590">
                  <c:v>1512.019</c:v>
                </c:pt>
                <c:pt idx="3591">
                  <c:v>1501.4839999999999</c:v>
                </c:pt>
                <c:pt idx="3592">
                  <c:v>1502.3489999999999</c:v>
                </c:pt>
                <c:pt idx="3593">
                  <c:v>1504.4359999999999</c:v>
                </c:pt>
                <c:pt idx="3594">
                  <c:v>1499.682</c:v>
                </c:pt>
                <c:pt idx="3595">
                  <c:v>1484.704</c:v>
                </c:pt>
                <c:pt idx="3596">
                  <c:v>1486.0239999999999</c:v>
                </c:pt>
                <c:pt idx="3597">
                  <c:v>1497.0540000000001</c:v>
                </c:pt>
                <c:pt idx="3598">
                  <c:v>1515.375</c:v>
                </c:pt>
                <c:pt idx="3599">
                  <c:v>1502.077</c:v>
                </c:pt>
                <c:pt idx="3600">
                  <c:v>1512.4290000000001</c:v>
                </c:pt>
                <c:pt idx="3601">
                  <c:v>1511.365</c:v>
                </c:pt>
                <c:pt idx="3602">
                  <c:v>1529.47</c:v>
                </c:pt>
                <c:pt idx="3603">
                  <c:v>1538.7539999999999</c:v>
                </c:pt>
                <c:pt idx="3604">
                  <c:v>1553.877</c:v>
                </c:pt>
                <c:pt idx="3605">
                  <c:v>1557.175</c:v>
                </c:pt>
                <c:pt idx="3606">
                  <c:v>1559.7049999999999</c:v>
                </c:pt>
                <c:pt idx="3607">
                  <c:v>1566.7660000000001</c:v>
                </c:pt>
                <c:pt idx="3608">
                  <c:v>1562.106</c:v>
                </c:pt>
                <c:pt idx="3609">
                  <c:v>1565.84</c:v>
                </c:pt>
                <c:pt idx="3610">
                  <c:v>1538.7619999999999</c:v>
                </c:pt>
                <c:pt idx="3611">
                  <c:v>1530.2149999999999</c:v>
                </c:pt>
                <c:pt idx="3612">
                  <c:v>1538.92</c:v>
                </c:pt>
                <c:pt idx="3613">
                  <c:v>1556.249</c:v>
                </c:pt>
                <c:pt idx="3614">
                  <c:v>1574.1110000000001</c:v>
                </c:pt>
                <c:pt idx="3615">
                  <c:v>1562.2370000000001</c:v>
                </c:pt>
                <c:pt idx="3616">
                  <c:v>1576.528</c:v>
                </c:pt>
                <c:pt idx="3617">
                  <c:v>1576.261</c:v>
                </c:pt>
                <c:pt idx="3618">
                  <c:v>1568.1559999999999</c:v>
                </c:pt>
                <c:pt idx="3619">
                  <c:v>1551.8109999999999</c:v>
                </c:pt>
                <c:pt idx="3620">
                  <c:v>1568.3409999999999</c:v>
                </c:pt>
                <c:pt idx="3621">
                  <c:v>1569.5119999999999</c:v>
                </c:pt>
                <c:pt idx="3622">
                  <c:v>1560.9549999999999</c:v>
                </c:pt>
                <c:pt idx="3623">
                  <c:v>1546.1130000000001</c:v>
                </c:pt>
                <c:pt idx="3624">
                  <c:v>1533.4829999999999</c:v>
                </c:pt>
                <c:pt idx="3625">
                  <c:v>1535.52</c:v>
                </c:pt>
                <c:pt idx="3626">
                  <c:v>1555.4469999999999</c:v>
                </c:pt>
                <c:pt idx="3627">
                  <c:v>1554.452</c:v>
                </c:pt>
                <c:pt idx="3628">
                  <c:v>1555.2850000000001</c:v>
                </c:pt>
                <c:pt idx="3629">
                  <c:v>1522.924</c:v>
                </c:pt>
                <c:pt idx="3630">
                  <c:v>1485.307</c:v>
                </c:pt>
                <c:pt idx="3631">
                  <c:v>1531.867</c:v>
                </c:pt>
                <c:pt idx="3632">
                  <c:v>1521.444</c:v>
                </c:pt>
                <c:pt idx="3633">
                  <c:v>1509.3130000000001</c:v>
                </c:pt>
                <c:pt idx="3634">
                  <c:v>1537.691</c:v>
                </c:pt>
                <c:pt idx="3635">
                  <c:v>1487.1469999999999</c:v>
                </c:pt>
                <c:pt idx="3636">
                  <c:v>1503.59</c:v>
                </c:pt>
                <c:pt idx="3637">
                  <c:v>1541.96</c:v>
                </c:pt>
                <c:pt idx="3638">
                  <c:v>1568.692</c:v>
                </c:pt>
                <c:pt idx="3639">
                  <c:v>1571.7139999999999</c:v>
                </c:pt>
                <c:pt idx="3640">
                  <c:v>1603.077</c:v>
                </c:pt>
                <c:pt idx="3641">
                  <c:v>1613.604</c:v>
                </c:pt>
                <c:pt idx="3642">
                  <c:v>1606.24</c:v>
                </c:pt>
                <c:pt idx="3643">
                  <c:v>1631.47</c:v>
                </c:pt>
                <c:pt idx="3644">
                  <c:v>1616.0719999999999</c:v>
                </c:pt>
                <c:pt idx="3645">
                  <c:v>1576.86</c:v>
                </c:pt>
                <c:pt idx="3646">
                  <c:v>1551.18</c:v>
                </c:pt>
                <c:pt idx="3647">
                  <c:v>1543.674</c:v>
                </c:pt>
                <c:pt idx="3648">
                  <c:v>1520.5509999999999</c:v>
                </c:pt>
                <c:pt idx="3649">
                  <c:v>1515.1320000000001</c:v>
                </c:pt>
                <c:pt idx="3650">
                  <c:v>1521.1279999999999</c:v>
                </c:pt>
                <c:pt idx="3651">
                  <c:v>1511.729</c:v>
                </c:pt>
                <c:pt idx="3652">
                  <c:v>1521.32</c:v>
                </c:pt>
                <c:pt idx="3653">
                  <c:v>1522.546</c:v>
                </c:pt>
                <c:pt idx="3654">
                  <c:v>1510.578</c:v>
                </c:pt>
                <c:pt idx="3655">
                  <c:v>1491.941</c:v>
                </c:pt>
                <c:pt idx="3656">
                  <c:v>1499.347</c:v>
                </c:pt>
                <c:pt idx="3657">
                  <c:v>1456.271</c:v>
                </c:pt>
                <c:pt idx="3658">
                  <c:v>1462.4</c:v>
                </c:pt>
                <c:pt idx="3659">
                  <c:v>1477.7660000000001</c:v>
                </c:pt>
                <c:pt idx="3660">
                  <c:v>1474.6569999999999</c:v>
                </c:pt>
                <c:pt idx="3661">
                  <c:v>1464.54</c:v>
                </c:pt>
                <c:pt idx="3662">
                  <c:v>1469.96</c:v>
                </c:pt>
                <c:pt idx="3663">
                  <c:v>1459.8920000000001</c:v>
                </c:pt>
                <c:pt idx="3664">
                  <c:v>1469.2739999999999</c:v>
                </c:pt>
                <c:pt idx="3665">
                  <c:v>1466.0440000000001</c:v>
                </c:pt>
                <c:pt idx="3666">
                  <c:v>1464.6489999999999</c:v>
                </c:pt>
                <c:pt idx="3667">
                  <c:v>1475.008</c:v>
                </c:pt>
                <c:pt idx="3668">
                  <c:v>1469.548</c:v>
                </c:pt>
                <c:pt idx="3669">
                  <c:v>1468.9190000000001</c:v>
                </c:pt>
                <c:pt idx="3670">
                  <c:v>1493.0930000000001</c:v>
                </c:pt>
                <c:pt idx="3671">
                  <c:v>1498.3430000000001</c:v>
                </c:pt>
                <c:pt idx="3672">
                  <c:v>1517.1790000000001</c:v>
                </c:pt>
                <c:pt idx="3673">
                  <c:v>1524.3040000000001</c:v>
                </c:pt>
                <c:pt idx="3674">
                  <c:v>1525.4829999999999</c:v>
                </c:pt>
                <c:pt idx="3675">
                  <c:v>1511.932</c:v>
                </c:pt>
                <c:pt idx="3676">
                  <c:v>1513.704</c:v>
                </c:pt>
                <c:pt idx="3677">
                  <c:v>1513.175</c:v>
                </c:pt>
                <c:pt idx="3678">
                  <c:v>1511.2750000000001</c:v>
                </c:pt>
                <c:pt idx="3679">
                  <c:v>1481.9359999999999</c:v>
                </c:pt>
                <c:pt idx="3680">
                  <c:v>1478.8710000000001</c:v>
                </c:pt>
                <c:pt idx="3681">
                  <c:v>1509.4860000000001</c:v>
                </c:pt>
                <c:pt idx="3682">
                  <c:v>1510.8030000000001</c:v>
                </c:pt>
                <c:pt idx="3683">
                  <c:v>1496.4680000000001</c:v>
                </c:pt>
                <c:pt idx="3684">
                  <c:v>1496.5229999999999</c:v>
                </c:pt>
                <c:pt idx="3685">
                  <c:v>1510.95</c:v>
                </c:pt>
                <c:pt idx="3686">
                  <c:v>1504.338</c:v>
                </c:pt>
                <c:pt idx="3687">
                  <c:v>1510.671</c:v>
                </c:pt>
                <c:pt idx="3688">
                  <c:v>1492.7639999999999</c:v>
                </c:pt>
                <c:pt idx="3689">
                  <c:v>1480.1690000000001</c:v>
                </c:pt>
                <c:pt idx="3690">
                  <c:v>1499.8150000000001</c:v>
                </c:pt>
                <c:pt idx="3691">
                  <c:v>1500.6389999999999</c:v>
                </c:pt>
                <c:pt idx="3692">
                  <c:v>1496.1569999999999</c:v>
                </c:pt>
                <c:pt idx="3693">
                  <c:v>1479.07</c:v>
                </c:pt>
                <c:pt idx="3694">
                  <c:v>1450.616</c:v>
                </c:pt>
                <c:pt idx="3695">
                  <c:v>1460.53</c:v>
                </c:pt>
                <c:pt idx="3696">
                  <c:v>1454.8910000000001</c:v>
                </c:pt>
                <c:pt idx="3697">
                  <c:v>1482.681</c:v>
                </c:pt>
                <c:pt idx="3698">
                  <c:v>1478.675</c:v>
                </c:pt>
                <c:pt idx="3699">
                  <c:v>1485.6179999999999</c:v>
                </c:pt>
                <c:pt idx="3700">
                  <c:v>1459.92</c:v>
                </c:pt>
                <c:pt idx="3701">
                  <c:v>1466.8510000000001</c:v>
                </c:pt>
                <c:pt idx="3702">
                  <c:v>1386.3140000000001</c:v>
                </c:pt>
                <c:pt idx="3703">
                  <c:v>1384.8589999999999</c:v>
                </c:pt>
                <c:pt idx="3704">
                  <c:v>1397.384</c:v>
                </c:pt>
                <c:pt idx="3705">
                  <c:v>1372.067</c:v>
                </c:pt>
                <c:pt idx="3706">
                  <c:v>1332.0609999999999</c:v>
                </c:pt>
                <c:pt idx="3707">
                  <c:v>1334.6790000000001</c:v>
                </c:pt>
                <c:pt idx="3708">
                  <c:v>1319.8679999999999</c:v>
                </c:pt>
                <c:pt idx="3709">
                  <c:v>1320.63</c:v>
                </c:pt>
                <c:pt idx="3710">
                  <c:v>1357.654</c:v>
                </c:pt>
                <c:pt idx="3711">
                  <c:v>1366.3620000000001</c:v>
                </c:pt>
                <c:pt idx="3712">
                  <c:v>1382.971</c:v>
                </c:pt>
                <c:pt idx="3713">
                  <c:v>1384.152</c:v>
                </c:pt>
                <c:pt idx="3714">
                  <c:v>1421.5150000000001</c:v>
                </c:pt>
                <c:pt idx="3715">
                  <c:v>1430.827</c:v>
                </c:pt>
                <c:pt idx="3716">
                  <c:v>1430.1990000000001</c:v>
                </c:pt>
                <c:pt idx="3717">
                  <c:v>1427.9359999999999</c:v>
                </c:pt>
                <c:pt idx="3718">
                  <c:v>1413.597</c:v>
                </c:pt>
                <c:pt idx="3719">
                  <c:v>1411.7190000000001</c:v>
                </c:pt>
                <c:pt idx="3720">
                  <c:v>1416.096</c:v>
                </c:pt>
                <c:pt idx="3721">
                  <c:v>1408.5150000000001</c:v>
                </c:pt>
                <c:pt idx="3722">
                  <c:v>1396.8979999999999</c:v>
                </c:pt>
                <c:pt idx="3723">
                  <c:v>1383.91</c:v>
                </c:pt>
                <c:pt idx="3724">
                  <c:v>1379.1949999999999</c:v>
                </c:pt>
                <c:pt idx="3725">
                  <c:v>1383.84</c:v>
                </c:pt>
                <c:pt idx="3726">
                  <c:v>1400.867</c:v>
                </c:pt>
                <c:pt idx="3727">
                  <c:v>1405.5250000000001</c:v>
                </c:pt>
                <c:pt idx="3728">
                  <c:v>1404.88</c:v>
                </c:pt>
                <c:pt idx="3729">
                  <c:v>1414.454</c:v>
                </c:pt>
                <c:pt idx="3730">
                  <c:v>1408.8430000000001</c:v>
                </c:pt>
                <c:pt idx="3731">
                  <c:v>1395.675</c:v>
                </c:pt>
                <c:pt idx="3732">
                  <c:v>1434.182</c:v>
                </c:pt>
                <c:pt idx="3733">
                  <c:v>1417.5250000000001</c:v>
                </c:pt>
                <c:pt idx="3734">
                  <c:v>1378.752</c:v>
                </c:pt>
                <c:pt idx="3735">
                  <c:v>1371.1669999999999</c:v>
                </c:pt>
                <c:pt idx="3736">
                  <c:v>1398.4380000000001</c:v>
                </c:pt>
                <c:pt idx="3737">
                  <c:v>1395.4970000000001</c:v>
                </c:pt>
                <c:pt idx="3738">
                  <c:v>1390.6289999999999</c:v>
                </c:pt>
                <c:pt idx="3739">
                  <c:v>1425.8430000000001</c:v>
                </c:pt>
                <c:pt idx="3740">
                  <c:v>1462.174</c:v>
                </c:pt>
                <c:pt idx="3741">
                  <c:v>1451.29</c:v>
                </c:pt>
                <c:pt idx="3742">
                  <c:v>1463.691</c:v>
                </c:pt>
                <c:pt idx="3743">
                  <c:v>1460.7950000000001</c:v>
                </c:pt>
                <c:pt idx="3744">
                  <c:v>1490.4639999999999</c:v>
                </c:pt>
                <c:pt idx="3745">
                  <c:v>1485.913</c:v>
                </c:pt>
                <c:pt idx="3746">
                  <c:v>1504.403</c:v>
                </c:pt>
                <c:pt idx="3747">
                  <c:v>1522.1869999999999</c:v>
                </c:pt>
                <c:pt idx="3748">
                  <c:v>1554.2370000000001</c:v>
                </c:pt>
                <c:pt idx="3749">
                  <c:v>1552.5609999999999</c:v>
                </c:pt>
                <c:pt idx="3750">
                  <c:v>1558.239</c:v>
                </c:pt>
                <c:pt idx="3751">
                  <c:v>1531.8420000000001</c:v>
                </c:pt>
                <c:pt idx="3752">
                  <c:v>1510.76</c:v>
                </c:pt>
                <c:pt idx="3753">
                  <c:v>1507.4960000000001</c:v>
                </c:pt>
                <c:pt idx="3754">
                  <c:v>1509.7070000000001</c:v>
                </c:pt>
                <c:pt idx="3755">
                  <c:v>1510.8820000000001</c:v>
                </c:pt>
                <c:pt idx="3756">
                  <c:v>1502.7159999999999</c:v>
                </c:pt>
                <c:pt idx="3757">
                  <c:v>1520.3130000000001</c:v>
                </c:pt>
                <c:pt idx="3758">
                  <c:v>1536.52</c:v>
                </c:pt>
                <c:pt idx="3759">
                  <c:v>1548.9649999999999</c:v>
                </c:pt>
                <c:pt idx="3760">
                  <c:v>1548.104</c:v>
                </c:pt>
                <c:pt idx="3761">
                  <c:v>1524.925</c:v>
                </c:pt>
                <c:pt idx="3762">
                  <c:v>1519.539</c:v>
                </c:pt>
                <c:pt idx="3763">
                  <c:v>1513.097</c:v>
                </c:pt>
                <c:pt idx="3764">
                  <c:v>1537.3879999999999</c:v>
                </c:pt>
                <c:pt idx="3765">
                  <c:v>1524.7280000000001</c:v>
                </c:pt>
                <c:pt idx="3766">
                  <c:v>1531.6759999999999</c:v>
                </c:pt>
                <c:pt idx="3767">
                  <c:v>1524.0509999999999</c:v>
                </c:pt>
                <c:pt idx="3768">
                  <c:v>1530.4069999999999</c:v>
                </c:pt>
                <c:pt idx="3769">
                  <c:v>1535.366</c:v>
                </c:pt>
                <c:pt idx="3770">
                  <c:v>1562.9929999999999</c:v>
                </c:pt>
                <c:pt idx="3771">
                  <c:v>1581.6179999999999</c:v>
                </c:pt>
                <c:pt idx="3772">
                  <c:v>1587.6489999999999</c:v>
                </c:pt>
                <c:pt idx="3773">
                  <c:v>1597.837</c:v>
                </c:pt>
                <c:pt idx="3774">
                  <c:v>1596.732</c:v>
                </c:pt>
                <c:pt idx="3775">
                  <c:v>1602.5909999999999</c:v>
                </c:pt>
                <c:pt idx="3776">
                  <c:v>1604.913</c:v>
                </c:pt>
                <c:pt idx="3777">
                  <c:v>1619.354</c:v>
                </c:pt>
                <c:pt idx="3778">
                  <c:v>1594.5840000000001</c:v>
                </c:pt>
                <c:pt idx="3779">
                  <c:v>1604.8810000000001</c:v>
                </c:pt>
                <c:pt idx="3780">
                  <c:v>1604.0830000000001</c:v>
                </c:pt>
                <c:pt idx="3781">
                  <c:v>1625.759</c:v>
                </c:pt>
                <c:pt idx="3782">
                  <c:v>1624.558</c:v>
                </c:pt>
                <c:pt idx="3783">
                  <c:v>1620.355</c:v>
                </c:pt>
                <c:pt idx="3784">
                  <c:v>1625.1110000000001</c:v>
                </c:pt>
                <c:pt idx="3785">
                  <c:v>1621.5820000000001</c:v>
                </c:pt>
                <c:pt idx="3786">
                  <c:v>1631.384</c:v>
                </c:pt>
                <c:pt idx="3787">
                  <c:v>1641.807</c:v>
                </c:pt>
                <c:pt idx="3788">
                  <c:v>1663.972</c:v>
                </c:pt>
                <c:pt idx="3789">
                  <c:v>1674.07</c:v>
                </c:pt>
                <c:pt idx="3790">
                  <c:v>1668.7739999999999</c:v>
                </c:pt>
                <c:pt idx="3791">
                  <c:v>1666.6179999999999</c:v>
                </c:pt>
                <c:pt idx="3792">
                  <c:v>1667.318</c:v>
                </c:pt>
                <c:pt idx="3793">
                  <c:v>1676.77</c:v>
                </c:pt>
                <c:pt idx="3794">
                  <c:v>1679.691</c:v>
                </c:pt>
                <c:pt idx="3795">
                  <c:v>1670.6849999999999</c:v>
                </c:pt>
                <c:pt idx="3796">
                  <c:v>1683.2070000000001</c:v>
                </c:pt>
                <c:pt idx="3797">
                  <c:v>1686.1110000000001</c:v>
                </c:pt>
                <c:pt idx="3798">
                  <c:v>1673.549</c:v>
                </c:pt>
                <c:pt idx="3799">
                  <c:v>1671.3510000000001</c:v>
                </c:pt>
                <c:pt idx="3800">
                  <c:v>1644.3009999999999</c:v>
                </c:pt>
                <c:pt idx="3801">
                  <c:v>1646.7919999999999</c:v>
                </c:pt>
                <c:pt idx="3802">
                  <c:v>1634.366</c:v>
                </c:pt>
                <c:pt idx="3803">
                  <c:v>1646.722</c:v>
                </c:pt>
                <c:pt idx="3804">
                  <c:v>1636.6320000000001</c:v>
                </c:pt>
                <c:pt idx="3805">
                  <c:v>1634.566</c:v>
                </c:pt>
                <c:pt idx="3806">
                  <c:v>1647.046</c:v>
                </c:pt>
                <c:pt idx="3807">
                  <c:v>1659.8019999999999</c:v>
                </c:pt>
                <c:pt idx="3808">
                  <c:v>1668.0650000000001</c:v>
                </c:pt>
                <c:pt idx="3809">
                  <c:v>1670.6189999999999</c:v>
                </c:pt>
                <c:pt idx="3810">
                  <c:v>1653.9570000000001</c:v>
                </c:pt>
                <c:pt idx="3811">
                  <c:v>1661.8710000000001</c:v>
                </c:pt>
                <c:pt idx="3812">
                  <c:v>1653.008</c:v>
                </c:pt>
                <c:pt idx="3813">
                  <c:v>1651.5940000000001</c:v>
                </c:pt>
                <c:pt idx="3814">
                  <c:v>1669.002</c:v>
                </c:pt>
                <c:pt idx="3815">
                  <c:v>1665.674</c:v>
                </c:pt>
                <c:pt idx="3816">
                  <c:v>1657.499</c:v>
                </c:pt>
                <c:pt idx="3817">
                  <c:v>1665.1089999999999</c:v>
                </c:pt>
                <c:pt idx="3818">
                  <c:v>1672.4</c:v>
                </c:pt>
                <c:pt idx="3819">
                  <c:v>1673.8610000000001</c:v>
                </c:pt>
                <c:pt idx="3820">
                  <c:v>1681.009</c:v>
                </c:pt>
                <c:pt idx="3821">
                  <c:v>1713.8610000000001</c:v>
                </c:pt>
                <c:pt idx="3822">
                  <c:v>1704.912</c:v>
                </c:pt>
                <c:pt idx="3823">
                  <c:v>1701.7180000000001</c:v>
                </c:pt>
                <c:pt idx="3824">
                  <c:v>1691.623</c:v>
                </c:pt>
                <c:pt idx="3825">
                  <c:v>1687.9449999999999</c:v>
                </c:pt>
                <c:pt idx="3826">
                  <c:v>1698.298</c:v>
                </c:pt>
                <c:pt idx="3827">
                  <c:v>1696.94</c:v>
                </c:pt>
                <c:pt idx="3828">
                  <c:v>1701.8240000000001</c:v>
                </c:pt>
                <c:pt idx="3829">
                  <c:v>1729.9860000000001</c:v>
                </c:pt>
                <c:pt idx="3830">
                  <c:v>1732.934</c:v>
                </c:pt>
                <c:pt idx="3831">
                  <c:v>1722.1880000000001</c:v>
                </c:pt>
                <c:pt idx="3832">
                  <c:v>1713.135</c:v>
                </c:pt>
                <c:pt idx="3833">
                  <c:v>1730.9190000000001</c:v>
                </c:pt>
                <c:pt idx="3834">
                  <c:v>1724.9490000000001</c:v>
                </c:pt>
                <c:pt idx="3835">
                  <c:v>1713.7049999999999</c:v>
                </c:pt>
                <c:pt idx="3836">
                  <c:v>1732.7550000000001</c:v>
                </c:pt>
                <c:pt idx="3837">
                  <c:v>1723.5450000000001</c:v>
                </c:pt>
                <c:pt idx="3838">
                  <c:v>1712.91</c:v>
                </c:pt>
                <c:pt idx="3839">
                  <c:v>1706.5909999999999</c:v>
                </c:pt>
                <c:pt idx="3840">
                  <c:v>1707.3130000000001</c:v>
                </c:pt>
                <c:pt idx="3841">
                  <c:v>1562.722</c:v>
                </c:pt>
                <c:pt idx="3842">
                  <c:v>1516.1510000000001</c:v>
                </c:pt>
                <c:pt idx="3843">
                  <c:v>1507.6679999999999</c:v>
                </c:pt>
                <c:pt idx="3844">
                  <c:v>1524.068</c:v>
                </c:pt>
                <c:pt idx="3845">
                  <c:v>1496.242</c:v>
                </c:pt>
                <c:pt idx="3846">
                  <c:v>1494.2460000000001</c:v>
                </c:pt>
                <c:pt idx="3847">
                  <c:v>1511.711</c:v>
                </c:pt>
                <c:pt idx="3848">
                  <c:v>1524.8420000000001</c:v>
                </c:pt>
                <c:pt idx="3849">
                  <c:v>1530.963</c:v>
                </c:pt>
                <c:pt idx="3850">
                  <c:v>1517.23</c:v>
                </c:pt>
                <c:pt idx="3851">
                  <c:v>1529.5070000000001</c:v>
                </c:pt>
                <c:pt idx="3852">
                  <c:v>1521.2629999999999</c:v>
                </c:pt>
                <c:pt idx="3853">
                  <c:v>1462</c:v>
                </c:pt>
                <c:pt idx="3854">
                  <c:v>1490.5139999999999</c:v>
                </c:pt>
                <c:pt idx="3855">
                  <c:v>1483.348</c:v>
                </c:pt>
                <c:pt idx="3856">
                  <c:v>1515.7329999999999</c:v>
                </c:pt>
                <c:pt idx="3857">
                  <c:v>1523.5219999999999</c:v>
                </c:pt>
                <c:pt idx="3858">
                  <c:v>1524.806</c:v>
                </c:pt>
                <c:pt idx="3859">
                  <c:v>1558.5239999999999</c:v>
                </c:pt>
                <c:pt idx="3860">
                  <c:v>1555.048</c:v>
                </c:pt>
                <c:pt idx="3861">
                  <c:v>1549.4659999999999</c:v>
                </c:pt>
                <c:pt idx="3862">
                  <c:v>1571.6110000000001</c:v>
                </c:pt>
                <c:pt idx="3863">
                  <c:v>1564.489</c:v>
                </c:pt>
                <c:pt idx="3864">
                  <c:v>1588.1079999999999</c:v>
                </c:pt>
                <c:pt idx="3865">
                  <c:v>1541.53</c:v>
                </c:pt>
                <c:pt idx="3866">
                  <c:v>1567.4970000000001</c:v>
                </c:pt>
                <c:pt idx="3867">
                  <c:v>1549.501</c:v>
                </c:pt>
                <c:pt idx="3868">
                  <c:v>1598.354</c:v>
                </c:pt>
                <c:pt idx="3869">
                  <c:v>1616.231</c:v>
                </c:pt>
                <c:pt idx="3870">
                  <c:v>1623.94</c:v>
                </c:pt>
                <c:pt idx="3871">
                  <c:v>1638.1980000000001</c:v>
                </c:pt>
                <c:pt idx="3872">
                  <c:v>1650.578</c:v>
                </c:pt>
                <c:pt idx="3873">
                  <c:v>1652.3679999999999</c:v>
                </c:pt>
                <c:pt idx="3874">
                  <c:v>1667.749</c:v>
                </c:pt>
                <c:pt idx="3875">
                  <c:v>1665.8119999999999</c:v>
                </c:pt>
                <c:pt idx="3876">
                  <c:v>1640.5889999999999</c:v>
                </c:pt>
                <c:pt idx="3877">
                  <c:v>1615.9190000000001</c:v>
                </c:pt>
                <c:pt idx="3878">
                  <c:v>1611.0509999999999</c:v>
                </c:pt>
                <c:pt idx="3879">
                  <c:v>1624.546</c:v>
                </c:pt>
                <c:pt idx="3880">
                  <c:v>1627.48</c:v>
                </c:pt>
                <c:pt idx="3881">
                  <c:v>1635.172</c:v>
                </c:pt>
                <c:pt idx="3882">
                  <c:v>1628.1369999999999</c:v>
                </c:pt>
                <c:pt idx="3883">
                  <c:v>1644.395</c:v>
                </c:pt>
                <c:pt idx="3884">
                  <c:v>1640.2850000000001</c:v>
                </c:pt>
                <c:pt idx="3885">
                  <c:v>1649.5</c:v>
                </c:pt>
                <c:pt idx="3886">
                  <c:v>1658.979</c:v>
                </c:pt>
                <c:pt idx="3887">
                  <c:v>1649.53</c:v>
                </c:pt>
                <c:pt idx="3888">
                  <c:v>1677.6579999999999</c:v>
                </c:pt>
                <c:pt idx="3889">
                  <c:v>1667.5219999999999</c:v>
                </c:pt>
                <c:pt idx="3890">
                  <c:v>1640.65</c:v>
                </c:pt>
                <c:pt idx="3891">
                  <c:v>1634.643</c:v>
                </c:pt>
                <c:pt idx="3892">
                  <c:v>1641.6990000000001</c:v>
                </c:pt>
                <c:pt idx="3893">
                  <c:v>1594.508</c:v>
                </c:pt>
                <c:pt idx="3894">
                  <c:v>1582.883</c:v>
                </c:pt>
                <c:pt idx="3895">
                  <c:v>1608.5060000000001</c:v>
                </c:pt>
                <c:pt idx="3896">
                  <c:v>1603.905</c:v>
                </c:pt>
                <c:pt idx="3897">
                  <c:v>1650.673</c:v>
                </c:pt>
                <c:pt idx="3898">
                  <c:v>1654.231</c:v>
                </c:pt>
                <c:pt idx="3899">
                  <c:v>1649.4839999999999</c:v>
                </c:pt>
                <c:pt idx="3900">
                  <c:v>1675.289</c:v>
                </c:pt>
                <c:pt idx="3901">
                  <c:v>1669.694</c:v>
                </c:pt>
                <c:pt idx="3902">
                  <c:v>1685.0170000000001</c:v>
                </c:pt>
                <c:pt idx="3903">
                  <c:v>1682.51</c:v>
                </c:pt>
                <c:pt idx="3904">
                  <c:v>1665.357</c:v>
                </c:pt>
                <c:pt idx="3905">
                  <c:v>1623.884</c:v>
                </c:pt>
                <c:pt idx="3906">
                  <c:v>1620.9760000000001</c:v>
                </c:pt>
                <c:pt idx="3907">
                  <c:v>1665.1510000000001</c:v>
                </c:pt>
                <c:pt idx="3908">
                  <c:v>1623.432</c:v>
                </c:pt>
                <c:pt idx="3909">
                  <c:v>1643.692</c:v>
                </c:pt>
                <c:pt idx="3910">
                  <c:v>1664.0940000000001</c:v>
                </c:pt>
                <c:pt idx="3911">
                  <c:v>1640.2560000000001</c:v>
                </c:pt>
                <c:pt idx="3912">
                  <c:v>1613.001</c:v>
                </c:pt>
                <c:pt idx="3913">
                  <c:v>1569.2080000000001</c:v>
                </c:pt>
                <c:pt idx="3914">
                  <c:v>1560.079</c:v>
                </c:pt>
                <c:pt idx="3915">
                  <c:v>1526.8040000000001</c:v>
                </c:pt>
                <c:pt idx="3916">
                  <c:v>1502.54</c:v>
                </c:pt>
                <c:pt idx="3917">
                  <c:v>1524.701</c:v>
                </c:pt>
                <c:pt idx="3918">
                  <c:v>1538.319</c:v>
                </c:pt>
                <c:pt idx="3919">
                  <c:v>1531.43</c:v>
                </c:pt>
                <c:pt idx="3920">
                  <c:v>1530.2840000000001</c:v>
                </c:pt>
                <c:pt idx="3921">
                  <c:v>1506.615</c:v>
                </c:pt>
                <c:pt idx="3922">
                  <c:v>1515.394</c:v>
                </c:pt>
                <c:pt idx="3923">
                  <c:v>1485.8019999999999</c:v>
                </c:pt>
                <c:pt idx="3924">
                  <c:v>1518.28</c:v>
                </c:pt>
                <c:pt idx="3925">
                  <c:v>1511.327</c:v>
                </c:pt>
                <c:pt idx="3926">
                  <c:v>1485.77</c:v>
                </c:pt>
                <c:pt idx="3927">
                  <c:v>1491.665</c:v>
                </c:pt>
                <c:pt idx="3928">
                  <c:v>1396.605</c:v>
                </c:pt>
                <c:pt idx="3929">
                  <c:v>1392.7750000000001</c:v>
                </c:pt>
                <c:pt idx="3930">
                  <c:v>1359.549</c:v>
                </c:pt>
                <c:pt idx="3931">
                  <c:v>1451.4839999999999</c:v>
                </c:pt>
                <c:pt idx="3932">
                  <c:v>1456.404</c:v>
                </c:pt>
                <c:pt idx="3933">
                  <c:v>1444.9649999999999</c:v>
                </c:pt>
                <c:pt idx="3934">
                  <c:v>1358.691</c:v>
                </c:pt>
                <c:pt idx="3935">
                  <c:v>1366.9680000000001</c:v>
                </c:pt>
                <c:pt idx="3936">
                  <c:v>1415.4380000000001</c:v>
                </c:pt>
                <c:pt idx="3937">
                  <c:v>1419.519</c:v>
                </c:pt>
                <c:pt idx="3938">
                  <c:v>1479.6189999999999</c:v>
                </c:pt>
                <c:pt idx="3939">
                  <c:v>1459.653</c:v>
                </c:pt>
                <c:pt idx="3940">
                  <c:v>1485.1079999999999</c:v>
                </c:pt>
                <c:pt idx="3941">
                  <c:v>1535.5930000000001</c:v>
                </c:pt>
                <c:pt idx="3942">
                  <c:v>1576.4369999999999</c:v>
                </c:pt>
                <c:pt idx="3943">
                  <c:v>1561.3489999999999</c:v>
                </c:pt>
                <c:pt idx="3944">
                  <c:v>1583.461</c:v>
                </c:pt>
                <c:pt idx="3945">
                  <c:v>1596.76</c:v>
                </c:pt>
                <c:pt idx="3946">
                  <c:v>1611.393</c:v>
                </c:pt>
                <c:pt idx="3947">
                  <c:v>1645.971</c:v>
                </c:pt>
                <c:pt idx="3948">
                  <c:v>1639.4839999999999</c:v>
                </c:pt>
                <c:pt idx="3949">
                  <c:v>1627.923</c:v>
                </c:pt>
                <c:pt idx="3950">
                  <c:v>1633.643</c:v>
                </c:pt>
                <c:pt idx="3951">
                  <c:v>1611.17</c:v>
                </c:pt>
                <c:pt idx="3952">
                  <c:v>1606.104</c:v>
                </c:pt>
                <c:pt idx="3953">
                  <c:v>1640.1420000000001</c:v>
                </c:pt>
                <c:pt idx="3954">
                  <c:v>1631.537</c:v>
                </c:pt>
                <c:pt idx="3955">
                  <c:v>1672.6980000000001</c:v>
                </c:pt>
                <c:pt idx="3956">
                  <c:v>1687.29</c:v>
                </c:pt>
                <c:pt idx="3957">
                  <c:v>1665.9380000000001</c:v>
                </c:pt>
                <c:pt idx="3958">
                  <c:v>1675.5139999999999</c:v>
                </c:pt>
                <c:pt idx="3959">
                  <c:v>1688.0129999999999</c:v>
                </c:pt>
                <c:pt idx="3960">
                  <c:v>1715.172</c:v>
                </c:pt>
                <c:pt idx="3961">
                  <c:v>1728.8779999999999</c:v>
                </c:pt>
                <c:pt idx="3962">
                  <c:v>1748.682</c:v>
                </c:pt>
                <c:pt idx="3963">
                  <c:v>1745.4069999999999</c:v>
                </c:pt>
                <c:pt idx="3964">
                  <c:v>1751.182</c:v>
                </c:pt>
                <c:pt idx="3965">
                  <c:v>1745.2270000000001</c:v>
                </c:pt>
                <c:pt idx="3966">
                  <c:v>1769.681</c:v>
                </c:pt>
                <c:pt idx="3967">
                  <c:v>1762.5619999999999</c:v>
                </c:pt>
                <c:pt idx="3968">
                  <c:v>1747.9929999999999</c:v>
                </c:pt>
                <c:pt idx="3969">
                  <c:v>1732.296</c:v>
                </c:pt>
                <c:pt idx="3970">
                  <c:v>1735</c:v>
                </c:pt>
                <c:pt idx="3971">
                  <c:v>1722.5889999999999</c:v>
                </c:pt>
                <c:pt idx="3972">
                  <c:v>1705.885</c:v>
                </c:pt>
                <c:pt idx="3973">
                  <c:v>1712.5640000000001</c:v>
                </c:pt>
                <c:pt idx="3974">
                  <c:v>1715.8130000000001</c:v>
                </c:pt>
                <c:pt idx="3975">
                  <c:v>1705.664</c:v>
                </c:pt>
                <c:pt idx="3976">
                  <c:v>1699.732</c:v>
                </c:pt>
                <c:pt idx="3977">
                  <c:v>1669.894</c:v>
                </c:pt>
                <c:pt idx="3978">
                  <c:v>1646.7629999999999</c:v>
                </c:pt>
                <c:pt idx="3979">
                  <c:v>1621.3440000000001</c:v>
                </c:pt>
                <c:pt idx="3980">
                  <c:v>1617.1020000000001</c:v>
                </c:pt>
                <c:pt idx="3981">
                  <c:v>1615.931</c:v>
                </c:pt>
                <c:pt idx="3982">
                  <c:v>1621.1949999999999</c:v>
                </c:pt>
                <c:pt idx="3983">
                  <c:v>1630.3589999999999</c:v>
                </c:pt>
                <c:pt idx="3984">
                  <c:v>1605.8710000000001</c:v>
                </c:pt>
                <c:pt idx="3985">
                  <c:v>1594.05</c:v>
                </c:pt>
                <c:pt idx="3986">
                  <c:v>1671.278</c:v>
                </c:pt>
                <c:pt idx="3987">
                  <c:v>1679.5719999999999</c:v>
                </c:pt>
                <c:pt idx="3988">
                  <c:v>1691.3510000000001</c:v>
                </c:pt>
                <c:pt idx="3989">
                  <c:v>1707.7539999999999</c:v>
                </c:pt>
                <c:pt idx="3990">
                  <c:v>1689.17</c:v>
                </c:pt>
                <c:pt idx="3991">
                  <c:v>1682.769</c:v>
                </c:pt>
                <c:pt idx="3992">
                  <c:v>1700.4770000000001</c:v>
                </c:pt>
                <c:pt idx="3993">
                  <c:v>1677.8779999999999</c:v>
                </c:pt>
                <c:pt idx="3994">
                  <c:v>1676.499</c:v>
                </c:pt>
                <c:pt idx="3995">
                  <c:v>1718.06</c:v>
                </c:pt>
                <c:pt idx="3996">
                  <c:v>1670.5619999999999</c:v>
                </c:pt>
                <c:pt idx="3997">
                  <c:v>1520.6690000000001</c:v>
                </c:pt>
                <c:pt idx="3998">
                  <c:v>1572.453</c:v>
                </c:pt>
                <c:pt idx="3999">
                  <c:v>1615.579</c:v>
                </c:pt>
                <c:pt idx="4000">
                  <c:v>1643.066</c:v>
                </c:pt>
                <c:pt idx="4001">
                  <c:v>1655.902</c:v>
                </c:pt>
                <c:pt idx="4002">
                  <c:v>1687.28</c:v>
                </c:pt>
                <c:pt idx="4003">
                  <c:v>1691.326</c:v>
                </c:pt>
                <c:pt idx="4004">
                  <c:v>1638.326</c:v>
                </c:pt>
                <c:pt idx="4005">
                  <c:v>1686.6120000000001</c:v>
                </c:pt>
                <c:pt idx="4006">
                  <c:v>1744.64</c:v>
                </c:pt>
                <c:pt idx="4007">
                  <c:v>1726.5329999999999</c:v>
                </c:pt>
                <c:pt idx="4008">
                  <c:v>1764.867</c:v>
                </c:pt>
                <c:pt idx="4009">
                  <c:v>1764.932</c:v>
                </c:pt>
                <c:pt idx="4010">
                  <c:v>1767.8140000000001</c:v>
                </c:pt>
                <c:pt idx="4011">
                  <c:v>1793.884</c:v>
                </c:pt>
                <c:pt idx="4012">
                  <c:v>1794.961</c:v>
                </c:pt>
                <c:pt idx="4013">
                  <c:v>1807.019</c:v>
                </c:pt>
                <c:pt idx="4014">
                  <c:v>1818.4190000000001</c:v>
                </c:pt>
                <c:pt idx="4015">
                  <c:v>1822.6949999999999</c:v>
                </c:pt>
                <c:pt idx="4016">
                  <c:v>1798.6220000000001</c:v>
                </c:pt>
                <c:pt idx="4017">
                  <c:v>1784.6079999999999</c:v>
                </c:pt>
                <c:pt idx="4018">
                  <c:v>1818.3820000000001</c:v>
                </c:pt>
                <c:pt idx="4019">
                  <c:v>1839.9090000000001</c:v>
                </c:pt>
                <c:pt idx="4020">
                  <c:v>1852.604</c:v>
                </c:pt>
                <c:pt idx="4021">
                  <c:v>1863.78</c:v>
                </c:pt>
                <c:pt idx="4022">
                  <c:v>1856.529</c:v>
                </c:pt>
                <c:pt idx="4023">
                  <c:v>1808.8440000000001</c:v>
                </c:pt>
                <c:pt idx="4024">
                  <c:v>1861.5609999999999</c:v>
                </c:pt>
                <c:pt idx="4025">
                  <c:v>1868.27</c:v>
                </c:pt>
                <c:pt idx="4026">
                  <c:v>1862.36</c:v>
                </c:pt>
                <c:pt idx="4027">
                  <c:v>1817.19</c:v>
                </c:pt>
                <c:pt idx="4028">
                  <c:v>1834.1379999999999</c:v>
                </c:pt>
                <c:pt idx="4029">
                  <c:v>1839.6310000000001</c:v>
                </c:pt>
                <c:pt idx="4030">
                  <c:v>1847.5360000000001</c:v>
                </c:pt>
                <c:pt idx="4031">
                  <c:v>1843.385</c:v>
                </c:pt>
                <c:pt idx="4032">
                  <c:v>1827.25</c:v>
                </c:pt>
                <c:pt idx="4033">
                  <c:v>1886.8</c:v>
                </c:pt>
                <c:pt idx="4034">
                  <c:v>1902.99</c:v>
                </c:pt>
                <c:pt idx="4035">
                  <c:v>1903.4459999999999</c:v>
                </c:pt>
                <c:pt idx="4036">
                  <c:v>1938.8710000000001</c:v>
                </c:pt>
                <c:pt idx="4037">
                  <c:v>1934.489</c:v>
                </c:pt>
                <c:pt idx="4038">
                  <c:v>1924.0029999999999</c:v>
                </c:pt>
                <c:pt idx="4039">
                  <c:v>1919.645</c:v>
                </c:pt>
                <c:pt idx="4040">
                  <c:v>1947.3589999999999</c:v>
                </c:pt>
                <c:pt idx="4041">
                  <c:v>1939.5419999999999</c:v>
                </c:pt>
                <c:pt idx="4042">
                  <c:v>1955.1</c:v>
                </c:pt>
                <c:pt idx="4043">
                  <c:v>1955.0360000000001</c:v>
                </c:pt>
                <c:pt idx="4044">
                  <c:v>1924.59</c:v>
                </c:pt>
                <c:pt idx="4045">
                  <c:v>1895.17</c:v>
                </c:pt>
                <c:pt idx="4046">
                  <c:v>1903.93</c:v>
                </c:pt>
                <c:pt idx="4047">
                  <c:v>1882.13</c:v>
                </c:pt>
                <c:pt idx="4048">
                  <c:v>1958.69</c:v>
                </c:pt>
                <c:pt idx="4049">
                  <c:v>1957.02</c:v>
                </c:pt>
                <c:pt idx="4050">
                  <c:v>1986.93</c:v>
                </c:pt>
                <c:pt idx="4051">
                  <c:v>1920.32</c:v>
                </c:pt>
                <c:pt idx="4052">
                  <c:v>1956.8</c:v>
                </c:pt>
                <c:pt idx="4053">
                  <c:v>2065.73</c:v>
                </c:pt>
                <c:pt idx="4054">
                  <c:v>2094.0100000000002</c:v>
                </c:pt>
                <c:pt idx="4055">
                  <c:v>2112.2600000000002</c:v>
                </c:pt>
                <c:pt idx="4056">
                  <c:v>2136.4499999999998</c:v>
                </c:pt>
                <c:pt idx="4057">
                  <c:v>2169.0100000000002</c:v>
                </c:pt>
                <c:pt idx="4058">
                  <c:v>2179.6239999999998</c:v>
                </c:pt>
                <c:pt idx="4059">
                  <c:v>2150.2649999999999</c:v>
                </c:pt>
                <c:pt idx="4060">
                  <c:v>2146.5410000000002</c:v>
                </c:pt>
                <c:pt idx="4061">
                  <c:v>2140.9810000000002</c:v>
                </c:pt>
                <c:pt idx="4062">
                  <c:v>2146.2359999999999</c:v>
                </c:pt>
                <c:pt idx="4063">
                  <c:v>2161.34</c:v>
                </c:pt>
                <c:pt idx="4064">
                  <c:v>2165.491</c:v>
                </c:pt>
                <c:pt idx="4065">
                  <c:v>2168.7399999999998</c:v>
                </c:pt>
                <c:pt idx="4066">
                  <c:v>2189.7849999999999</c:v>
                </c:pt>
                <c:pt idx="4067">
                  <c:v>2169.6550000000002</c:v>
                </c:pt>
                <c:pt idx="4068">
                  <c:v>2170.5210000000002</c:v>
                </c:pt>
                <c:pt idx="4069">
                  <c:v>2181.663</c:v>
                </c:pt>
                <c:pt idx="4070">
                  <c:v>2202.058</c:v>
                </c:pt>
                <c:pt idx="4071">
                  <c:v>2211.83</c:v>
                </c:pt>
                <c:pt idx="4072">
                  <c:v>2205.9850000000001</c:v>
                </c:pt>
                <c:pt idx="4073">
                  <c:v>2218.029</c:v>
                </c:pt>
                <c:pt idx="4074">
                  <c:v>2219.25</c:v>
                </c:pt>
                <c:pt idx="4075">
                  <c:v>2229.828</c:v>
                </c:pt>
                <c:pt idx="4076">
                  <c:v>2233.5909999999999</c:v>
                </c:pt>
                <c:pt idx="4077">
                  <c:v>2230.1970000000001</c:v>
                </c:pt>
                <c:pt idx="4078">
                  <c:v>2206.067</c:v>
                </c:pt>
                <c:pt idx="4079">
                  <c:v>2189.145</c:v>
                </c:pt>
                <c:pt idx="4080">
                  <c:v>2163.123</c:v>
                </c:pt>
                <c:pt idx="4081">
                  <c:v>2170.4540000000002</c:v>
                </c:pt>
                <c:pt idx="4082">
                  <c:v>2167.6469999999999</c:v>
                </c:pt>
                <c:pt idx="4083">
                  <c:v>2210.9699999999998</c:v>
                </c:pt>
                <c:pt idx="4084">
                  <c:v>2202.3980000000001</c:v>
                </c:pt>
                <c:pt idx="4085">
                  <c:v>2242.4229999999998</c:v>
                </c:pt>
                <c:pt idx="4086">
                  <c:v>2222.9589999999998</c:v>
                </c:pt>
                <c:pt idx="4087">
                  <c:v>2214.623</c:v>
                </c:pt>
                <c:pt idx="4088">
                  <c:v>2223.0680000000002</c:v>
                </c:pt>
                <c:pt idx="4089">
                  <c:v>2229.8119999999999</c:v>
                </c:pt>
                <c:pt idx="4090">
                  <c:v>2238.5010000000002</c:v>
                </c:pt>
                <c:pt idx="4091">
                  <c:v>2234.9870000000001</c:v>
                </c:pt>
                <c:pt idx="4092">
                  <c:v>2226.779</c:v>
                </c:pt>
                <c:pt idx="4093">
                  <c:v>2219.5909999999999</c:v>
                </c:pt>
                <c:pt idx="4094">
                  <c:v>2214.2570000000001</c:v>
                </c:pt>
                <c:pt idx="4095">
                  <c:v>2211.201</c:v>
                </c:pt>
                <c:pt idx="4096">
                  <c:v>2180.2759999999998</c:v>
                </c:pt>
                <c:pt idx="4097">
                  <c:v>2179.6990000000001</c:v>
                </c:pt>
                <c:pt idx="4098">
                  <c:v>2193.576</c:v>
                </c:pt>
                <c:pt idx="4099">
                  <c:v>2198.297</c:v>
                </c:pt>
                <c:pt idx="4100">
                  <c:v>2197.5949999999998</c:v>
                </c:pt>
                <c:pt idx="4101">
                  <c:v>2210.337</c:v>
                </c:pt>
                <c:pt idx="4102">
                  <c:v>2213.5949999999998</c:v>
                </c:pt>
                <c:pt idx="4103">
                  <c:v>2203.3719999999998</c:v>
                </c:pt>
                <c:pt idx="4104">
                  <c:v>2194.6469999999999</c:v>
                </c:pt>
                <c:pt idx="4105">
                  <c:v>2199.5050000000001</c:v>
                </c:pt>
                <c:pt idx="4106">
                  <c:v>2191.0639999999999</c:v>
                </c:pt>
                <c:pt idx="4107">
                  <c:v>2178.4659999999999</c:v>
                </c:pt>
                <c:pt idx="4108">
                  <c:v>2155.4050000000002</c:v>
                </c:pt>
                <c:pt idx="4109">
                  <c:v>2147.2829999999999</c:v>
                </c:pt>
                <c:pt idx="4110">
                  <c:v>2132.89</c:v>
                </c:pt>
                <c:pt idx="4111">
                  <c:v>2137.9940000000001</c:v>
                </c:pt>
                <c:pt idx="4112">
                  <c:v>2119.1840000000002</c:v>
                </c:pt>
                <c:pt idx="4113">
                  <c:v>2115.1089999999999</c:v>
                </c:pt>
                <c:pt idx="4114">
                  <c:v>2105.056</c:v>
                </c:pt>
                <c:pt idx="4115">
                  <c:v>2119.1799999999998</c:v>
                </c:pt>
                <c:pt idx="4116">
                  <c:v>2166.174</c:v>
                </c:pt>
                <c:pt idx="4117">
                  <c:v>2150.4259999999999</c:v>
                </c:pt>
                <c:pt idx="4118">
                  <c:v>2152.335</c:v>
                </c:pt>
                <c:pt idx="4119">
                  <c:v>2172.87</c:v>
                </c:pt>
                <c:pt idx="4120">
                  <c:v>2172.5639999999999</c:v>
                </c:pt>
                <c:pt idx="4121">
                  <c:v>2176.6790000000001</c:v>
                </c:pt>
                <c:pt idx="4122">
                  <c:v>2168.0590000000002</c:v>
                </c:pt>
                <c:pt idx="4123">
                  <c:v>2145.4</c:v>
                </c:pt>
                <c:pt idx="4124">
                  <c:v>2134.7979999999998</c:v>
                </c:pt>
                <c:pt idx="4125">
                  <c:v>2131.3969999999999</c:v>
                </c:pt>
                <c:pt idx="4126">
                  <c:v>2128.4789999999998</c:v>
                </c:pt>
                <c:pt idx="4127">
                  <c:v>2117.3670000000002</c:v>
                </c:pt>
                <c:pt idx="4128">
                  <c:v>2108.6060000000002</c:v>
                </c:pt>
                <c:pt idx="4129">
                  <c:v>2112.6</c:v>
                </c:pt>
                <c:pt idx="4130">
                  <c:v>2090.7190000000001</c:v>
                </c:pt>
                <c:pt idx="4131">
                  <c:v>2123.0520000000001</c:v>
                </c:pt>
                <c:pt idx="4132">
                  <c:v>2125.0839999999998</c:v>
                </c:pt>
                <c:pt idx="4133">
                  <c:v>2112.7750000000001</c:v>
                </c:pt>
                <c:pt idx="4134">
                  <c:v>2101.6579999999999</c:v>
                </c:pt>
                <c:pt idx="4135">
                  <c:v>2106.8739999999998</c:v>
                </c:pt>
                <c:pt idx="4136">
                  <c:v>2107.2579999999998</c:v>
                </c:pt>
                <c:pt idx="4137">
                  <c:v>2089.8809999999999</c:v>
                </c:pt>
                <c:pt idx="4138">
                  <c:v>2053.5390000000002</c:v>
                </c:pt>
                <c:pt idx="4139">
                  <c:v>2087.5320000000002</c:v>
                </c:pt>
                <c:pt idx="4140">
                  <c:v>2066.39</c:v>
                </c:pt>
                <c:pt idx="4141">
                  <c:v>2045.7929999999999</c:v>
                </c:pt>
                <c:pt idx="4142">
                  <c:v>2036.617</c:v>
                </c:pt>
                <c:pt idx="4143">
                  <c:v>2020.2360000000001</c:v>
                </c:pt>
                <c:pt idx="4144">
                  <c:v>2022.6010000000001</c:v>
                </c:pt>
                <c:pt idx="4145">
                  <c:v>2018.616</c:v>
                </c:pt>
                <c:pt idx="4146">
                  <c:v>1998.6990000000001</c:v>
                </c:pt>
                <c:pt idx="4147">
                  <c:v>2012.5519999999999</c:v>
                </c:pt>
                <c:pt idx="4148">
                  <c:v>2011.66</c:v>
                </c:pt>
                <c:pt idx="4149">
                  <c:v>2000.9</c:v>
                </c:pt>
                <c:pt idx="4150">
                  <c:v>1991.1769999999999</c:v>
                </c:pt>
                <c:pt idx="4151">
                  <c:v>1990.06</c:v>
                </c:pt>
                <c:pt idx="4152">
                  <c:v>1984.2</c:v>
                </c:pt>
                <c:pt idx="4153">
                  <c:v>1985.1110000000001</c:v>
                </c:pt>
                <c:pt idx="4154">
                  <c:v>1965.1210000000001</c:v>
                </c:pt>
                <c:pt idx="4155">
                  <c:v>1959.18</c:v>
                </c:pt>
                <c:pt idx="4156">
                  <c:v>1962.0419999999999</c:v>
                </c:pt>
                <c:pt idx="4157">
                  <c:v>1953.3409999999999</c:v>
                </c:pt>
                <c:pt idx="4158">
                  <c:v>1936.346</c:v>
                </c:pt>
                <c:pt idx="4159">
                  <c:v>1907.26</c:v>
                </c:pt>
                <c:pt idx="4160">
                  <c:v>1909.326</c:v>
                </c:pt>
                <c:pt idx="4161">
                  <c:v>1953.2180000000001</c:v>
                </c:pt>
                <c:pt idx="4162">
                  <c:v>1967.55</c:v>
                </c:pt>
                <c:pt idx="4163">
                  <c:v>1941.9639999999999</c:v>
                </c:pt>
                <c:pt idx="4164">
                  <c:v>1946.479</c:v>
                </c:pt>
                <c:pt idx="4165">
                  <c:v>1963.2</c:v>
                </c:pt>
                <c:pt idx="4166">
                  <c:v>1963.528</c:v>
                </c:pt>
                <c:pt idx="4167">
                  <c:v>1961.221</c:v>
                </c:pt>
                <c:pt idx="4168">
                  <c:v>1956.97</c:v>
                </c:pt>
                <c:pt idx="4169">
                  <c:v>1930.1379999999999</c:v>
                </c:pt>
                <c:pt idx="4170">
                  <c:v>1979.9390000000001</c:v>
                </c:pt>
                <c:pt idx="4171">
                  <c:v>1995.3150000000001</c:v>
                </c:pt>
                <c:pt idx="4172">
                  <c:v>2008.0319999999999</c:v>
                </c:pt>
                <c:pt idx="4173">
                  <c:v>2065.6060000000002</c:v>
                </c:pt>
                <c:pt idx="4174">
                  <c:v>2043.11</c:v>
                </c:pt>
                <c:pt idx="4175">
                  <c:v>2034.5840000000001</c:v>
                </c:pt>
                <c:pt idx="4176">
                  <c:v>2045.8869999999999</c:v>
                </c:pt>
                <c:pt idx="4177">
                  <c:v>2032.443</c:v>
                </c:pt>
                <c:pt idx="4178">
                  <c:v>2104.7469999999998</c:v>
                </c:pt>
                <c:pt idx="4179">
                  <c:v>2119.1410000000001</c:v>
                </c:pt>
                <c:pt idx="4180">
                  <c:v>2125.6149999999998</c:v>
                </c:pt>
                <c:pt idx="4181">
                  <c:v>2101.1350000000002</c:v>
                </c:pt>
                <c:pt idx="4182">
                  <c:v>2102.0639999999999</c:v>
                </c:pt>
                <c:pt idx="4183">
                  <c:v>2125.3000000000002</c:v>
                </c:pt>
                <c:pt idx="4184">
                  <c:v>2117.4050000000002</c:v>
                </c:pt>
                <c:pt idx="4185">
                  <c:v>2123.8989999999999</c:v>
                </c:pt>
                <c:pt idx="4186">
                  <c:v>2103.4690000000001</c:v>
                </c:pt>
                <c:pt idx="4187">
                  <c:v>2073.4769999999999</c:v>
                </c:pt>
                <c:pt idx="4188">
                  <c:v>2053.7040000000002</c:v>
                </c:pt>
                <c:pt idx="4189">
                  <c:v>2058.2440000000001</c:v>
                </c:pt>
                <c:pt idx="4190">
                  <c:v>2076.2660000000001</c:v>
                </c:pt>
                <c:pt idx="4191">
                  <c:v>2068.174</c:v>
                </c:pt>
                <c:pt idx="4192">
                  <c:v>2069.768</c:v>
                </c:pt>
                <c:pt idx="4193">
                  <c:v>2076.886</c:v>
                </c:pt>
                <c:pt idx="4194">
                  <c:v>2071.268</c:v>
                </c:pt>
                <c:pt idx="4195">
                  <c:v>2049.0320000000002</c:v>
                </c:pt>
                <c:pt idx="4196">
                  <c:v>2044.5450000000001</c:v>
                </c:pt>
                <c:pt idx="4197">
                  <c:v>2039.364</c:v>
                </c:pt>
                <c:pt idx="4198">
                  <c:v>2051.0790000000002</c:v>
                </c:pt>
                <c:pt idx="4199">
                  <c:v>2056.12</c:v>
                </c:pt>
                <c:pt idx="4200">
                  <c:v>2059.0529999999999</c:v>
                </c:pt>
                <c:pt idx="4201">
                  <c:v>2046.076</c:v>
                </c:pt>
                <c:pt idx="4202">
                  <c:v>2073.163</c:v>
                </c:pt>
                <c:pt idx="4203">
                  <c:v>2075.0439999999999</c:v>
                </c:pt>
                <c:pt idx="4204">
                  <c:v>2075.627</c:v>
                </c:pt>
                <c:pt idx="4205">
                  <c:v>2091.67</c:v>
                </c:pt>
                <c:pt idx="4206">
                  <c:v>2092.1390000000001</c:v>
                </c:pt>
                <c:pt idx="4207">
                  <c:v>2081.8429999999998</c:v>
                </c:pt>
                <c:pt idx="4208">
                  <c:v>2070.6129999999998</c:v>
                </c:pt>
                <c:pt idx="4209">
                  <c:v>2067.4949999999999</c:v>
                </c:pt>
                <c:pt idx="4210">
                  <c:v>2079.3960000000002</c:v>
                </c:pt>
                <c:pt idx="4211">
                  <c:v>2049.6709999999998</c:v>
                </c:pt>
                <c:pt idx="4212">
                  <c:v>2053.37</c:v>
                </c:pt>
                <c:pt idx="4213">
                  <c:v>2119.4389999999999</c:v>
                </c:pt>
                <c:pt idx="4214">
                  <c:v>2113.3029999999999</c:v>
                </c:pt>
                <c:pt idx="4215">
                  <c:v>2097.982</c:v>
                </c:pt>
                <c:pt idx="4216">
                  <c:v>2101.3890000000001</c:v>
                </c:pt>
                <c:pt idx="4217">
                  <c:v>2093.2350000000001</c:v>
                </c:pt>
                <c:pt idx="4218">
                  <c:v>2095.9839999999999</c:v>
                </c:pt>
                <c:pt idx="4219">
                  <c:v>2081.9050000000002</c:v>
                </c:pt>
                <c:pt idx="4220">
                  <c:v>2085.1179999999999</c:v>
                </c:pt>
                <c:pt idx="4221">
                  <c:v>2070.788</c:v>
                </c:pt>
                <c:pt idx="4222">
                  <c:v>2047.4580000000001</c:v>
                </c:pt>
                <c:pt idx="4223">
                  <c:v>2032.482</c:v>
                </c:pt>
                <c:pt idx="4224">
                  <c:v>2012.9079999999999</c:v>
                </c:pt>
                <c:pt idx="4225">
                  <c:v>1997.077</c:v>
                </c:pt>
                <c:pt idx="4226">
                  <c:v>1991.173</c:v>
                </c:pt>
                <c:pt idx="4227">
                  <c:v>1981.6310000000001</c:v>
                </c:pt>
                <c:pt idx="4228">
                  <c:v>1984.26</c:v>
                </c:pt>
                <c:pt idx="4229">
                  <c:v>1977.3630000000001</c:v>
                </c:pt>
                <c:pt idx="4230">
                  <c:v>1961.287</c:v>
                </c:pt>
                <c:pt idx="4231">
                  <c:v>1973.578</c:v>
                </c:pt>
                <c:pt idx="4232">
                  <c:v>1967.405</c:v>
                </c:pt>
                <c:pt idx="4233">
                  <c:v>1967.673</c:v>
                </c:pt>
                <c:pt idx="4234">
                  <c:v>1977.2539999999999</c:v>
                </c:pt>
                <c:pt idx="4235">
                  <c:v>1956.3440000000001</c:v>
                </c:pt>
                <c:pt idx="4236">
                  <c:v>1958.9380000000001</c:v>
                </c:pt>
                <c:pt idx="4237">
                  <c:v>1947.4549999999999</c:v>
                </c:pt>
                <c:pt idx="4238">
                  <c:v>1913.42</c:v>
                </c:pt>
                <c:pt idx="4239">
                  <c:v>1922.845</c:v>
                </c:pt>
                <c:pt idx="4240">
                  <c:v>1909.49</c:v>
                </c:pt>
                <c:pt idx="4241">
                  <c:v>1902.809</c:v>
                </c:pt>
                <c:pt idx="4242">
                  <c:v>1918.1569999999999</c:v>
                </c:pt>
                <c:pt idx="4243">
                  <c:v>1926.3240000000001</c:v>
                </c:pt>
                <c:pt idx="4244">
                  <c:v>1933.7260000000001</c:v>
                </c:pt>
                <c:pt idx="4245">
                  <c:v>1942.1489999999999</c:v>
                </c:pt>
                <c:pt idx="4246">
                  <c:v>1915.35</c:v>
                </c:pt>
                <c:pt idx="4247">
                  <c:v>1910.1610000000001</c:v>
                </c:pt>
                <c:pt idx="4248">
                  <c:v>1889.289</c:v>
                </c:pt>
                <c:pt idx="4249">
                  <c:v>1914.086</c:v>
                </c:pt>
                <c:pt idx="4250">
                  <c:v>1887.829</c:v>
                </c:pt>
                <c:pt idx="4251">
                  <c:v>1875.9110000000001</c:v>
                </c:pt>
                <c:pt idx="4252">
                  <c:v>1891.9839999999999</c:v>
                </c:pt>
                <c:pt idx="4253">
                  <c:v>1907.306</c:v>
                </c:pt>
                <c:pt idx="4254">
                  <c:v>1922.289</c:v>
                </c:pt>
                <c:pt idx="4255">
                  <c:v>1903.154</c:v>
                </c:pt>
                <c:pt idx="4256">
                  <c:v>1946.7529999999999</c:v>
                </c:pt>
                <c:pt idx="4257">
                  <c:v>1978.434</c:v>
                </c:pt>
                <c:pt idx="4258">
                  <c:v>1979.5050000000001</c:v>
                </c:pt>
                <c:pt idx="4259">
                  <c:v>1988.9359999999999</c:v>
                </c:pt>
                <c:pt idx="4260">
                  <c:v>1979.095</c:v>
                </c:pt>
                <c:pt idx="4261">
                  <c:v>1972.0429999999999</c:v>
                </c:pt>
                <c:pt idx="4262">
                  <c:v>1959.3119999999999</c:v>
                </c:pt>
                <c:pt idx="4263">
                  <c:v>1950.663</c:v>
                </c:pt>
                <c:pt idx="4264">
                  <c:v>1925.9069999999999</c:v>
                </c:pt>
                <c:pt idx="4265">
                  <c:v>1963.7919999999999</c:v>
                </c:pt>
                <c:pt idx="4266">
                  <c:v>2010.6020000000001</c:v>
                </c:pt>
                <c:pt idx="4267">
                  <c:v>1999.8589999999999</c:v>
                </c:pt>
                <c:pt idx="4268">
                  <c:v>2021.1990000000001</c:v>
                </c:pt>
                <c:pt idx="4269">
                  <c:v>2076.143</c:v>
                </c:pt>
                <c:pt idx="4270">
                  <c:v>2105.4760000000001</c:v>
                </c:pt>
                <c:pt idx="4271">
                  <c:v>2100.585</c:v>
                </c:pt>
                <c:pt idx="4272">
                  <c:v>2086.703</c:v>
                </c:pt>
                <c:pt idx="4273">
                  <c:v>2071.1610000000001</c:v>
                </c:pt>
                <c:pt idx="4274">
                  <c:v>2057.9189999999999</c:v>
                </c:pt>
                <c:pt idx="4275">
                  <c:v>2074.703</c:v>
                </c:pt>
                <c:pt idx="4276">
                  <c:v>2108.69</c:v>
                </c:pt>
                <c:pt idx="4277">
                  <c:v>2090.183</c:v>
                </c:pt>
                <c:pt idx="4278">
                  <c:v>2091.5859999999998</c:v>
                </c:pt>
                <c:pt idx="4279">
                  <c:v>2083.4670000000001</c:v>
                </c:pt>
                <c:pt idx="4280">
                  <c:v>2076.8229999999999</c:v>
                </c:pt>
                <c:pt idx="4281">
                  <c:v>2076.3000000000002</c:v>
                </c:pt>
                <c:pt idx="4282">
                  <c:v>2062.6660000000002</c:v>
                </c:pt>
                <c:pt idx="4283">
                  <c:v>2065.9430000000002</c:v>
                </c:pt>
                <c:pt idx="4284">
                  <c:v>2061.1799999999998</c:v>
                </c:pt>
                <c:pt idx="4285">
                  <c:v>2049.9160000000002</c:v>
                </c:pt>
                <c:pt idx="4286">
                  <c:v>2039.4190000000001</c:v>
                </c:pt>
                <c:pt idx="4287">
                  <c:v>2026.3610000000001</c:v>
                </c:pt>
                <c:pt idx="4288">
                  <c:v>2036.3009999999999</c:v>
                </c:pt>
                <c:pt idx="4289">
                  <c:v>2030.683</c:v>
                </c:pt>
                <c:pt idx="4290">
                  <c:v>2028.1510000000001</c:v>
                </c:pt>
                <c:pt idx="4291">
                  <c:v>2023.539</c:v>
                </c:pt>
                <c:pt idx="4292">
                  <c:v>2012.7929999999999</c:v>
                </c:pt>
                <c:pt idx="4293">
                  <c:v>2012.35</c:v>
                </c:pt>
                <c:pt idx="4294">
                  <c:v>2012.319</c:v>
                </c:pt>
                <c:pt idx="4295">
                  <c:v>1996.577</c:v>
                </c:pt>
                <c:pt idx="4296">
                  <c:v>1989.239</c:v>
                </c:pt>
                <c:pt idx="4297">
                  <c:v>1996.336</c:v>
                </c:pt>
                <c:pt idx="4298">
                  <c:v>1991.56</c:v>
                </c:pt>
                <c:pt idx="4299">
                  <c:v>1998.4259999999999</c:v>
                </c:pt>
                <c:pt idx="4300">
                  <c:v>1993.9860000000001</c:v>
                </c:pt>
                <c:pt idx="4301">
                  <c:v>1982.479</c:v>
                </c:pt>
                <c:pt idx="4302">
                  <c:v>1987.192</c:v>
                </c:pt>
                <c:pt idx="4303">
                  <c:v>1979.201</c:v>
                </c:pt>
                <c:pt idx="4304">
                  <c:v>1973.374</c:v>
                </c:pt>
                <c:pt idx="4305">
                  <c:v>1960.5409999999999</c:v>
                </c:pt>
                <c:pt idx="4306">
                  <c:v>1948.021</c:v>
                </c:pt>
                <c:pt idx="4307">
                  <c:v>1932.7919999999999</c:v>
                </c:pt>
                <c:pt idx="4308">
                  <c:v>1902.5519999999999</c:v>
                </c:pt>
                <c:pt idx="4309">
                  <c:v>1909.1869999999999</c:v>
                </c:pt>
                <c:pt idx="4310">
                  <c:v>1907.931</c:v>
                </c:pt>
                <c:pt idx="4311">
                  <c:v>1895.6369999999999</c:v>
                </c:pt>
                <c:pt idx="4312">
                  <c:v>1928.106</c:v>
                </c:pt>
                <c:pt idx="4313">
                  <c:v>1937.261</c:v>
                </c:pt>
                <c:pt idx="4314">
                  <c:v>1947.481</c:v>
                </c:pt>
                <c:pt idx="4315">
                  <c:v>1942.8979999999999</c:v>
                </c:pt>
                <c:pt idx="4316">
                  <c:v>1948.6389999999999</c:v>
                </c:pt>
                <c:pt idx="4317">
                  <c:v>1939.627</c:v>
                </c:pt>
                <c:pt idx="4318">
                  <c:v>1913.9010000000001</c:v>
                </c:pt>
                <c:pt idx="4319">
                  <c:v>1913.1310000000001</c:v>
                </c:pt>
                <c:pt idx="4320">
                  <c:v>1895.348</c:v>
                </c:pt>
                <c:pt idx="4321">
                  <c:v>1915.2049999999999</c:v>
                </c:pt>
                <c:pt idx="4322">
                  <c:v>1926.944</c:v>
                </c:pt>
                <c:pt idx="4323">
                  <c:v>1942.2850000000001</c:v>
                </c:pt>
                <c:pt idx="4324">
                  <c:v>1932.29</c:v>
                </c:pt>
                <c:pt idx="4325">
                  <c:v>1938.674</c:v>
                </c:pt>
                <c:pt idx="4326">
                  <c:v>1912.557</c:v>
                </c:pt>
                <c:pt idx="4327">
                  <c:v>1900.787</c:v>
                </c:pt>
                <c:pt idx="4328">
                  <c:v>1925.2059999999999</c:v>
                </c:pt>
                <c:pt idx="4329">
                  <c:v>1935.0309999999999</c:v>
                </c:pt>
                <c:pt idx="4330">
                  <c:v>1925.5440000000001</c:v>
                </c:pt>
                <c:pt idx="4331">
                  <c:v>1899.0920000000001</c:v>
                </c:pt>
                <c:pt idx="4332">
                  <c:v>1916.25</c:v>
                </c:pt>
                <c:pt idx="4333">
                  <c:v>1903.4880000000001</c:v>
                </c:pt>
                <c:pt idx="4334">
                  <c:v>1894.5540000000001</c:v>
                </c:pt>
                <c:pt idx="4335">
                  <c:v>1877.471</c:v>
                </c:pt>
                <c:pt idx="4336">
                  <c:v>1898.748</c:v>
                </c:pt>
                <c:pt idx="4337">
                  <c:v>1879.617</c:v>
                </c:pt>
                <c:pt idx="4338">
                  <c:v>1880.704</c:v>
                </c:pt>
                <c:pt idx="4339">
                  <c:v>1855.4929999999999</c:v>
                </c:pt>
                <c:pt idx="4340">
                  <c:v>1832.075</c:v>
                </c:pt>
                <c:pt idx="4341">
                  <c:v>1824.7360000000001</c:v>
                </c:pt>
                <c:pt idx="4342">
                  <c:v>1777.828</c:v>
                </c:pt>
                <c:pt idx="4343">
                  <c:v>1758.537</c:v>
                </c:pt>
                <c:pt idx="4344">
                  <c:v>1725.3979999999999</c:v>
                </c:pt>
                <c:pt idx="4345">
                  <c:v>1724.538</c:v>
                </c:pt>
                <c:pt idx="4346">
                  <c:v>1704.587</c:v>
                </c:pt>
                <c:pt idx="4347">
                  <c:v>1720.6079999999999</c:v>
                </c:pt>
                <c:pt idx="4348">
                  <c:v>1724.048</c:v>
                </c:pt>
                <c:pt idx="4349">
                  <c:v>1752.6890000000001</c:v>
                </c:pt>
                <c:pt idx="4350">
                  <c:v>1806.6379999999999</c:v>
                </c:pt>
                <c:pt idx="4351">
                  <c:v>1836.6369999999999</c:v>
                </c:pt>
                <c:pt idx="4352">
                  <c:v>1836.3209999999999</c:v>
                </c:pt>
                <c:pt idx="4353">
                  <c:v>1806.83</c:v>
                </c:pt>
                <c:pt idx="4354">
                  <c:v>1832.779</c:v>
                </c:pt>
                <c:pt idx="4355">
                  <c:v>1833.4690000000001</c:v>
                </c:pt>
                <c:pt idx="4356">
                  <c:v>1837.3979999999999</c:v>
                </c:pt>
                <c:pt idx="4357">
                  <c:v>1841.0640000000001</c:v>
                </c:pt>
                <c:pt idx="4358">
                  <c:v>1847.027</c:v>
                </c:pt>
                <c:pt idx="4359">
                  <c:v>1828.71</c:v>
                </c:pt>
                <c:pt idx="4360">
                  <c:v>1813.4949999999999</c:v>
                </c:pt>
                <c:pt idx="4361">
                  <c:v>1795.058</c:v>
                </c:pt>
                <c:pt idx="4362">
                  <c:v>1833.665</c:v>
                </c:pt>
                <c:pt idx="4363">
                  <c:v>1831.548</c:v>
                </c:pt>
                <c:pt idx="4364">
                  <c:v>1807.328</c:v>
                </c:pt>
                <c:pt idx="4365">
                  <c:v>1821.174</c:v>
                </c:pt>
                <c:pt idx="4366">
                  <c:v>1826.0609999999999</c:v>
                </c:pt>
                <c:pt idx="4367">
                  <c:v>1819.896</c:v>
                </c:pt>
                <c:pt idx="4368">
                  <c:v>1809.1410000000001</c:v>
                </c:pt>
                <c:pt idx="4369">
                  <c:v>1771.1990000000001</c:v>
                </c:pt>
                <c:pt idx="4370">
                  <c:v>1760.692</c:v>
                </c:pt>
                <c:pt idx="4371">
                  <c:v>1801.0029999999999</c:v>
                </c:pt>
                <c:pt idx="4372">
                  <c:v>1800.2249999999999</c:v>
                </c:pt>
                <c:pt idx="4373">
                  <c:v>1810.9839999999999</c:v>
                </c:pt>
                <c:pt idx="4374">
                  <c:v>1788.807</c:v>
                </c:pt>
                <c:pt idx="4375">
                  <c:v>1791.441</c:v>
                </c:pt>
                <c:pt idx="4376">
                  <c:v>1775.914</c:v>
                </c:pt>
                <c:pt idx="4377">
                  <c:v>1730.499</c:v>
                </c:pt>
                <c:pt idx="4378">
                  <c:v>1747.241</c:v>
                </c:pt>
                <c:pt idx="4379">
                  <c:v>1720.4459999999999</c:v>
                </c:pt>
                <c:pt idx="4380">
                  <c:v>1710.3240000000001</c:v>
                </c:pt>
                <c:pt idx="4381">
                  <c:v>1699.248</c:v>
                </c:pt>
                <c:pt idx="4382">
                  <c:v>1658.6010000000001</c:v>
                </c:pt>
                <c:pt idx="4383">
                  <c:v>1607.527</c:v>
                </c:pt>
                <c:pt idx="4384">
                  <c:v>1681.471</c:v>
                </c:pt>
                <c:pt idx="4385">
                  <c:v>1685.347</c:v>
                </c:pt>
                <c:pt idx="4386">
                  <c:v>1728.875</c:v>
                </c:pt>
                <c:pt idx="4387">
                  <c:v>1705.049</c:v>
                </c:pt>
                <c:pt idx="4388">
                  <c:v>1732.346</c:v>
                </c:pt>
                <c:pt idx="4389">
                  <c:v>1726.0329999999999</c:v>
                </c:pt>
                <c:pt idx="4390">
                  <c:v>1694.798</c:v>
                </c:pt>
                <c:pt idx="4391">
                  <c:v>1681.085</c:v>
                </c:pt>
                <c:pt idx="4392">
                  <c:v>1738.021</c:v>
                </c:pt>
                <c:pt idx="4393">
                  <c:v>1713.0139999999999</c:v>
                </c:pt>
                <c:pt idx="4394">
                  <c:v>1697.7439999999999</c:v>
                </c:pt>
                <c:pt idx="4395">
                  <c:v>1714.578</c:v>
                </c:pt>
                <c:pt idx="4396">
                  <c:v>1704.855</c:v>
                </c:pt>
                <c:pt idx="4397">
                  <c:v>1631.576</c:v>
                </c:pt>
                <c:pt idx="4398">
                  <c:v>1634.309</c:v>
                </c:pt>
                <c:pt idx="4399">
                  <c:v>1594.93</c:v>
                </c:pt>
                <c:pt idx="4400">
                  <c:v>1632.2940000000001</c:v>
                </c:pt>
                <c:pt idx="4401">
                  <c:v>1677.136</c:v>
                </c:pt>
                <c:pt idx="4402">
                  <c:v>1668.0909999999999</c:v>
                </c:pt>
                <c:pt idx="4403">
                  <c:v>1640.6489999999999</c:v>
                </c:pt>
                <c:pt idx="4404">
                  <c:v>1693.1089999999999</c:v>
                </c:pt>
                <c:pt idx="4405">
                  <c:v>1670.67</c:v>
                </c:pt>
                <c:pt idx="4406">
                  <c:v>1673.943</c:v>
                </c:pt>
                <c:pt idx="4407">
                  <c:v>1534.9970000000001</c:v>
                </c:pt>
                <c:pt idx="4408">
                  <c:v>1506.7670000000001</c:v>
                </c:pt>
                <c:pt idx="4409">
                  <c:v>1481.117</c:v>
                </c:pt>
                <c:pt idx="4410">
                  <c:v>1476.5060000000001</c:v>
                </c:pt>
                <c:pt idx="4411">
                  <c:v>1477.3440000000001</c:v>
                </c:pt>
                <c:pt idx="4412">
                  <c:v>1465.085</c:v>
                </c:pt>
                <c:pt idx="4413">
                  <c:v>1466.8630000000001</c:v>
                </c:pt>
                <c:pt idx="4414">
                  <c:v>1440.7239999999999</c:v>
                </c:pt>
                <c:pt idx="4415">
                  <c:v>1426.623</c:v>
                </c:pt>
                <c:pt idx="4416">
                  <c:v>1433.33</c:v>
                </c:pt>
                <c:pt idx="4417">
                  <c:v>1408.848</c:v>
                </c:pt>
                <c:pt idx="4418">
                  <c:v>1424.442</c:v>
                </c:pt>
                <c:pt idx="4419">
                  <c:v>1438.02</c:v>
                </c:pt>
                <c:pt idx="4420">
                  <c:v>1479.7809999999999</c:v>
                </c:pt>
                <c:pt idx="4421">
                  <c:v>1545.1120000000001</c:v>
                </c:pt>
                <c:pt idx="4422">
                  <c:v>1516.604</c:v>
                </c:pt>
                <c:pt idx="4423">
                  <c:v>1463.942</c:v>
                </c:pt>
                <c:pt idx="4424">
                  <c:v>1409.682</c:v>
                </c:pt>
                <c:pt idx="4425">
                  <c:v>1406.3710000000001</c:v>
                </c:pt>
                <c:pt idx="4426">
                  <c:v>1366.58</c:v>
                </c:pt>
                <c:pt idx="4427">
                  <c:v>1356.9259999999999</c:v>
                </c:pt>
                <c:pt idx="4428">
                  <c:v>1348.8209999999999</c:v>
                </c:pt>
                <c:pt idx="4429">
                  <c:v>1345.3520000000001</c:v>
                </c:pt>
                <c:pt idx="4430">
                  <c:v>1355.367</c:v>
                </c:pt>
                <c:pt idx="4431">
                  <c:v>1369.461</c:v>
                </c:pt>
                <c:pt idx="4432">
                  <c:v>1387.51</c:v>
                </c:pt>
                <c:pt idx="4433">
                  <c:v>1395.4970000000001</c:v>
                </c:pt>
                <c:pt idx="4434">
                  <c:v>1419.5509999999999</c:v>
                </c:pt>
                <c:pt idx="4435">
                  <c:v>1434.867</c:v>
                </c:pt>
                <c:pt idx="4436">
                  <c:v>1451.057</c:v>
                </c:pt>
                <c:pt idx="4437">
                  <c:v>1422.2629999999999</c:v>
                </c:pt>
                <c:pt idx="4438">
                  <c:v>1417.107</c:v>
                </c:pt>
                <c:pt idx="4439">
                  <c:v>1428.9390000000001</c:v>
                </c:pt>
                <c:pt idx="4440">
                  <c:v>1416.7260000000001</c:v>
                </c:pt>
                <c:pt idx="4441">
                  <c:v>1424.848</c:v>
                </c:pt>
                <c:pt idx="4442">
                  <c:v>1428.261</c:v>
                </c:pt>
                <c:pt idx="4443">
                  <c:v>1426.9949999999999</c:v>
                </c:pt>
                <c:pt idx="4444">
                  <c:v>1437.2329999999999</c:v>
                </c:pt>
                <c:pt idx="4445">
                  <c:v>1435.837</c:v>
                </c:pt>
                <c:pt idx="4446">
                  <c:v>1447.116</c:v>
                </c:pt>
                <c:pt idx="4447">
                  <c:v>1434.973</c:v>
                </c:pt>
                <c:pt idx="4448">
                  <c:v>1435.4680000000001</c:v>
                </c:pt>
                <c:pt idx="4449">
                  <c:v>1444.5129999999999</c:v>
                </c:pt>
                <c:pt idx="4450">
                  <c:v>1444.241</c:v>
                </c:pt>
                <c:pt idx="4451">
                  <c:v>1454.578</c:v>
                </c:pt>
                <c:pt idx="4452">
                  <c:v>1466.434</c:v>
                </c:pt>
                <c:pt idx="4453">
                  <c:v>1464.588</c:v>
                </c:pt>
                <c:pt idx="4454">
                  <c:v>1468.472</c:v>
                </c:pt>
                <c:pt idx="4455">
                  <c:v>1482.452</c:v>
                </c:pt>
                <c:pt idx="4456">
                  <c:v>1462.79</c:v>
                </c:pt>
                <c:pt idx="4457">
                  <c:v>1431.319</c:v>
                </c:pt>
                <c:pt idx="4458">
                  <c:v>1451.5360000000001</c:v>
                </c:pt>
                <c:pt idx="4459">
                  <c:v>1450.327</c:v>
                </c:pt>
                <c:pt idx="4460">
                  <c:v>1443.905</c:v>
                </c:pt>
                <c:pt idx="4461">
                  <c:v>1450.152</c:v>
                </c:pt>
                <c:pt idx="4462">
                  <c:v>1464.03</c:v>
                </c:pt>
                <c:pt idx="4463">
                  <c:v>1471.375</c:v>
                </c:pt>
                <c:pt idx="4464">
                  <c:v>1465.232</c:v>
                </c:pt>
                <c:pt idx="4465">
                  <c:v>1464.828</c:v>
                </c:pt>
                <c:pt idx="4466">
                  <c:v>1475.684</c:v>
                </c:pt>
                <c:pt idx="4467">
                  <c:v>1487.4690000000001</c:v>
                </c:pt>
                <c:pt idx="4468">
                  <c:v>1493.096</c:v>
                </c:pt>
                <c:pt idx="4469">
                  <c:v>1504.5630000000001</c:v>
                </c:pt>
                <c:pt idx="4470">
                  <c:v>1514.5250000000001</c:v>
                </c:pt>
                <c:pt idx="4471">
                  <c:v>1536.8209999999999</c:v>
                </c:pt>
                <c:pt idx="4472">
                  <c:v>1482.6669999999999</c:v>
                </c:pt>
                <c:pt idx="4473">
                  <c:v>1468.2660000000001</c:v>
                </c:pt>
                <c:pt idx="4474">
                  <c:v>1497.462</c:v>
                </c:pt>
                <c:pt idx="4475">
                  <c:v>1458.53</c:v>
                </c:pt>
                <c:pt idx="4476">
                  <c:v>1485.827</c:v>
                </c:pt>
                <c:pt idx="4477">
                  <c:v>1470.9</c:v>
                </c:pt>
                <c:pt idx="4478">
                  <c:v>1501.665</c:v>
                </c:pt>
                <c:pt idx="4479">
                  <c:v>1543.798</c:v>
                </c:pt>
                <c:pt idx="4480">
                  <c:v>1508.7260000000001</c:v>
                </c:pt>
                <c:pt idx="4481">
                  <c:v>1507.422</c:v>
                </c:pt>
                <c:pt idx="4482">
                  <c:v>1537.796</c:v>
                </c:pt>
                <c:pt idx="4483">
                  <c:v>1522.48</c:v>
                </c:pt>
                <c:pt idx="4484">
                  <c:v>1534.5150000000001</c:v>
                </c:pt>
                <c:pt idx="4485">
                  <c:v>1570.702</c:v>
                </c:pt>
                <c:pt idx="4486">
                  <c:v>1584.954</c:v>
                </c:pt>
                <c:pt idx="4487">
                  <c:v>1591.432</c:v>
                </c:pt>
                <c:pt idx="4488">
                  <c:v>1602.1579999999999</c:v>
                </c:pt>
                <c:pt idx="4489">
                  <c:v>1619.326</c:v>
                </c:pt>
                <c:pt idx="4490">
                  <c:v>1604.203</c:v>
                </c:pt>
                <c:pt idx="4491">
                  <c:v>1617.057</c:v>
                </c:pt>
                <c:pt idx="4492">
                  <c:v>1625.588</c:v>
                </c:pt>
                <c:pt idx="4493">
                  <c:v>1633.835</c:v>
                </c:pt>
                <c:pt idx="4494">
                  <c:v>1648.558</c:v>
                </c:pt>
                <c:pt idx="4495">
                  <c:v>1645.511</c:v>
                </c:pt>
                <c:pt idx="4496">
                  <c:v>1662.8030000000001</c:v>
                </c:pt>
                <c:pt idx="4497">
                  <c:v>1672.8920000000001</c:v>
                </c:pt>
                <c:pt idx="4498">
                  <c:v>1670.143</c:v>
                </c:pt>
                <c:pt idx="4499">
                  <c:v>1659.9290000000001</c:v>
                </c:pt>
                <c:pt idx="4500">
                  <c:v>1675.1220000000001</c:v>
                </c:pt>
                <c:pt idx="4501">
                  <c:v>1571.598</c:v>
                </c:pt>
                <c:pt idx="4502">
                  <c:v>1562.7940000000001</c:v>
                </c:pt>
                <c:pt idx="4503">
                  <c:v>1560.6780000000001</c:v>
                </c:pt>
                <c:pt idx="4504">
                  <c:v>1587.8869999999999</c:v>
                </c:pt>
                <c:pt idx="4505">
                  <c:v>1611.9580000000001</c:v>
                </c:pt>
                <c:pt idx="4506">
                  <c:v>1599.5519999999999</c:v>
                </c:pt>
                <c:pt idx="4507">
                  <c:v>1627.116</c:v>
                </c:pt>
                <c:pt idx="4508">
                  <c:v>1619.039</c:v>
                </c:pt>
                <c:pt idx="4509">
                  <c:v>1633.9</c:v>
                </c:pt>
                <c:pt idx="4510">
                  <c:v>1638.2329999999999</c:v>
                </c:pt>
                <c:pt idx="4511">
                  <c:v>1625.7650000000001</c:v>
                </c:pt>
                <c:pt idx="4512">
                  <c:v>1648.4690000000001</c:v>
                </c:pt>
                <c:pt idx="4513">
                  <c:v>1644.999</c:v>
                </c:pt>
                <c:pt idx="4514">
                  <c:v>1628.934</c:v>
                </c:pt>
                <c:pt idx="4515">
                  <c:v>1637.7429999999999</c:v>
                </c:pt>
                <c:pt idx="4516">
                  <c:v>1581.9290000000001</c:v>
                </c:pt>
                <c:pt idx="4517">
                  <c:v>1576.405</c:v>
                </c:pt>
                <c:pt idx="4518">
                  <c:v>1560.068</c:v>
                </c:pt>
                <c:pt idx="4519">
                  <c:v>1571.9010000000001</c:v>
                </c:pt>
                <c:pt idx="4520">
                  <c:v>1575.6420000000001</c:v>
                </c:pt>
                <c:pt idx="4521">
                  <c:v>1583.4010000000001</c:v>
                </c:pt>
                <c:pt idx="4522">
                  <c:v>1602.1469999999999</c:v>
                </c:pt>
                <c:pt idx="4523">
                  <c:v>1628.836</c:v>
                </c:pt>
                <c:pt idx="4524">
                  <c:v>1646.5930000000001</c:v>
                </c:pt>
                <c:pt idx="4525">
                  <c:v>1653.537</c:v>
                </c:pt>
                <c:pt idx="4526">
                  <c:v>1649.1279999999999</c:v>
                </c:pt>
                <c:pt idx="4527">
                  <c:v>1626.8409999999999</c:v>
                </c:pt>
                <c:pt idx="4528">
                  <c:v>1616.2760000000001</c:v>
                </c:pt>
                <c:pt idx="4529">
                  <c:v>1601.4590000000001</c:v>
                </c:pt>
                <c:pt idx="4530">
                  <c:v>1595.86</c:v>
                </c:pt>
                <c:pt idx="4531">
                  <c:v>1597.1990000000001</c:v>
                </c:pt>
                <c:pt idx="4532">
                  <c:v>1590.713</c:v>
                </c:pt>
                <c:pt idx="4533">
                  <c:v>1602.0309999999999</c:v>
                </c:pt>
                <c:pt idx="4534">
                  <c:v>1585.98</c:v>
                </c:pt>
                <c:pt idx="4535">
                  <c:v>1550.73</c:v>
                </c:pt>
                <c:pt idx="4536">
                  <c:v>1609.8109999999999</c:v>
                </c:pt>
                <c:pt idx="4537">
                  <c:v>1574.6030000000001</c:v>
                </c:pt>
                <c:pt idx="4538">
                  <c:v>1479.076</c:v>
                </c:pt>
                <c:pt idx="4539">
                  <c:v>1519.741</c:v>
                </c:pt>
                <c:pt idx="4540">
                  <c:v>1549.336</c:v>
                </c:pt>
                <c:pt idx="4541">
                  <c:v>1559.52</c:v>
                </c:pt>
                <c:pt idx="4542">
                  <c:v>1524.8209999999999</c:v>
                </c:pt>
                <c:pt idx="4543">
                  <c:v>1559.732</c:v>
                </c:pt>
                <c:pt idx="4544">
                  <c:v>1584.75</c:v>
                </c:pt>
                <c:pt idx="4545">
                  <c:v>1577.9870000000001</c:v>
                </c:pt>
                <c:pt idx="4546">
                  <c:v>1568.652</c:v>
                </c:pt>
                <c:pt idx="4547">
                  <c:v>1517.2529999999999</c:v>
                </c:pt>
                <c:pt idx="4548">
                  <c:v>1581.819</c:v>
                </c:pt>
                <c:pt idx="4549">
                  <c:v>1613.5329999999999</c:v>
                </c:pt>
                <c:pt idx="4550">
                  <c:v>1560.787</c:v>
                </c:pt>
                <c:pt idx="4551">
                  <c:v>1689.4280000000001</c:v>
                </c:pt>
                <c:pt idx="4552">
                  <c:v>1739.2049999999999</c:v>
                </c:pt>
                <c:pt idx="4553">
                  <c:v>1693.16</c:v>
                </c:pt>
                <c:pt idx="4554">
                  <c:v>1593.8589999999999</c:v>
                </c:pt>
                <c:pt idx="4555">
                  <c:v>1654.11</c:v>
                </c:pt>
                <c:pt idx="4556">
                  <c:v>1606.5</c:v>
                </c:pt>
                <c:pt idx="4557">
                  <c:v>1564.444</c:v>
                </c:pt>
                <c:pt idx="4558">
                  <c:v>1546.4079999999999</c:v>
                </c:pt>
                <c:pt idx="4559">
                  <c:v>1498.915</c:v>
                </c:pt>
                <c:pt idx="4560">
                  <c:v>1501.0070000000001</c:v>
                </c:pt>
                <c:pt idx="4561">
                  <c:v>1460.1679999999999</c:v>
                </c:pt>
                <c:pt idx="4562">
                  <c:v>1387.5920000000001</c:v>
                </c:pt>
                <c:pt idx="4563">
                  <c:v>1427.7070000000001</c:v>
                </c:pt>
                <c:pt idx="4564">
                  <c:v>1370.39</c:v>
                </c:pt>
                <c:pt idx="4565">
                  <c:v>1364.345</c:v>
                </c:pt>
                <c:pt idx="4566">
                  <c:v>1348.606</c:v>
                </c:pt>
                <c:pt idx="4567">
                  <c:v>1333.644</c:v>
                </c:pt>
                <c:pt idx="4568">
                  <c:v>1326.518</c:v>
                </c:pt>
                <c:pt idx="4569">
                  <c:v>1285.579</c:v>
                </c:pt>
                <c:pt idx="4570">
                  <c:v>1268.3240000000001</c:v>
                </c:pt>
                <c:pt idx="4571">
                  <c:v>1287.931</c:v>
                </c:pt>
                <c:pt idx="4572">
                  <c:v>1311.5940000000001</c:v>
                </c:pt>
                <c:pt idx="4573">
                  <c:v>1279.326</c:v>
                </c:pt>
                <c:pt idx="4574">
                  <c:v>1277.1500000000001</c:v>
                </c:pt>
                <c:pt idx="4575">
                  <c:v>1283.02</c:v>
                </c:pt>
                <c:pt idx="4576">
                  <c:v>1236.046</c:v>
                </c:pt>
                <c:pt idx="4577">
                  <c:v>1202.885</c:v>
                </c:pt>
                <c:pt idx="4578">
                  <c:v>1213.654</c:v>
                </c:pt>
                <c:pt idx="4579">
                  <c:v>1168.72</c:v>
                </c:pt>
                <c:pt idx="4580">
                  <c:v>1147.7070000000001</c:v>
                </c:pt>
                <c:pt idx="4581">
                  <c:v>1109.0889999999999</c:v>
                </c:pt>
                <c:pt idx="4582">
                  <c:v>1059.874</c:v>
                </c:pt>
                <c:pt idx="4583">
                  <c:v>1065.557</c:v>
                </c:pt>
                <c:pt idx="4584">
                  <c:v>1063.277</c:v>
                </c:pt>
                <c:pt idx="4585">
                  <c:v>1088.8630000000001</c:v>
                </c:pt>
                <c:pt idx="4586">
                  <c:v>1099.9960000000001</c:v>
                </c:pt>
                <c:pt idx="4587">
                  <c:v>1095.402</c:v>
                </c:pt>
                <c:pt idx="4588">
                  <c:v>1071.9269999999999</c:v>
                </c:pt>
                <c:pt idx="4589">
                  <c:v>1120.7380000000001</c:v>
                </c:pt>
                <c:pt idx="4590">
                  <c:v>1128.2239999999999</c:v>
                </c:pt>
                <c:pt idx="4591">
                  <c:v>1116.932</c:v>
                </c:pt>
                <c:pt idx="4592">
                  <c:v>1111.7570000000001</c:v>
                </c:pt>
                <c:pt idx="4593">
                  <c:v>1120.9269999999999</c:v>
                </c:pt>
                <c:pt idx="4594">
                  <c:v>1116.405</c:v>
                </c:pt>
                <c:pt idx="4595">
                  <c:v>1091.0889999999999</c:v>
                </c:pt>
                <c:pt idx="4596">
                  <c:v>1091.6949999999999</c:v>
                </c:pt>
                <c:pt idx="4597">
                  <c:v>1112.7909999999999</c:v>
                </c:pt>
                <c:pt idx="4598">
                  <c:v>1139.9970000000001</c:v>
                </c:pt>
                <c:pt idx="4599">
                  <c:v>1137.162</c:v>
                </c:pt>
                <c:pt idx="4600">
                  <c:v>1144.0650000000001</c:v>
                </c:pt>
                <c:pt idx="4601">
                  <c:v>1171.6030000000001</c:v>
                </c:pt>
                <c:pt idx="4602">
                  <c:v>1159.473</c:v>
                </c:pt>
                <c:pt idx="4603">
                  <c:v>1166.2370000000001</c:v>
                </c:pt>
                <c:pt idx="4604">
                  <c:v>1170.616</c:v>
                </c:pt>
                <c:pt idx="4605">
                  <c:v>1181.5170000000001</c:v>
                </c:pt>
                <c:pt idx="4606">
                  <c:v>1178.192</c:v>
                </c:pt>
                <c:pt idx="4607">
                  <c:v>1195.337</c:v>
                </c:pt>
                <c:pt idx="4608">
                  <c:v>1205.1389999999999</c:v>
                </c:pt>
                <c:pt idx="4609">
                  <c:v>1202.4690000000001</c:v>
                </c:pt>
                <c:pt idx="4610">
                  <c:v>1201.634</c:v>
                </c:pt>
                <c:pt idx="4611">
                  <c:v>1199.5999999999999</c:v>
                </c:pt>
                <c:pt idx="4612">
                  <c:v>1194.4690000000001</c:v>
                </c:pt>
                <c:pt idx="4613">
                  <c:v>1184.402</c:v>
                </c:pt>
                <c:pt idx="4614">
                  <c:v>1168.5039999999999</c:v>
                </c:pt>
                <c:pt idx="4615">
                  <c:v>1158.0540000000001</c:v>
                </c:pt>
                <c:pt idx="4616">
                  <c:v>1157.5070000000001</c:v>
                </c:pt>
                <c:pt idx="4617">
                  <c:v>1169.489</c:v>
                </c:pt>
                <c:pt idx="4618">
                  <c:v>1161.1199999999999</c:v>
                </c:pt>
                <c:pt idx="4619">
                  <c:v>1156.854</c:v>
                </c:pt>
                <c:pt idx="4620">
                  <c:v>1169.0340000000001</c:v>
                </c:pt>
                <c:pt idx="4621">
                  <c:v>1170.9490000000001</c:v>
                </c:pt>
                <c:pt idx="4622">
                  <c:v>1172.7429999999999</c:v>
                </c:pt>
                <c:pt idx="4623">
                  <c:v>1172.933</c:v>
                </c:pt>
                <c:pt idx="4624">
                  <c:v>1151.991</c:v>
                </c:pt>
                <c:pt idx="4625">
                  <c:v>1159.096</c:v>
                </c:pt>
                <c:pt idx="4626">
                  <c:v>1166.93</c:v>
                </c:pt>
                <c:pt idx="4627">
                  <c:v>1164.6389999999999</c:v>
                </c:pt>
                <c:pt idx="4628">
                  <c:v>1158.702</c:v>
                </c:pt>
                <c:pt idx="4629">
                  <c:v>1149.925</c:v>
                </c:pt>
                <c:pt idx="4630">
                  <c:v>1132.7360000000001</c:v>
                </c:pt>
                <c:pt idx="4631">
                  <c:v>1136.941</c:v>
                </c:pt>
                <c:pt idx="4632">
                  <c:v>1142.107</c:v>
                </c:pt>
                <c:pt idx="4633">
                  <c:v>1132.357</c:v>
                </c:pt>
                <c:pt idx="4634">
                  <c:v>1128.954</c:v>
                </c:pt>
                <c:pt idx="4635">
                  <c:v>1128.7360000000001</c:v>
                </c:pt>
                <c:pt idx="4636">
                  <c:v>1100.9190000000001</c:v>
                </c:pt>
                <c:pt idx="4637">
                  <c:v>1097.9749999999999</c:v>
                </c:pt>
                <c:pt idx="4638">
                  <c:v>1090.087</c:v>
                </c:pt>
                <c:pt idx="4639">
                  <c:v>1065.816</c:v>
                </c:pt>
                <c:pt idx="4640">
                  <c:v>1081.442</c:v>
                </c:pt>
                <c:pt idx="4641">
                  <c:v>1103.4970000000001</c:v>
                </c:pt>
                <c:pt idx="4642">
                  <c:v>1116.865</c:v>
                </c:pt>
                <c:pt idx="4643">
                  <c:v>1126.404</c:v>
                </c:pt>
                <c:pt idx="4644">
                  <c:v>1120.5309999999999</c:v>
                </c:pt>
                <c:pt idx="4645">
                  <c:v>1134.673</c:v>
                </c:pt>
                <c:pt idx="4646">
                  <c:v>1140.9749999999999</c:v>
                </c:pt>
                <c:pt idx="4647">
                  <c:v>1146.4929999999999</c:v>
                </c:pt>
                <c:pt idx="4648">
                  <c:v>1138.21</c:v>
                </c:pt>
                <c:pt idx="4649">
                  <c:v>1148.123</c:v>
                </c:pt>
                <c:pt idx="4650">
                  <c:v>1162.3499999999999</c:v>
                </c:pt>
                <c:pt idx="4651">
                  <c:v>1158.499</c:v>
                </c:pt>
                <c:pt idx="4652">
                  <c:v>1151.374</c:v>
                </c:pt>
                <c:pt idx="4653">
                  <c:v>1158.5509999999999</c:v>
                </c:pt>
                <c:pt idx="4654">
                  <c:v>1153.1189999999999</c:v>
                </c:pt>
                <c:pt idx="4655">
                  <c:v>1137.309</c:v>
                </c:pt>
                <c:pt idx="4656">
                  <c:v>1148.655</c:v>
                </c:pt>
                <c:pt idx="4657">
                  <c:v>1148.154</c:v>
                </c:pt>
                <c:pt idx="4658">
                  <c:v>1158.8679999999999</c:v>
                </c:pt>
                <c:pt idx="4659">
                  <c:v>1172.8130000000001</c:v>
                </c:pt>
                <c:pt idx="4660">
                  <c:v>1168.8140000000001</c:v>
                </c:pt>
                <c:pt idx="4661">
                  <c:v>1137.729</c:v>
                </c:pt>
                <c:pt idx="4662">
                  <c:v>1132.5899999999999</c:v>
                </c:pt>
                <c:pt idx="4663">
                  <c:v>1119.9649999999999</c:v>
                </c:pt>
                <c:pt idx="4664">
                  <c:v>1125.819</c:v>
                </c:pt>
                <c:pt idx="4665">
                  <c:v>1146.7</c:v>
                </c:pt>
                <c:pt idx="4666">
                  <c:v>1148.2639999999999</c:v>
                </c:pt>
                <c:pt idx="4667">
                  <c:v>1142.729</c:v>
                </c:pt>
                <c:pt idx="4668">
                  <c:v>1159.9369999999999</c:v>
                </c:pt>
                <c:pt idx="4669">
                  <c:v>1173.913</c:v>
                </c:pt>
                <c:pt idx="4670">
                  <c:v>1168.981</c:v>
                </c:pt>
                <c:pt idx="4671">
                  <c:v>1172.5119999999999</c:v>
                </c:pt>
                <c:pt idx="4672">
                  <c:v>1185.9659999999999</c:v>
                </c:pt>
                <c:pt idx="4673">
                  <c:v>1154.4280000000001</c:v>
                </c:pt>
                <c:pt idx="4674">
                  <c:v>1155.92</c:v>
                </c:pt>
                <c:pt idx="4675">
                  <c:v>1160.0899999999999</c:v>
                </c:pt>
                <c:pt idx="4676">
                  <c:v>1183.0619999999999</c:v>
                </c:pt>
                <c:pt idx="4677">
                  <c:v>1194.8440000000001</c:v>
                </c:pt>
                <c:pt idx="4678">
                  <c:v>1196.296</c:v>
                </c:pt>
                <c:pt idx="4679">
                  <c:v>1214.21</c:v>
                </c:pt>
                <c:pt idx="4680">
                  <c:v>1204.635</c:v>
                </c:pt>
                <c:pt idx="4681">
                  <c:v>1224.087</c:v>
                </c:pt>
                <c:pt idx="4682">
                  <c:v>1223.258</c:v>
                </c:pt>
                <c:pt idx="4683">
                  <c:v>1209.5409999999999</c:v>
                </c:pt>
                <c:pt idx="4684">
                  <c:v>1219.1959999999999</c:v>
                </c:pt>
                <c:pt idx="4685">
                  <c:v>1232.5060000000001</c:v>
                </c:pt>
                <c:pt idx="4686">
                  <c:v>1236.9690000000001</c:v>
                </c:pt>
                <c:pt idx="4687">
                  <c:v>1234.3579999999999</c:v>
                </c:pt>
                <c:pt idx="4688">
                  <c:v>1247.4169999999999</c:v>
                </c:pt>
                <c:pt idx="4689">
                  <c:v>1245.0809999999999</c:v>
                </c:pt>
                <c:pt idx="4690">
                  <c:v>1252.818</c:v>
                </c:pt>
                <c:pt idx="4691">
                  <c:v>1263.8499999999999</c:v>
                </c:pt>
                <c:pt idx="4692">
                  <c:v>1278.9159999999999</c:v>
                </c:pt>
                <c:pt idx="4693">
                  <c:v>1273.7850000000001</c:v>
                </c:pt>
                <c:pt idx="4694">
                  <c:v>1275.374</c:v>
                </c:pt>
                <c:pt idx="4695">
                  <c:v>1275.607</c:v>
                </c:pt>
                <c:pt idx="4696">
                  <c:v>1285.5029999999999</c:v>
                </c:pt>
                <c:pt idx="4697">
                  <c:v>1290.595</c:v>
                </c:pt>
                <c:pt idx="4698">
                  <c:v>1293.7429999999999</c:v>
                </c:pt>
                <c:pt idx="4699">
                  <c:v>1282.508</c:v>
                </c:pt>
                <c:pt idx="4700">
                  <c:v>1282.9880000000001</c:v>
                </c:pt>
                <c:pt idx="4701">
                  <c:v>1286.1990000000001</c:v>
                </c:pt>
                <c:pt idx="4702">
                  <c:v>1286.559</c:v>
                </c:pt>
                <c:pt idx="4703">
                  <c:v>1283.1210000000001</c:v>
                </c:pt>
                <c:pt idx="4704">
                  <c:v>1259.7650000000001</c:v>
                </c:pt>
                <c:pt idx="4705">
                  <c:v>1253.2750000000001</c:v>
                </c:pt>
                <c:pt idx="4706">
                  <c:v>1235.8040000000001</c:v>
                </c:pt>
                <c:pt idx="4707">
                  <c:v>1236.8720000000001</c:v>
                </c:pt>
                <c:pt idx="4708">
                  <c:v>1223.4780000000001</c:v>
                </c:pt>
                <c:pt idx="4709">
                  <c:v>1217.316</c:v>
                </c:pt>
                <c:pt idx="4710">
                  <c:v>1216.76</c:v>
                </c:pt>
                <c:pt idx="4711">
                  <c:v>1225.9290000000001</c:v>
                </c:pt>
                <c:pt idx="4712">
                  <c:v>1216.788</c:v>
                </c:pt>
                <c:pt idx="4713">
                  <c:v>1208.2660000000001</c:v>
                </c:pt>
                <c:pt idx="4714">
                  <c:v>1217.4290000000001</c:v>
                </c:pt>
                <c:pt idx="4715">
                  <c:v>1216.0940000000001</c:v>
                </c:pt>
                <c:pt idx="4716">
                  <c:v>1207.825</c:v>
                </c:pt>
                <c:pt idx="4717">
                  <c:v>1243.645</c:v>
                </c:pt>
                <c:pt idx="4718">
                  <c:v>1246.2360000000001</c:v>
                </c:pt>
                <c:pt idx="4719">
                  <c:v>1251.5250000000001</c:v>
                </c:pt>
                <c:pt idx="4720">
                  <c:v>1254.8140000000001</c:v>
                </c:pt>
                <c:pt idx="4721">
                  <c:v>1240.595</c:v>
                </c:pt>
                <c:pt idx="4722">
                  <c:v>1244.068</c:v>
                </c:pt>
                <c:pt idx="4723">
                  <c:v>1247.146</c:v>
                </c:pt>
                <c:pt idx="4724">
                  <c:v>1236.932</c:v>
                </c:pt>
                <c:pt idx="4725">
                  <c:v>1228.71</c:v>
                </c:pt>
                <c:pt idx="4726">
                  <c:v>1213.7850000000001</c:v>
                </c:pt>
                <c:pt idx="4727">
                  <c:v>1217.4570000000001</c:v>
                </c:pt>
                <c:pt idx="4728">
                  <c:v>1234.779</c:v>
                </c:pt>
                <c:pt idx="4729">
                  <c:v>1242.896</c:v>
                </c:pt>
                <c:pt idx="4730">
                  <c:v>1231.7470000000001</c:v>
                </c:pt>
                <c:pt idx="4731">
                  <c:v>1230.211</c:v>
                </c:pt>
                <c:pt idx="4732">
                  <c:v>1221.578</c:v>
                </c:pt>
                <c:pt idx="4733">
                  <c:v>1199.0609999999999</c:v>
                </c:pt>
                <c:pt idx="4734">
                  <c:v>1229.8620000000001</c:v>
                </c:pt>
                <c:pt idx="4735">
                  <c:v>1222.634</c:v>
                </c:pt>
                <c:pt idx="4736">
                  <c:v>1222.3789999999999</c:v>
                </c:pt>
                <c:pt idx="4737">
                  <c:v>1207.001</c:v>
                </c:pt>
                <c:pt idx="4738">
                  <c:v>1233.703</c:v>
                </c:pt>
                <c:pt idx="4739">
                  <c:v>1252.1379999999999</c:v>
                </c:pt>
                <c:pt idx="4740">
                  <c:v>1230.126</c:v>
                </c:pt>
                <c:pt idx="4741">
                  <c:v>1239.605</c:v>
                </c:pt>
                <c:pt idx="4742">
                  <c:v>1218.0050000000001</c:v>
                </c:pt>
                <c:pt idx="4743">
                  <c:v>1213.674</c:v>
                </c:pt>
                <c:pt idx="4744">
                  <c:v>1190.683</c:v>
                </c:pt>
                <c:pt idx="4745">
                  <c:v>1167.597</c:v>
                </c:pt>
                <c:pt idx="4746">
                  <c:v>1178.375</c:v>
                </c:pt>
                <c:pt idx="4747">
                  <c:v>1163.527</c:v>
                </c:pt>
                <c:pt idx="4748">
                  <c:v>1147.1969999999999</c:v>
                </c:pt>
                <c:pt idx="4749">
                  <c:v>1136.8900000000001</c:v>
                </c:pt>
                <c:pt idx="4750">
                  <c:v>1143.125</c:v>
                </c:pt>
                <c:pt idx="4751">
                  <c:v>1150.223</c:v>
                </c:pt>
                <c:pt idx="4752">
                  <c:v>1129.722</c:v>
                </c:pt>
                <c:pt idx="4753">
                  <c:v>1145.2159999999999</c:v>
                </c:pt>
                <c:pt idx="4754">
                  <c:v>1160.288</c:v>
                </c:pt>
                <c:pt idx="4755">
                  <c:v>1179.066</c:v>
                </c:pt>
                <c:pt idx="4756">
                  <c:v>1178.5540000000001</c:v>
                </c:pt>
                <c:pt idx="4757">
                  <c:v>1177.623</c:v>
                </c:pt>
                <c:pt idx="4758">
                  <c:v>1149.9069999999999</c:v>
                </c:pt>
                <c:pt idx="4759">
                  <c:v>1126.0809999999999</c:v>
                </c:pt>
                <c:pt idx="4760">
                  <c:v>1071.3</c:v>
                </c:pt>
                <c:pt idx="4761">
                  <c:v>1070.4100000000001</c:v>
                </c:pt>
                <c:pt idx="4762">
                  <c:v>1168.0260000000001</c:v>
                </c:pt>
                <c:pt idx="4763">
                  <c:v>1204.18</c:v>
                </c:pt>
                <c:pt idx="4764">
                  <c:v>1190.5540000000001</c:v>
                </c:pt>
                <c:pt idx="4765">
                  <c:v>1207.672</c:v>
                </c:pt>
                <c:pt idx="4766">
                  <c:v>1234.5809999999999</c:v>
                </c:pt>
                <c:pt idx="4767">
                  <c:v>1271.069</c:v>
                </c:pt>
                <c:pt idx="4768">
                  <c:v>1294.162</c:v>
                </c:pt>
                <c:pt idx="4769">
                  <c:v>1307.44</c:v>
                </c:pt>
                <c:pt idx="4770">
                  <c:v>1293.4570000000001</c:v>
                </c:pt>
                <c:pt idx="4771">
                  <c:v>1302.1020000000001</c:v>
                </c:pt>
                <c:pt idx="4772">
                  <c:v>1316.9190000000001</c:v>
                </c:pt>
                <c:pt idx="4773">
                  <c:v>1315.3019999999999</c:v>
                </c:pt>
                <c:pt idx="4774">
                  <c:v>1311.94</c:v>
                </c:pt>
                <c:pt idx="4775">
                  <c:v>1317.9459999999999</c:v>
                </c:pt>
                <c:pt idx="4776">
                  <c:v>1321.8989999999999</c:v>
                </c:pt>
                <c:pt idx="4777">
                  <c:v>1326.8209999999999</c:v>
                </c:pt>
                <c:pt idx="4778">
                  <c:v>1316.271</c:v>
                </c:pt>
                <c:pt idx="4779">
                  <c:v>1299.1479999999999</c:v>
                </c:pt>
                <c:pt idx="4780">
                  <c:v>1313.01</c:v>
                </c:pt>
                <c:pt idx="4781">
                  <c:v>1287.0730000000001</c:v>
                </c:pt>
                <c:pt idx="4782">
                  <c:v>1314.7149999999999</c:v>
                </c:pt>
                <c:pt idx="4783">
                  <c:v>1325.633</c:v>
                </c:pt>
                <c:pt idx="4784">
                  <c:v>1335.4659999999999</c:v>
                </c:pt>
                <c:pt idx="4785">
                  <c:v>1336.558</c:v>
                </c:pt>
                <c:pt idx="4786">
                  <c:v>1358.8130000000001</c:v>
                </c:pt>
                <c:pt idx="4787">
                  <c:v>1360.6189999999999</c:v>
                </c:pt>
                <c:pt idx="4788">
                  <c:v>1343.232</c:v>
                </c:pt>
                <c:pt idx="4789">
                  <c:v>1338.9839999999999</c:v>
                </c:pt>
                <c:pt idx="4790">
                  <c:v>1324.4</c:v>
                </c:pt>
                <c:pt idx="4791">
                  <c:v>1315.2829999999999</c:v>
                </c:pt>
                <c:pt idx="4792">
                  <c:v>1335.125</c:v>
                </c:pt>
                <c:pt idx="4793">
                  <c:v>1331.65</c:v>
                </c:pt>
                <c:pt idx="4794">
                  <c:v>1316.441</c:v>
                </c:pt>
                <c:pt idx="4795">
                  <c:v>1339.202</c:v>
                </c:pt>
                <c:pt idx="4796">
                  <c:v>1361.432</c:v>
                </c:pt>
                <c:pt idx="4797">
                  <c:v>1385.6179999999999</c:v>
                </c:pt>
                <c:pt idx="4798">
                  <c:v>1382.0360000000001</c:v>
                </c:pt>
                <c:pt idx="4799">
                  <c:v>1401.742</c:v>
                </c:pt>
                <c:pt idx="4800">
                  <c:v>1397.9559999999999</c:v>
                </c:pt>
                <c:pt idx="4801">
                  <c:v>1399.356</c:v>
                </c:pt>
                <c:pt idx="4802">
                  <c:v>1392.8779999999999</c:v>
                </c:pt>
                <c:pt idx="4803">
                  <c:v>1370.6849999999999</c:v>
                </c:pt>
                <c:pt idx="4804">
                  <c:v>1348.942</c:v>
                </c:pt>
                <c:pt idx="4805">
                  <c:v>1348.588</c:v>
                </c:pt>
                <c:pt idx="4806">
                  <c:v>1365.3409999999999</c:v>
                </c:pt>
                <c:pt idx="4807">
                  <c:v>1383.3879999999999</c:v>
                </c:pt>
                <c:pt idx="4808">
                  <c:v>1347.6769999999999</c:v>
                </c:pt>
                <c:pt idx="4809">
                  <c:v>1368.297</c:v>
                </c:pt>
                <c:pt idx="4810">
                  <c:v>1369.65</c:v>
                </c:pt>
                <c:pt idx="4811">
                  <c:v>1403.73</c:v>
                </c:pt>
                <c:pt idx="4812">
                  <c:v>1408.614</c:v>
                </c:pt>
                <c:pt idx="4813">
                  <c:v>1406.3030000000001</c:v>
                </c:pt>
                <c:pt idx="4814">
                  <c:v>1420</c:v>
                </c:pt>
                <c:pt idx="4815">
                  <c:v>1413.08</c:v>
                </c:pt>
                <c:pt idx="4816">
                  <c:v>1415.575</c:v>
                </c:pt>
                <c:pt idx="4817">
                  <c:v>1411.2059999999999</c:v>
                </c:pt>
                <c:pt idx="4818">
                  <c:v>1397.895</c:v>
                </c:pt>
                <c:pt idx="4819">
                  <c:v>1399.5419999999999</c:v>
                </c:pt>
                <c:pt idx="4820">
                  <c:v>1390.4159999999999</c:v>
                </c:pt>
                <c:pt idx="4821">
                  <c:v>1389.366</c:v>
                </c:pt>
                <c:pt idx="4822">
                  <c:v>1375.817</c:v>
                </c:pt>
                <c:pt idx="4823">
                  <c:v>1366.6559999999999</c:v>
                </c:pt>
                <c:pt idx="4824">
                  <c:v>1357.431</c:v>
                </c:pt>
                <c:pt idx="4825">
                  <c:v>1362.2919999999999</c:v>
                </c:pt>
                <c:pt idx="4826">
                  <c:v>1368.183</c:v>
                </c:pt>
                <c:pt idx="4827">
                  <c:v>1368.087</c:v>
                </c:pt>
                <c:pt idx="4828">
                  <c:v>1367.127</c:v>
                </c:pt>
                <c:pt idx="4829">
                  <c:v>1369.2619999999999</c:v>
                </c:pt>
                <c:pt idx="4830">
                  <c:v>1349.6489999999999</c:v>
                </c:pt>
                <c:pt idx="4831">
                  <c:v>1354.606</c:v>
                </c:pt>
                <c:pt idx="4832">
                  <c:v>1357.595</c:v>
                </c:pt>
                <c:pt idx="4833">
                  <c:v>1327.873</c:v>
                </c:pt>
                <c:pt idx="4834">
                  <c:v>1348.412</c:v>
                </c:pt>
                <c:pt idx="4835">
                  <c:v>1352.52</c:v>
                </c:pt>
                <c:pt idx="4836">
                  <c:v>1352.9259999999999</c:v>
                </c:pt>
                <c:pt idx="4837">
                  <c:v>1343.4480000000001</c:v>
                </c:pt>
                <c:pt idx="4838">
                  <c:v>1332.499</c:v>
                </c:pt>
                <c:pt idx="4839">
                  <c:v>1332.99</c:v>
                </c:pt>
                <c:pt idx="4840">
                  <c:v>1310.3779999999999</c:v>
                </c:pt>
                <c:pt idx="4841">
                  <c:v>1315.1669999999999</c:v>
                </c:pt>
                <c:pt idx="4842">
                  <c:v>1324.559</c:v>
                </c:pt>
                <c:pt idx="4843">
                  <c:v>1332.182</c:v>
                </c:pt>
                <c:pt idx="4844">
                  <c:v>1305.223</c:v>
                </c:pt>
                <c:pt idx="4845">
                  <c:v>1296.0050000000001</c:v>
                </c:pt>
                <c:pt idx="4846">
                  <c:v>1298.107</c:v>
                </c:pt>
                <c:pt idx="4847">
                  <c:v>1316.2460000000001</c:v>
                </c:pt>
                <c:pt idx="4848">
                  <c:v>1324.7070000000001</c:v>
                </c:pt>
                <c:pt idx="4849">
                  <c:v>1313.721</c:v>
                </c:pt>
                <c:pt idx="4850">
                  <c:v>1318.748</c:v>
                </c:pt>
                <c:pt idx="4851">
                  <c:v>1311.5139999999999</c:v>
                </c:pt>
                <c:pt idx="4852">
                  <c:v>1297.2249999999999</c:v>
                </c:pt>
                <c:pt idx="4853">
                  <c:v>1322.7929999999999</c:v>
                </c:pt>
                <c:pt idx="4854">
                  <c:v>1303.1400000000001</c:v>
                </c:pt>
                <c:pt idx="4855">
                  <c:v>1306.3779999999999</c:v>
                </c:pt>
                <c:pt idx="4856">
                  <c:v>1286.0840000000001</c:v>
                </c:pt>
                <c:pt idx="4857">
                  <c:v>1269.0150000000001</c:v>
                </c:pt>
                <c:pt idx="4858">
                  <c:v>1254.9649999999999</c:v>
                </c:pt>
                <c:pt idx="4859">
                  <c:v>1243.0160000000001</c:v>
                </c:pt>
                <c:pt idx="4860">
                  <c:v>1249.4349999999999</c:v>
                </c:pt>
                <c:pt idx="4861">
                  <c:v>1223.5650000000001</c:v>
                </c:pt>
                <c:pt idx="4862">
                  <c:v>1188.865</c:v>
                </c:pt>
                <c:pt idx="4863">
                  <c:v>1191.5530000000001</c:v>
                </c:pt>
                <c:pt idx="4864">
                  <c:v>1194.0170000000001</c:v>
                </c:pt>
                <c:pt idx="4865">
                  <c:v>1179.8689999999999</c:v>
                </c:pt>
                <c:pt idx="4866">
                  <c:v>1187.501</c:v>
                </c:pt>
                <c:pt idx="4867">
                  <c:v>1188.7149999999999</c:v>
                </c:pt>
                <c:pt idx="4868">
                  <c:v>1193.9090000000001</c:v>
                </c:pt>
                <c:pt idx="4869">
                  <c:v>1202.835</c:v>
                </c:pt>
                <c:pt idx="4870">
                  <c:v>1188.482</c:v>
                </c:pt>
                <c:pt idx="4871">
                  <c:v>1184.961</c:v>
                </c:pt>
                <c:pt idx="4872">
                  <c:v>1178.97</c:v>
                </c:pt>
                <c:pt idx="4873">
                  <c:v>1190.037</c:v>
                </c:pt>
                <c:pt idx="4874">
                  <c:v>1199.8320000000001</c:v>
                </c:pt>
                <c:pt idx="4875">
                  <c:v>1200.8340000000001</c:v>
                </c:pt>
                <c:pt idx="4876">
                  <c:v>1206.452</c:v>
                </c:pt>
                <c:pt idx="4877">
                  <c:v>1207.5409999999999</c:v>
                </c:pt>
                <c:pt idx="4878">
                  <c:v>1213.2529999999999</c:v>
                </c:pt>
                <c:pt idx="4879">
                  <c:v>1201.789</c:v>
                </c:pt>
                <c:pt idx="4880">
                  <c:v>1188.306</c:v>
                </c:pt>
                <c:pt idx="4881">
                  <c:v>1206.53</c:v>
                </c:pt>
                <c:pt idx="4882">
                  <c:v>1206.674</c:v>
                </c:pt>
                <c:pt idx="4883">
                  <c:v>1194.673</c:v>
                </c:pt>
                <c:pt idx="4884">
                  <c:v>1208.2180000000001</c:v>
                </c:pt>
                <c:pt idx="4885">
                  <c:v>1208.6030000000001</c:v>
                </c:pt>
                <c:pt idx="4886">
                  <c:v>1226.02</c:v>
                </c:pt>
                <c:pt idx="4887">
                  <c:v>1232.5840000000001</c:v>
                </c:pt>
                <c:pt idx="4888">
                  <c:v>1229.8309999999999</c:v>
                </c:pt>
                <c:pt idx="4889">
                  <c:v>1238.5</c:v>
                </c:pt>
                <c:pt idx="4890">
                  <c:v>1236.2360000000001</c:v>
                </c:pt>
                <c:pt idx="4891">
                  <c:v>1245.9110000000001</c:v>
                </c:pt>
                <c:pt idx="4892">
                  <c:v>1246.2950000000001</c:v>
                </c:pt>
                <c:pt idx="4893">
                  <c:v>1250.2380000000001</c:v>
                </c:pt>
                <c:pt idx="4894">
                  <c:v>1236.5129999999999</c:v>
                </c:pt>
                <c:pt idx="4895">
                  <c:v>1248.04</c:v>
                </c:pt>
                <c:pt idx="4896">
                  <c:v>1222.913</c:v>
                </c:pt>
                <c:pt idx="4897">
                  <c:v>1204.43</c:v>
                </c:pt>
                <c:pt idx="4898">
                  <c:v>1200.203</c:v>
                </c:pt>
                <c:pt idx="4899">
                  <c:v>1203.7149999999999</c:v>
                </c:pt>
                <c:pt idx="4900">
                  <c:v>1213.1289999999999</c:v>
                </c:pt>
                <c:pt idx="4901">
                  <c:v>1213.962</c:v>
                </c:pt>
                <c:pt idx="4902">
                  <c:v>1215.431</c:v>
                </c:pt>
                <c:pt idx="4903">
                  <c:v>1202.2149999999999</c:v>
                </c:pt>
                <c:pt idx="4904">
                  <c:v>1167.6469999999999</c:v>
                </c:pt>
                <c:pt idx="4905">
                  <c:v>1226.9659999999999</c:v>
                </c:pt>
                <c:pt idx="4906">
                  <c:v>1239.9010000000001</c:v>
                </c:pt>
                <c:pt idx="4907">
                  <c:v>1237.164</c:v>
                </c:pt>
                <c:pt idx="4908">
                  <c:v>1244.07</c:v>
                </c:pt>
                <c:pt idx="4909">
                  <c:v>1233.6199999999999</c:v>
                </c:pt>
                <c:pt idx="4910">
                  <c:v>1220.473</c:v>
                </c:pt>
                <c:pt idx="4911">
                  <c:v>1194.1020000000001</c:v>
                </c:pt>
                <c:pt idx="4912">
                  <c:v>1181.143</c:v>
                </c:pt>
                <c:pt idx="4913">
                  <c:v>1186.606</c:v>
                </c:pt>
                <c:pt idx="4914">
                  <c:v>1191.9190000000001</c:v>
                </c:pt>
                <c:pt idx="4915">
                  <c:v>1181.278</c:v>
                </c:pt>
                <c:pt idx="4916">
                  <c:v>1169.664</c:v>
                </c:pt>
                <c:pt idx="4917">
                  <c:v>1171.2539999999999</c:v>
                </c:pt>
                <c:pt idx="4918">
                  <c:v>1169.0070000000001</c:v>
                </c:pt>
                <c:pt idx="4919">
                  <c:v>1160.768</c:v>
                </c:pt>
                <c:pt idx="4920">
                  <c:v>1154.1659999999999</c:v>
                </c:pt>
                <c:pt idx="4921">
                  <c:v>1146.5219999999999</c:v>
                </c:pt>
                <c:pt idx="4922">
                  <c:v>1174.8019999999999</c:v>
                </c:pt>
                <c:pt idx="4923">
                  <c:v>1168.0260000000001</c:v>
                </c:pt>
                <c:pt idx="4924">
                  <c:v>1153.8399999999999</c:v>
                </c:pt>
                <c:pt idx="4925">
                  <c:v>1159.1690000000001</c:v>
                </c:pt>
                <c:pt idx="4926">
                  <c:v>1157.8420000000001</c:v>
                </c:pt>
                <c:pt idx="4927">
                  <c:v>1148.171</c:v>
                </c:pt>
                <c:pt idx="4928">
                  <c:v>1139.364</c:v>
                </c:pt>
                <c:pt idx="4929">
                  <c:v>1136.204</c:v>
                </c:pt>
                <c:pt idx="4930">
                  <c:v>1135.873</c:v>
                </c:pt>
                <c:pt idx="4931">
                  <c:v>1122.546</c:v>
                </c:pt>
                <c:pt idx="4932">
                  <c:v>1130.1669999999999</c:v>
                </c:pt>
                <c:pt idx="4933">
                  <c:v>1133.087</c:v>
                </c:pt>
                <c:pt idx="4934">
                  <c:v>1139.6279999999999</c:v>
                </c:pt>
                <c:pt idx="4935">
                  <c:v>1122.5160000000001</c:v>
                </c:pt>
                <c:pt idx="4936">
                  <c:v>1143.818</c:v>
                </c:pt>
                <c:pt idx="4937">
                  <c:v>1125.528</c:v>
                </c:pt>
                <c:pt idx="4938">
                  <c:v>1124.941</c:v>
                </c:pt>
                <c:pt idx="4939">
                  <c:v>1158.5550000000001</c:v>
                </c:pt>
                <c:pt idx="4940">
                  <c:v>1172.4269999999999</c:v>
                </c:pt>
                <c:pt idx="4941">
                  <c:v>1181.627</c:v>
                </c:pt>
                <c:pt idx="4942">
                  <c:v>1183.3489999999999</c:v>
                </c:pt>
                <c:pt idx="4943">
                  <c:v>1191.3330000000001</c:v>
                </c:pt>
                <c:pt idx="4944">
                  <c:v>1197.8320000000001</c:v>
                </c:pt>
                <c:pt idx="4945">
                  <c:v>1185.0239999999999</c:v>
                </c:pt>
                <c:pt idx="4946">
                  <c:v>1174.1890000000001</c:v>
                </c:pt>
                <c:pt idx="4947">
                  <c:v>1186.634</c:v>
                </c:pt>
                <c:pt idx="4948">
                  <c:v>1185.7840000000001</c:v>
                </c:pt>
                <c:pt idx="4949">
                  <c:v>1195.1410000000001</c:v>
                </c:pt>
                <c:pt idx="4950">
                  <c:v>1181.123</c:v>
                </c:pt>
                <c:pt idx="4951">
                  <c:v>1194.038</c:v>
                </c:pt>
                <c:pt idx="4952">
                  <c:v>1184.7</c:v>
                </c:pt>
                <c:pt idx="4953">
                  <c:v>1180.854</c:v>
                </c:pt>
                <c:pt idx="4954">
                  <c:v>1180.393</c:v>
                </c:pt>
                <c:pt idx="4955">
                  <c:v>1174.846</c:v>
                </c:pt>
                <c:pt idx="4956">
                  <c:v>1184.086</c:v>
                </c:pt>
                <c:pt idx="4957">
                  <c:v>1177.924</c:v>
                </c:pt>
                <c:pt idx="4958">
                  <c:v>1235.827</c:v>
                </c:pt>
                <c:pt idx="4959">
                  <c:v>1178.306</c:v>
                </c:pt>
                <c:pt idx="4960">
                  <c:v>1173.364</c:v>
                </c:pt>
                <c:pt idx="4961">
                  <c:v>1177.52</c:v>
                </c:pt>
                <c:pt idx="4962">
                  <c:v>1191.8699999999999</c:v>
                </c:pt>
                <c:pt idx="4963">
                  <c:v>1187.3679999999999</c:v>
                </c:pt>
                <c:pt idx="4964">
                  <c:v>1176.489</c:v>
                </c:pt>
                <c:pt idx="4965">
                  <c:v>1150.307</c:v>
                </c:pt>
                <c:pt idx="4966">
                  <c:v>1125.7819999999999</c:v>
                </c:pt>
                <c:pt idx="4967">
                  <c:v>1117.9280000000001</c:v>
                </c:pt>
                <c:pt idx="4968">
                  <c:v>1119.817</c:v>
                </c:pt>
                <c:pt idx="4969">
                  <c:v>1130.7850000000001</c:v>
                </c:pt>
                <c:pt idx="4970">
                  <c:v>1122.4659999999999</c:v>
                </c:pt>
                <c:pt idx="4971">
                  <c:v>1134.8679999999999</c:v>
                </c:pt>
                <c:pt idx="4972">
                  <c:v>1102.5730000000001</c:v>
                </c:pt>
                <c:pt idx="4973">
                  <c:v>1098.903</c:v>
                </c:pt>
                <c:pt idx="4974">
                  <c:v>1097.383</c:v>
                </c:pt>
                <c:pt idx="4975">
                  <c:v>1084.0719999999999</c:v>
                </c:pt>
                <c:pt idx="4976">
                  <c:v>1109.634</c:v>
                </c:pt>
                <c:pt idx="4977">
                  <c:v>1117.01</c:v>
                </c:pt>
                <c:pt idx="4978">
                  <c:v>1110.0119999999999</c:v>
                </c:pt>
                <c:pt idx="4979">
                  <c:v>1041.9649999999999</c:v>
                </c:pt>
                <c:pt idx="4980">
                  <c:v>1103.9739999999999</c:v>
                </c:pt>
                <c:pt idx="4981">
                  <c:v>1184.521</c:v>
                </c:pt>
                <c:pt idx="4982">
                  <c:v>1172.366</c:v>
                </c:pt>
                <c:pt idx="4983">
                  <c:v>1167.557</c:v>
                </c:pt>
                <c:pt idx="4984">
                  <c:v>1187.22</c:v>
                </c:pt>
                <c:pt idx="4985">
                  <c:v>1179.2860000000001</c:v>
                </c:pt>
                <c:pt idx="4986">
                  <c:v>1208.6969999999999</c:v>
                </c:pt>
                <c:pt idx="4987">
                  <c:v>1242.713</c:v>
                </c:pt>
                <c:pt idx="4988">
                  <c:v>1256.0409999999999</c:v>
                </c:pt>
                <c:pt idx="4989">
                  <c:v>1231.027</c:v>
                </c:pt>
                <c:pt idx="4990">
                  <c:v>1255.229</c:v>
                </c:pt>
                <c:pt idx="4991">
                  <c:v>1251.55</c:v>
                </c:pt>
                <c:pt idx="4992">
                  <c:v>1251.298</c:v>
                </c:pt>
                <c:pt idx="4993">
                  <c:v>1240.82</c:v>
                </c:pt>
                <c:pt idx="4994">
                  <c:v>1226.3030000000001</c:v>
                </c:pt>
                <c:pt idx="4995">
                  <c:v>1229.865</c:v>
                </c:pt>
                <c:pt idx="4996">
                  <c:v>1221.0640000000001</c:v>
                </c:pt>
                <c:pt idx="4997">
                  <c:v>1213.8920000000001</c:v>
                </c:pt>
                <c:pt idx="4998">
                  <c:v>1198.5129999999999</c:v>
                </c:pt>
                <c:pt idx="4999">
                  <c:v>1194.0429999999999</c:v>
                </c:pt>
                <c:pt idx="5000">
                  <c:v>1184.096</c:v>
                </c:pt>
                <c:pt idx="5001">
                  <c:v>1171.8330000000001</c:v>
                </c:pt>
                <c:pt idx="5002">
                  <c:v>1164.5450000000001</c:v>
                </c:pt>
                <c:pt idx="5003">
                  <c:v>1144.6389999999999</c:v>
                </c:pt>
                <c:pt idx="5004">
                  <c:v>1132.905</c:v>
                </c:pt>
                <c:pt idx="5005">
                  <c:v>1134.634</c:v>
                </c:pt>
                <c:pt idx="5006">
                  <c:v>1143.0640000000001</c:v>
                </c:pt>
                <c:pt idx="5007">
                  <c:v>1168.1130000000001</c:v>
                </c:pt>
                <c:pt idx="5008">
                  <c:v>1120.127</c:v>
                </c:pt>
                <c:pt idx="5009">
                  <c:v>1146.809</c:v>
                </c:pt>
                <c:pt idx="5010">
                  <c:v>1184.0830000000001</c:v>
                </c:pt>
                <c:pt idx="5011">
                  <c:v>1206.0530000000001</c:v>
                </c:pt>
                <c:pt idx="5012">
                  <c:v>1199.24</c:v>
                </c:pt>
                <c:pt idx="5013">
                  <c:v>1171.941</c:v>
                </c:pt>
                <c:pt idx="5014">
                  <c:v>1196.2739999999999</c:v>
                </c:pt>
                <c:pt idx="5015">
                  <c:v>1200.3330000000001</c:v>
                </c:pt>
                <c:pt idx="5016">
                  <c:v>1192.828</c:v>
                </c:pt>
                <c:pt idx="5017">
                  <c:v>1189.76</c:v>
                </c:pt>
                <c:pt idx="5018">
                  <c:v>1179.421</c:v>
                </c:pt>
                <c:pt idx="5019">
                  <c:v>1153.229</c:v>
                </c:pt>
                <c:pt idx="5020">
                  <c:v>1141.777</c:v>
                </c:pt>
                <c:pt idx="5021">
                  <c:v>1170.8620000000001</c:v>
                </c:pt>
                <c:pt idx="5022">
                  <c:v>1174.2170000000001</c:v>
                </c:pt>
                <c:pt idx="5023">
                  <c:v>1198.8610000000001</c:v>
                </c:pt>
                <c:pt idx="5024">
                  <c:v>1208.248</c:v>
                </c:pt>
                <c:pt idx="5025">
                  <c:v>1193.5250000000001</c:v>
                </c:pt>
                <c:pt idx="5026">
                  <c:v>1209.857</c:v>
                </c:pt>
                <c:pt idx="5027">
                  <c:v>1197.2260000000001</c:v>
                </c:pt>
                <c:pt idx="5028">
                  <c:v>1190.826</c:v>
                </c:pt>
                <c:pt idx="5029">
                  <c:v>1200.114</c:v>
                </c:pt>
                <c:pt idx="5030">
                  <c:v>1185.72</c:v>
                </c:pt>
                <c:pt idx="5031">
                  <c:v>1154.7940000000001</c:v>
                </c:pt>
                <c:pt idx="5032">
                  <c:v>1120.154</c:v>
                </c:pt>
                <c:pt idx="5033">
                  <c:v>1120.8409999999999</c:v>
                </c:pt>
                <c:pt idx="5034">
                  <c:v>1109.6659999999999</c:v>
                </c:pt>
                <c:pt idx="5035">
                  <c:v>1096.819</c:v>
                </c:pt>
                <c:pt idx="5036">
                  <c:v>1159.3420000000001</c:v>
                </c:pt>
                <c:pt idx="5037">
                  <c:v>1150.623</c:v>
                </c:pt>
                <c:pt idx="5038">
                  <c:v>1199.0609999999999</c:v>
                </c:pt>
                <c:pt idx="5039">
                  <c:v>1250.2719999999999</c:v>
                </c:pt>
                <c:pt idx="5040">
                  <c:v>1284.4590000000001</c:v>
                </c:pt>
                <c:pt idx="5041">
                  <c:v>1297.5920000000001</c:v>
                </c:pt>
                <c:pt idx="5042">
                  <c:v>1303.9280000000001</c:v>
                </c:pt>
                <c:pt idx="5043">
                  <c:v>1283.4949999999999</c:v>
                </c:pt>
                <c:pt idx="5044">
                  <c:v>1291.1990000000001</c:v>
                </c:pt>
                <c:pt idx="5045">
                  <c:v>1230.74</c:v>
                </c:pt>
                <c:pt idx="5046">
                  <c:v>1232.68</c:v>
                </c:pt>
                <c:pt idx="5047">
                  <c:v>1245.934</c:v>
                </c:pt>
                <c:pt idx="5048">
                  <c:v>1261.4659999999999</c:v>
                </c:pt>
                <c:pt idx="5049">
                  <c:v>1243.979</c:v>
                </c:pt>
                <c:pt idx="5050">
                  <c:v>1212.7660000000001</c:v>
                </c:pt>
                <c:pt idx="5051">
                  <c:v>1220.395</c:v>
                </c:pt>
                <c:pt idx="5052">
                  <c:v>1241.742</c:v>
                </c:pt>
                <c:pt idx="5053">
                  <c:v>1274.92</c:v>
                </c:pt>
                <c:pt idx="5054">
                  <c:v>1275.3040000000001</c:v>
                </c:pt>
                <c:pt idx="5055">
                  <c:v>1360.232</c:v>
                </c:pt>
                <c:pt idx="5056">
                  <c:v>1361.1859999999999</c:v>
                </c:pt>
                <c:pt idx="5057">
                  <c:v>1338.7560000000001</c:v>
                </c:pt>
                <c:pt idx="5058">
                  <c:v>1336.2829999999999</c:v>
                </c:pt>
                <c:pt idx="5059">
                  <c:v>1285.182</c:v>
                </c:pt>
                <c:pt idx="5060">
                  <c:v>1263.3489999999999</c:v>
                </c:pt>
                <c:pt idx="5061">
                  <c:v>1270.3510000000001</c:v>
                </c:pt>
                <c:pt idx="5062">
                  <c:v>1281.7439999999999</c:v>
                </c:pt>
                <c:pt idx="5063">
                  <c:v>1251.5509999999999</c:v>
                </c:pt>
                <c:pt idx="5064">
                  <c:v>1254.2660000000001</c:v>
                </c:pt>
                <c:pt idx="5065">
                  <c:v>1235.223</c:v>
                </c:pt>
                <c:pt idx="5066">
                  <c:v>1354.8820000000001</c:v>
                </c:pt>
                <c:pt idx="5067">
                  <c:v>1381.115</c:v>
                </c:pt>
                <c:pt idx="5068">
                  <c:v>1344.6110000000001</c:v>
                </c:pt>
                <c:pt idx="5069">
                  <c:v>1315.921</c:v>
                </c:pt>
                <c:pt idx="5070">
                  <c:v>1417.674</c:v>
                </c:pt>
                <c:pt idx="5071">
                  <c:v>1379.22</c:v>
                </c:pt>
                <c:pt idx="5072">
                  <c:v>1464.2819999999999</c:v>
                </c:pt>
                <c:pt idx="5073">
                  <c:v>1500.3979999999999</c:v>
                </c:pt>
                <c:pt idx="5074">
                  <c:v>1467.2270000000001</c:v>
                </c:pt>
                <c:pt idx="5075">
                  <c:v>1405.184</c:v>
                </c:pt>
                <c:pt idx="5076">
                  <c:v>1495.4570000000001</c:v>
                </c:pt>
                <c:pt idx="5077">
                  <c:v>1482.9929999999999</c:v>
                </c:pt>
                <c:pt idx="5078">
                  <c:v>1448.9259999999999</c:v>
                </c:pt>
                <c:pt idx="5079">
                  <c:v>1393.749</c:v>
                </c:pt>
                <c:pt idx="5080">
                  <c:v>1376.77</c:v>
                </c:pt>
                <c:pt idx="5081">
                  <c:v>1351.9970000000001</c:v>
                </c:pt>
                <c:pt idx="5082">
                  <c:v>1364.9749999999999</c:v>
                </c:pt>
                <c:pt idx="5083">
                  <c:v>1380.2809999999999</c:v>
                </c:pt>
                <c:pt idx="5084">
                  <c:v>1378.8420000000001</c:v>
                </c:pt>
                <c:pt idx="5085">
                  <c:v>1365.4970000000001</c:v>
                </c:pt>
                <c:pt idx="5086">
                  <c:v>1362.075</c:v>
                </c:pt>
                <c:pt idx="5087">
                  <c:v>1338.0329999999999</c:v>
                </c:pt>
                <c:pt idx="5088">
                  <c:v>1323.3689999999999</c:v>
                </c:pt>
                <c:pt idx="5089">
                  <c:v>1327.7840000000001</c:v>
                </c:pt>
                <c:pt idx="5090">
                  <c:v>1324.9559999999999</c:v>
                </c:pt>
                <c:pt idx="5091">
                  <c:v>1316.92</c:v>
                </c:pt>
                <c:pt idx="5092">
                  <c:v>1278.5250000000001</c:v>
                </c:pt>
                <c:pt idx="5093">
                  <c:v>1281.8910000000001</c:v>
                </c:pt>
                <c:pt idx="5094">
                  <c:v>1286.8489999999999</c:v>
                </c:pt>
                <c:pt idx="5095">
                  <c:v>1247.2639999999999</c:v>
                </c:pt>
                <c:pt idx="5096">
                  <c:v>1276.4090000000001</c:v>
                </c:pt>
                <c:pt idx="5097">
                  <c:v>1260.963</c:v>
                </c:pt>
                <c:pt idx="5098">
                  <c:v>1246.03</c:v>
                </c:pt>
                <c:pt idx="5099">
                  <c:v>1233.847</c:v>
                </c:pt>
                <c:pt idx="5100">
                  <c:v>1241.028</c:v>
                </c:pt>
                <c:pt idx="5101">
                  <c:v>1234.617</c:v>
                </c:pt>
                <c:pt idx="5102">
                  <c:v>1202.6679999999999</c:v>
                </c:pt>
                <c:pt idx="5103">
                  <c:v>1214.2570000000001</c:v>
                </c:pt>
                <c:pt idx="5104">
                  <c:v>1215.308</c:v>
                </c:pt>
                <c:pt idx="5105">
                  <c:v>1197.8440000000001</c:v>
                </c:pt>
                <c:pt idx="5106">
                  <c:v>1191.732</c:v>
                </c:pt>
                <c:pt idx="5107">
                  <c:v>1167.1679999999999</c:v>
                </c:pt>
                <c:pt idx="5108">
                  <c:v>1120.7190000000001</c:v>
                </c:pt>
                <c:pt idx="5109">
                  <c:v>1161.2650000000001</c:v>
                </c:pt>
                <c:pt idx="5110">
                  <c:v>1162.634</c:v>
                </c:pt>
                <c:pt idx="5111">
                  <c:v>1158.4760000000001</c:v>
                </c:pt>
                <c:pt idx="5112">
                  <c:v>1125.8</c:v>
                </c:pt>
                <c:pt idx="5113">
                  <c:v>1117.2809999999999</c:v>
                </c:pt>
                <c:pt idx="5114">
                  <c:v>1126.162</c:v>
                </c:pt>
                <c:pt idx="5115">
                  <c:v>1109.7329999999999</c:v>
                </c:pt>
                <c:pt idx="5116">
                  <c:v>1099.6790000000001</c:v>
                </c:pt>
                <c:pt idx="5117">
                  <c:v>1077.72</c:v>
                </c:pt>
                <c:pt idx="5118">
                  <c:v>1079.134</c:v>
                </c:pt>
                <c:pt idx="5119">
                  <c:v>1052.1469999999999</c:v>
                </c:pt>
                <c:pt idx="5120">
                  <c:v>1068.163</c:v>
                </c:pt>
                <c:pt idx="5121">
                  <c:v>1063.0450000000001</c:v>
                </c:pt>
                <c:pt idx="5122">
                  <c:v>1040.2729999999999</c:v>
                </c:pt>
                <c:pt idx="5123">
                  <c:v>1025.3</c:v>
                </c:pt>
                <c:pt idx="5124">
                  <c:v>1031.5139999999999</c:v>
                </c:pt>
                <c:pt idx="5125">
                  <c:v>1017.958</c:v>
                </c:pt>
                <c:pt idx="5126">
                  <c:v>1009.564</c:v>
                </c:pt>
                <c:pt idx="5127">
                  <c:v>1017.131</c:v>
                </c:pt>
                <c:pt idx="5128">
                  <c:v>965.08199999999999</c:v>
                </c:pt>
                <c:pt idx="5129">
                  <c:v>962.69100000000003</c:v>
                </c:pt>
                <c:pt idx="5130">
                  <c:v>894.84699999999998</c:v>
                </c:pt>
                <c:pt idx="5131">
                  <c:v>982.404</c:v>
                </c:pt>
                <c:pt idx="5132">
                  <c:v>964.74199999999996</c:v>
                </c:pt>
                <c:pt idx="5133">
                  <c:v>960.17100000000005</c:v>
                </c:pt>
                <c:pt idx="5134">
                  <c:v>962.10199999999998</c:v>
                </c:pt>
                <c:pt idx="5135">
                  <c:v>956.31100000000004</c:v>
                </c:pt>
                <c:pt idx="5136">
                  <c:v>959.05700000000002</c:v>
                </c:pt>
                <c:pt idx="5137">
                  <c:v>953.91800000000001</c:v>
                </c:pt>
                <c:pt idx="5138">
                  <c:v>945.8</c:v>
                </c:pt>
                <c:pt idx="5139">
                  <c:v>942.43600000000004</c:v>
                </c:pt>
                <c:pt idx="5140">
                  <c:v>929.11300000000006</c:v>
                </c:pt>
                <c:pt idx="5141">
                  <c:v>933.28</c:v>
                </c:pt>
                <c:pt idx="5142">
                  <c:v>919.851</c:v>
                </c:pt>
                <c:pt idx="5143">
                  <c:v>915.00599999999997</c:v>
                </c:pt>
                <c:pt idx="5144">
                  <c:v>916.71799999999996</c:v>
                </c:pt>
                <c:pt idx="5145">
                  <c:v>907.85</c:v>
                </c:pt>
                <c:pt idx="5146">
                  <c:v>929.52099999999996</c:v>
                </c:pt>
                <c:pt idx="5147">
                  <c:v>918.40099999999995</c:v>
                </c:pt>
                <c:pt idx="5148">
                  <c:v>906.97500000000002</c:v>
                </c:pt>
                <c:pt idx="5149">
                  <c:v>896.40800000000002</c:v>
                </c:pt>
                <c:pt idx="5150">
                  <c:v>898.17100000000005</c:v>
                </c:pt>
                <c:pt idx="5151">
                  <c:v>876.495</c:v>
                </c:pt>
                <c:pt idx="5152">
                  <c:v>899.61300000000006</c:v>
                </c:pt>
                <c:pt idx="5153">
                  <c:v>919.43499999999995</c:v>
                </c:pt>
                <c:pt idx="5154">
                  <c:v>917.01800000000003</c:v>
                </c:pt>
                <c:pt idx="5155">
                  <c:v>934.21299999999997</c:v>
                </c:pt>
                <c:pt idx="5156">
                  <c:v>922.34799999999996</c:v>
                </c:pt>
                <c:pt idx="5157">
                  <c:v>924.23500000000001</c:v>
                </c:pt>
                <c:pt idx="5158">
                  <c:v>895.17700000000002</c:v>
                </c:pt>
                <c:pt idx="5159">
                  <c:v>865.577</c:v>
                </c:pt>
                <c:pt idx="5160">
                  <c:v>902.01400000000001</c:v>
                </c:pt>
                <c:pt idx="5161">
                  <c:v>885.23800000000006</c:v>
                </c:pt>
                <c:pt idx="5162">
                  <c:v>902.423</c:v>
                </c:pt>
                <c:pt idx="5163">
                  <c:v>972.73</c:v>
                </c:pt>
                <c:pt idx="5164">
                  <c:v>905.57899999999995</c:v>
                </c:pt>
                <c:pt idx="5165">
                  <c:v>1000.022</c:v>
                </c:pt>
                <c:pt idx="5166">
                  <c:v>1110.038</c:v>
                </c:pt>
                <c:pt idx="5167">
                  <c:v>1177.136</c:v>
                </c:pt>
                <c:pt idx="5168">
                  <c:v>1244.9000000000001</c:v>
                </c:pt>
                <c:pt idx="5169">
                  <c:v>1230.2539999999999</c:v>
                </c:pt>
                <c:pt idx="5170">
                  <c:v>1247.6579999999999</c:v>
                </c:pt>
                <c:pt idx="5171">
                  <c:v>1212.8889999999999</c:v>
                </c:pt>
                <c:pt idx="5172">
                  <c:v>1212.0809999999999</c:v>
                </c:pt>
                <c:pt idx="5173">
                  <c:v>1169.92</c:v>
                </c:pt>
                <c:pt idx="5174">
                  <c:v>1122.989</c:v>
                </c:pt>
                <c:pt idx="5175">
                  <c:v>1134.5229999999999</c:v>
                </c:pt>
                <c:pt idx="5176">
                  <c:v>1032.9469999999999</c:v>
                </c:pt>
                <c:pt idx="5177">
                  <c:v>992.63900000000001</c:v>
                </c:pt>
                <c:pt idx="5178">
                  <c:v>980.38099999999997</c:v>
                </c:pt>
                <c:pt idx="5179">
                  <c:v>967.58900000000006</c:v>
                </c:pt>
                <c:pt idx="5180">
                  <c:v>976.55</c:v>
                </c:pt>
                <c:pt idx="5181">
                  <c:v>951.83199999999999</c:v>
                </c:pt>
                <c:pt idx="5182">
                  <c:v>940.77300000000002</c:v>
                </c:pt>
                <c:pt idx="5183">
                  <c:v>1014.925</c:v>
                </c:pt>
                <c:pt idx="5184">
                  <c:v>1015.958</c:v>
                </c:pt>
                <c:pt idx="5185">
                  <c:v>1004.689</c:v>
                </c:pt>
                <c:pt idx="5186">
                  <c:v>950.827</c:v>
                </c:pt>
                <c:pt idx="5187">
                  <c:v>953.19</c:v>
                </c:pt>
                <c:pt idx="5188">
                  <c:v>940.52200000000005</c:v>
                </c:pt>
                <c:pt idx="5189">
                  <c:v>943.00300000000004</c:v>
                </c:pt>
                <c:pt idx="5190">
                  <c:v>933.96900000000005</c:v>
                </c:pt>
                <c:pt idx="5191">
                  <c:v>919.67399999999998</c:v>
                </c:pt>
                <c:pt idx="5192">
                  <c:v>928.14099999999996</c:v>
                </c:pt>
                <c:pt idx="5193">
                  <c:v>915.05100000000004</c:v>
                </c:pt>
                <c:pt idx="5194">
                  <c:v>928.029</c:v>
                </c:pt>
                <c:pt idx="5195">
                  <c:v>945.11699999999996</c:v>
                </c:pt>
                <c:pt idx="5196">
                  <c:v>930.78899999999999</c:v>
                </c:pt>
                <c:pt idx="5197">
                  <c:v>976.71</c:v>
                </c:pt>
                <c:pt idx="5198">
                  <c:v>958.93899999999996</c:v>
                </c:pt>
                <c:pt idx="5199">
                  <c:v>1017.518</c:v>
                </c:pt>
                <c:pt idx="5200">
                  <c:v>1022.864</c:v>
                </c:pt>
                <c:pt idx="5201">
                  <c:v>1012.672</c:v>
                </c:pt>
                <c:pt idx="5202">
                  <c:v>1007.914</c:v>
                </c:pt>
                <c:pt idx="5203">
                  <c:v>1010.8339999999999</c:v>
                </c:pt>
                <c:pt idx="5204">
                  <c:v>976.471</c:v>
                </c:pt>
                <c:pt idx="5205">
                  <c:v>964.39200000000005</c:v>
                </c:pt>
                <c:pt idx="5206">
                  <c:v>939.93200000000002</c:v>
                </c:pt>
                <c:pt idx="5207">
                  <c:v>952.322</c:v>
                </c:pt>
                <c:pt idx="5208">
                  <c:v>933.88300000000004</c:v>
                </c:pt>
                <c:pt idx="5209">
                  <c:v>937.29300000000001</c:v>
                </c:pt>
                <c:pt idx="5210">
                  <c:v>940.78599999999994</c:v>
                </c:pt>
                <c:pt idx="5211">
                  <c:v>909.89400000000001</c:v>
                </c:pt>
                <c:pt idx="5212">
                  <c:v>904.09500000000003</c:v>
                </c:pt>
                <c:pt idx="5213">
                  <c:v>874.01099999999997</c:v>
                </c:pt>
                <c:pt idx="5214">
                  <c:v>877.60699999999997</c:v>
                </c:pt>
                <c:pt idx="5215">
                  <c:v>864.66300000000001</c:v>
                </c:pt>
                <c:pt idx="5216">
                  <c:v>863.45899999999995</c:v>
                </c:pt>
                <c:pt idx="5217">
                  <c:v>865.48599999999999</c:v>
                </c:pt>
                <c:pt idx="5218">
                  <c:v>875.52499999999998</c:v>
                </c:pt>
                <c:pt idx="5219">
                  <c:v>854.66399999999999</c:v>
                </c:pt>
                <c:pt idx="5220">
                  <c:v>835.18100000000004</c:v>
                </c:pt>
                <c:pt idx="5221">
                  <c:v>849.92399999999998</c:v>
                </c:pt>
                <c:pt idx="5222">
                  <c:v>851.98599999999999</c:v>
                </c:pt>
                <c:pt idx="5223">
                  <c:v>805.53800000000001</c:v>
                </c:pt>
                <c:pt idx="5224">
                  <c:v>769.09900000000005</c:v>
                </c:pt>
                <c:pt idx="5225">
                  <c:v>760.75599999999997</c:v>
                </c:pt>
                <c:pt idx="5226">
                  <c:v>776.47900000000004</c:v>
                </c:pt>
                <c:pt idx="5227">
                  <c:v>778.29300000000001</c:v>
                </c:pt>
                <c:pt idx="5228">
                  <c:v>779.06899999999996</c:v>
                </c:pt>
                <c:pt idx="5229">
                  <c:v>757.08699999999999</c:v>
                </c:pt>
                <c:pt idx="5230">
                  <c:v>769.245</c:v>
                </c:pt>
                <c:pt idx="5231">
                  <c:v>764.44899999999996</c:v>
                </c:pt>
                <c:pt idx="5232">
                  <c:v>793.58600000000001</c:v>
                </c:pt>
                <c:pt idx="5233">
                  <c:v>801.23400000000004</c:v>
                </c:pt>
                <c:pt idx="5234">
                  <c:v>814.38300000000004</c:v>
                </c:pt>
                <c:pt idx="5235">
                  <c:v>812.01499999999999</c:v>
                </c:pt>
                <c:pt idx="5236">
                  <c:v>800.22299999999996</c:v>
                </c:pt>
                <c:pt idx="5237">
                  <c:v>804.77800000000002</c:v>
                </c:pt>
                <c:pt idx="5238">
                  <c:v>809.93799999999999</c:v>
                </c:pt>
                <c:pt idx="5239">
                  <c:v>788.73400000000004</c:v>
                </c:pt>
                <c:pt idx="5240">
                  <c:v>796.83900000000006</c:v>
                </c:pt>
                <c:pt idx="5241">
                  <c:v>787.46699999999998</c:v>
                </c:pt>
                <c:pt idx="5242">
                  <c:v>773.06799999999998</c:v>
                </c:pt>
                <c:pt idx="5243">
                  <c:v>803.69299999999998</c:v>
                </c:pt>
                <c:pt idx="5244">
                  <c:v>818.19600000000003</c:v>
                </c:pt>
                <c:pt idx="5245">
                  <c:v>833.60599999999999</c:v>
                </c:pt>
                <c:pt idx="5246">
                  <c:v>822.44200000000001</c:v>
                </c:pt>
                <c:pt idx="5247">
                  <c:v>835.20899999999995</c:v>
                </c:pt>
                <c:pt idx="5248">
                  <c:v>853.87</c:v>
                </c:pt>
                <c:pt idx="5249">
                  <c:v>865.827</c:v>
                </c:pt>
                <c:pt idx="5250">
                  <c:v>871.64499999999998</c:v>
                </c:pt>
                <c:pt idx="5251">
                  <c:v>874.80499999999995</c:v>
                </c:pt>
                <c:pt idx="5252">
                  <c:v>886.04600000000005</c:v>
                </c:pt>
                <c:pt idx="5253">
                  <c:v>871.60400000000004</c:v>
                </c:pt>
                <c:pt idx="5254">
                  <c:v>875.99900000000002</c:v>
                </c:pt>
                <c:pt idx="5255">
                  <c:v>867.26700000000005</c:v>
                </c:pt>
                <c:pt idx="5256">
                  <c:v>862.22299999999996</c:v>
                </c:pt>
                <c:pt idx="5257">
                  <c:v>853.19299999999998</c:v>
                </c:pt>
                <c:pt idx="5258">
                  <c:v>838.875</c:v>
                </c:pt>
                <c:pt idx="5259">
                  <c:v>835.10500000000002</c:v>
                </c:pt>
                <c:pt idx="5260">
                  <c:v>822.47699999999998</c:v>
                </c:pt>
                <c:pt idx="5261">
                  <c:v>836.93200000000002</c:v>
                </c:pt>
                <c:pt idx="5262">
                  <c:v>855.42100000000005</c:v>
                </c:pt>
                <c:pt idx="5263">
                  <c:v>845.12300000000005</c:v>
                </c:pt>
                <c:pt idx="5264">
                  <c:v>868.15899999999999</c:v>
                </c:pt>
                <c:pt idx="5265">
                  <c:v>887.596</c:v>
                </c:pt>
                <c:pt idx="5266">
                  <c:v>871.48699999999997</c:v>
                </c:pt>
                <c:pt idx="5267">
                  <c:v>884.93899999999996</c:v>
                </c:pt>
                <c:pt idx="5268">
                  <c:v>856.928</c:v>
                </c:pt>
                <c:pt idx="5269">
                  <c:v>818.04399999999998</c:v>
                </c:pt>
                <c:pt idx="5270">
                  <c:v>808.99</c:v>
                </c:pt>
                <c:pt idx="5271">
                  <c:v>823.08</c:v>
                </c:pt>
                <c:pt idx="5272">
                  <c:v>789.15800000000002</c:v>
                </c:pt>
                <c:pt idx="5273">
                  <c:v>796.41</c:v>
                </c:pt>
                <c:pt idx="5274">
                  <c:v>792.06799999999998</c:v>
                </c:pt>
                <c:pt idx="5275">
                  <c:v>820.04600000000005</c:v>
                </c:pt>
                <c:pt idx="5276">
                  <c:v>817.61199999999997</c:v>
                </c:pt>
                <c:pt idx="5277">
                  <c:v>807.33900000000006</c:v>
                </c:pt>
                <c:pt idx="5278">
                  <c:v>785.37900000000002</c:v>
                </c:pt>
                <c:pt idx="5279">
                  <c:v>785.42899999999997</c:v>
                </c:pt>
                <c:pt idx="5280">
                  <c:v>786.13400000000001</c:v>
                </c:pt>
                <c:pt idx="5281">
                  <c:v>759.71299999999997</c:v>
                </c:pt>
                <c:pt idx="5282">
                  <c:v>761.11500000000001</c:v>
                </c:pt>
                <c:pt idx="5283">
                  <c:v>804.25099999999998</c:v>
                </c:pt>
                <c:pt idx="5284">
                  <c:v>806.46100000000001</c:v>
                </c:pt>
                <c:pt idx="5285">
                  <c:v>801.46299999999997</c:v>
                </c:pt>
                <c:pt idx="5286">
                  <c:v>780.65</c:v>
                </c:pt>
                <c:pt idx="5287">
                  <c:v>793.33900000000006</c:v>
                </c:pt>
                <c:pt idx="5288">
                  <c:v>796.10799999999995</c:v>
                </c:pt>
                <c:pt idx="5289">
                  <c:v>793.58500000000004</c:v>
                </c:pt>
                <c:pt idx="5290">
                  <c:v>796.91099999999994</c:v>
                </c:pt>
                <c:pt idx="5291">
                  <c:v>793.56399999999996</c:v>
                </c:pt>
                <c:pt idx="5292">
                  <c:v>751.99599999999998</c:v>
                </c:pt>
                <c:pt idx="5293">
                  <c:v>777.27499999999998</c:v>
                </c:pt>
                <c:pt idx="5294">
                  <c:v>768.68100000000004</c:v>
                </c:pt>
                <c:pt idx="5295">
                  <c:v>755.77200000000005</c:v>
                </c:pt>
                <c:pt idx="5296">
                  <c:v>752.26</c:v>
                </c:pt>
                <c:pt idx="5297">
                  <c:v>764.38599999999997</c:v>
                </c:pt>
                <c:pt idx="5298">
                  <c:v>727.34100000000001</c:v>
                </c:pt>
                <c:pt idx="5299">
                  <c:v>702.63699999999994</c:v>
                </c:pt>
                <c:pt idx="5300">
                  <c:v>696.97</c:v>
                </c:pt>
                <c:pt idx="5301">
                  <c:v>651.51099999999997</c:v>
                </c:pt>
                <c:pt idx="5302">
                  <c:v>641.09199999999998</c:v>
                </c:pt>
                <c:pt idx="5303">
                  <c:v>643.65</c:v>
                </c:pt>
                <c:pt idx="5304">
                  <c:v>636.36400000000003</c:v>
                </c:pt>
                <c:pt idx="5305">
                  <c:v>650.55499999999995</c:v>
                </c:pt>
                <c:pt idx="5306">
                  <c:v>646.91200000000003</c:v>
                </c:pt>
                <c:pt idx="5307">
                  <c:v>637.95899999999995</c:v>
                </c:pt>
                <c:pt idx="5308">
                  <c:v>639.80200000000002</c:v>
                </c:pt>
                <c:pt idx="5309">
                  <c:v>642.673</c:v>
                </c:pt>
                <c:pt idx="5310">
                  <c:v>668.62099999999998</c:v>
                </c:pt>
                <c:pt idx="5311">
                  <c:v>661.85199999999998</c:v>
                </c:pt>
                <c:pt idx="5312">
                  <c:v>703.08399999999995</c:v>
                </c:pt>
                <c:pt idx="5313">
                  <c:v>711.93</c:v>
                </c:pt>
                <c:pt idx="5314">
                  <c:v>683.07</c:v>
                </c:pt>
                <c:pt idx="5315">
                  <c:v>682.05</c:v>
                </c:pt>
                <c:pt idx="5316">
                  <c:v>665.41</c:v>
                </c:pt>
                <c:pt idx="5317">
                  <c:v>666.1</c:v>
                </c:pt>
                <c:pt idx="5318">
                  <c:v>661.47</c:v>
                </c:pt>
                <c:pt idx="5319">
                  <c:v>656.9</c:v>
                </c:pt>
                <c:pt idx="5320">
                  <c:v>661.27</c:v>
                </c:pt>
                <c:pt idx="5321">
                  <c:v>661.16</c:v>
                </c:pt>
                <c:pt idx="5322">
                  <c:v>671.28</c:v>
                </c:pt>
                <c:pt idx="5323">
                  <c:v>650.04</c:v>
                </c:pt>
                <c:pt idx="5324">
                  <c:v>654.42999999999995</c:v>
                </c:pt>
                <c:pt idx="5325">
                  <c:v>681.16</c:v>
                </c:pt>
                <c:pt idx="5326">
                  <c:v>738.62</c:v>
                </c:pt>
                <c:pt idx="5327">
                  <c:v>707.61</c:v>
                </c:pt>
                <c:pt idx="5328">
                  <c:v>652.66999999999996</c:v>
                </c:pt>
                <c:pt idx="5329">
                  <c:v>664.65</c:v>
                </c:pt>
                <c:pt idx="5330">
                  <c:v>623.77</c:v>
                </c:pt>
                <c:pt idx="5331">
                  <c:v>613.97</c:v>
                </c:pt>
                <c:pt idx="5332">
                  <c:v>618.12</c:v>
                </c:pt>
                <c:pt idx="5333">
                  <c:v>600.28</c:v>
                </c:pt>
                <c:pt idx="5334">
                  <c:v>593.38</c:v>
                </c:pt>
                <c:pt idx="5335">
                  <c:v>590.85</c:v>
                </c:pt>
                <c:pt idx="5336">
                  <c:v>584.66999999999996</c:v>
                </c:pt>
                <c:pt idx="5337">
                  <c:v>586.96</c:v>
                </c:pt>
                <c:pt idx="5338">
                  <c:v>583.38</c:v>
                </c:pt>
                <c:pt idx="5339">
                  <c:v>579.82000000000005</c:v>
                </c:pt>
                <c:pt idx="5340">
                  <c:v>578.07000000000005</c:v>
                </c:pt>
                <c:pt idx="5341">
                  <c:v>581.38</c:v>
                </c:pt>
                <c:pt idx="5342">
                  <c:v>582.53</c:v>
                </c:pt>
                <c:pt idx="5343">
                  <c:v>563.19000000000005</c:v>
                </c:pt>
                <c:pt idx="5344">
                  <c:v>560.98</c:v>
                </c:pt>
                <c:pt idx="5345">
                  <c:v>557.21</c:v>
                </c:pt>
                <c:pt idx="5346">
                  <c:v>566.19000000000005</c:v>
                </c:pt>
                <c:pt idx="5347">
                  <c:v>556.39</c:v>
                </c:pt>
                <c:pt idx="5348">
                  <c:v>554.04</c:v>
                </c:pt>
                <c:pt idx="5349">
                  <c:v>562.35</c:v>
                </c:pt>
                <c:pt idx="5350">
                  <c:v>563.52</c:v>
                </c:pt>
                <c:pt idx="5351">
                  <c:v>570.24</c:v>
                </c:pt>
                <c:pt idx="5352">
                  <c:v>570.17999999999995</c:v>
                </c:pt>
                <c:pt idx="5353">
                  <c:v>569.76</c:v>
                </c:pt>
                <c:pt idx="5354">
                  <c:v>569.66999999999996</c:v>
                </c:pt>
                <c:pt idx="5355">
                  <c:v>566.54999999999995</c:v>
                </c:pt>
                <c:pt idx="5356">
                  <c:v>567.87</c:v>
                </c:pt>
                <c:pt idx="5357">
                  <c:v>562.39</c:v>
                </c:pt>
                <c:pt idx="5358">
                  <c:v>562.29999999999995</c:v>
                </c:pt>
                <c:pt idx="5359">
                  <c:v>563.20000000000005</c:v>
                </c:pt>
                <c:pt idx="5360">
                  <c:v>563.88</c:v>
                </c:pt>
                <c:pt idx="5361">
                  <c:v>568.12</c:v>
                </c:pt>
                <c:pt idx="5362">
                  <c:v>573.13</c:v>
                </c:pt>
                <c:pt idx="5363">
                  <c:v>569.33000000000004</c:v>
                </c:pt>
                <c:pt idx="5364">
                  <c:v>559.70000000000005</c:v>
                </c:pt>
                <c:pt idx="5365">
                  <c:v>587.05999999999995</c:v>
                </c:pt>
                <c:pt idx="5366">
                  <c:v>601.98</c:v>
                </c:pt>
                <c:pt idx="5367">
                  <c:v>552.94000000000005</c:v>
                </c:pt>
                <c:pt idx="5368">
                  <c:v>536.98</c:v>
                </c:pt>
                <c:pt idx="5369">
                  <c:v>529.25</c:v>
                </c:pt>
                <c:pt idx="5370">
                  <c:v>529.58000000000004</c:v>
                </c:pt>
                <c:pt idx="5371">
                  <c:v>523.85</c:v>
                </c:pt>
                <c:pt idx="5372">
                  <c:v>525.41</c:v>
                </c:pt>
                <c:pt idx="5373">
                  <c:v>521.86</c:v>
                </c:pt>
                <c:pt idx="5374">
                  <c:v>524.29999999999995</c:v>
                </c:pt>
                <c:pt idx="5375">
                  <c:v>520.69000000000005</c:v>
                </c:pt>
                <c:pt idx="5376">
                  <c:v>522.85</c:v>
                </c:pt>
                <c:pt idx="5377">
                  <c:v>536.04</c:v>
                </c:pt>
                <c:pt idx="5378">
                  <c:v>536.67999999999995</c:v>
                </c:pt>
                <c:pt idx="5379">
                  <c:v>537.35</c:v>
                </c:pt>
                <c:pt idx="5380">
                  <c:v>532.57000000000005</c:v>
                </c:pt>
                <c:pt idx="5381">
                  <c:v>529.14</c:v>
                </c:pt>
                <c:pt idx="5382">
                  <c:v>525.57000000000005</c:v>
                </c:pt>
                <c:pt idx="5383">
                  <c:v>521.37</c:v>
                </c:pt>
                <c:pt idx="5384">
                  <c:v>522.63</c:v>
                </c:pt>
                <c:pt idx="5385">
                  <c:v>519.6</c:v>
                </c:pt>
                <c:pt idx="5386">
                  <c:v>516.46</c:v>
                </c:pt>
                <c:pt idx="5387">
                  <c:v>523.51</c:v>
                </c:pt>
                <c:pt idx="5388">
                  <c:v>517.63</c:v>
                </c:pt>
                <c:pt idx="5389">
                  <c:v>537.30999999999995</c:v>
                </c:pt>
                <c:pt idx="5390">
                  <c:v>547.76</c:v>
                </c:pt>
                <c:pt idx="5391">
                  <c:v>551.04</c:v>
                </c:pt>
                <c:pt idx="5392">
                  <c:v>547.11</c:v>
                </c:pt>
                <c:pt idx="5393">
                  <c:v>545.64</c:v>
                </c:pt>
                <c:pt idx="5394">
                  <c:v>547.62</c:v>
                </c:pt>
                <c:pt idx="5395">
                  <c:v>558.62</c:v>
                </c:pt>
                <c:pt idx="5396">
                  <c:v>539.16999999999996</c:v>
                </c:pt>
                <c:pt idx="5397">
                  <c:v>536.37</c:v>
                </c:pt>
                <c:pt idx="5398">
                  <c:v>558.76</c:v>
                </c:pt>
                <c:pt idx="5399">
                  <c:v>542.41999999999996</c:v>
                </c:pt>
                <c:pt idx="5400">
                  <c:v>537.87</c:v>
                </c:pt>
                <c:pt idx="5401">
                  <c:v>555.29</c:v>
                </c:pt>
                <c:pt idx="5402">
                  <c:v>556.82000000000005</c:v>
                </c:pt>
                <c:pt idx="5403">
                  <c:v>570.4</c:v>
                </c:pt>
                <c:pt idx="5404">
                  <c:v>572.22</c:v>
                </c:pt>
                <c:pt idx="5405">
                  <c:v>580.03</c:v>
                </c:pt>
                <c:pt idx="5406">
                  <c:v>594.24</c:v>
                </c:pt>
                <c:pt idx="5407">
                  <c:v>597.42999999999995</c:v>
                </c:pt>
                <c:pt idx="5408">
                  <c:v>601.04</c:v>
                </c:pt>
                <c:pt idx="5409">
                  <c:v>592.05999999999995</c:v>
                </c:pt>
                <c:pt idx="5410">
                  <c:v>592.14</c:v>
                </c:pt>
                <c:pt idx="5411">
                  <c:v>603.89</c:v>
                </c:pt>
                <c:pt idx="5412">
                  <c:v>614.75</c:v>
                </c:pt>
                <c:pt idx="5413">
                  <c:v>613.79999999999995</c:v>
                </c:pt>
                <c:pt idx="5414">
                  <c:v>629.45000000000005</c:v>
                </c:pt>
                <c:pt idx="5415">
                  <c:v>619.26</c:v>
                </c:pt>
                <c:pt idx="5416">
                  <c:v>636.78</c:v>
                </c:pt>
                <c:pt idx="5417">
                  <c:v>631.84</c:v>
                </c:pt>
                <c:pt idx="5418">
                  <c:v>628.42999999999995</c:v>
                </c:pt>
                <c:pt idx="5419">
                  <c:v>637.22</c:v>
                </c:pt>
                <c:pt idx="5420">
                  <c:v>634.91999999999996</c:v>
                </c:pt>
                <c:pt idx="5421">
                  <c:v>633.80999999999995</c:v>
                </c:pt>
                <c:pt idx="5422">
                  <c:v>641.14</c:v>
                </c:pt>
                <c:pt idx="5423">
                  <c:v>641.59</c:v>
                </c:pt>
                <c:pt idx="5424">
                  <c:v>652.57000000000005</c:v>
                </c:pt>
                <c:pt idx="5425">
                  <c:v>645.03</c:v>
                </c:pt>
                <c:pt idx="5426">
                  <c:v>659.37</c:v>
                </c:pt>
                <c:pt idx="5427">
                  <c:v>658.37</c:v>
                </c:pt>
                <c:pt idx="5428">
                  <c:v>663.32</c:v>
                </c:pt>
                <c:pt idx="5429">
                  <c:v>678.42</c:v>
                </c:pt>
                <c:pt idx="5430">
                  <c:v>674.74</c:v>
                </c:pt>
                <c:pt idx="5431">
                  <c:v>676.19</c:v>
                </c:pt>
                <c:pt idx="5432">
                  <c:v>682.44</c:v>
                </c:pt>
                <c:pt idx="5433">
                  <c:v>692.2</c:v>
                </c:pt>
                <c:pt idx="5434">
                  <c:v>688.87</c:v>
                </c:pt>
                <c:pt idx="5435">
                  <c:v>688.7</c:v>
                </c:pt>
                <c:pt idx="5436">
                  <c:v>708.76</c:v>
                </c:pt>
                <c:pt idx="5437">
                  <c:v>711.2</c:v>
                </c:pt>
                <c:pt idx="5438">
                  <c:v>711.61</c:v>
                </c:pt>
                <c:pt idx="5439">
                  <c:v>729.69</c:v>
                </c:pt>
                <c:pt idx="5440">
                  <c:v>736.15</c:v>
                </c:pt>
                <c:pt idx="5441">
                  <c:v>727.78</c:v>
                </c:pt>
                <c:pt idx="5442">
                  <c:v>721.7</c:v>
                </c:pt>
                <c:pt idx="5443">
                  <c:v>723.39</c:v>
                </c:pt>
                <c:pt idx="5444">
                  <c:v>717.32</c:v>
                </c:pt>
                <c:pt idx="5445">
                  <c:v>722.78</c:v>
                </c:pt>
                <c:pt idx="5446">
                  <c:v>722.37</c:v>
                </c:pt>
                <c:pt idx="5447">
                  <c:v>731.47</c:v>
                </c:pt>
                <c:pt idx="5448">
                  <c:v>760.41</c:v>
                </c:pt>
                <c:pt idx="5449">
                  <c:v>723.57</c:v>
                </c:pt>
                <c:pt idx="5450">
                  <c:v>723.09</c:v>
                </c:pt>
                <c:pt idx="5451">
                  <c:v>726.29</c:v>
                </c:pt>
                <c:pt idx="5452">
                  <c:v>702.79</c:v>
                </c:pt>
                <c:pt idx="5453">
                  <c:v>716.83</c:v>
                </c:pt>
                <c:pt idx="5454">
                  <c:v>702.4</c:v>
                </c:pt>
                <c:pt idx="5455">
                  <c:v>701.34</c:v>
                </c:pt>
                <c:pt idx="5456">
                  <c:v>702.98</c:v>
                </c:pt>
                <c:pt idx="5457">
                  <c:v>704.4</c:v>
                </c:pt>
                <c:pt idx="5458">
                  <c:v>710.89</c:v>
                </c:pt>
                <c:pt idx="5459">
                  <c:v>708.63</c:v>
                </c:pt>
                <c:pt idx="5460">
                  <c:v>706.29</c:v>
                </c:pt>
                <c:pt idx="5461">
                  <c:v>719.96</c:v>
                </c:pt>
                <c:pt idx="5462">
                  <c:v>724.88</c:v>
                </c:pt>
                <c:pt idx="5463">
                  <c:v>717.79</c:v>
                </c:pt>
                <c:pt idx="5464">
                  <c:v>722.43</c:v>
                </c:pt>
                <c:pt idx="5465">
                  <c:v>711.19</c:v>
                </c:pt>
                <c:pt idx="5466">
                  <c:v>708.46</c:v>
                </c:pt>
                <c:pt idx="5467">
                  <c:v>728.86</c:v>
                </c:pt>
                <c:pt idx="5468">
                  <c:v>723.35</c:v>
                </c:pt>
                <c:pt idx="5469">
                  <c:v>730.01</c:v>
                </c:pt>
                <c:pt idx="5470">
                  <c:v>731.17</c:v>
                </c:pt>
                <c:pt idx="5471">
                  <c:v>726.14</c:v>
                </c:pt>
                <c:pt idx="5472">
                  <c:v>736.74</c:v>
                </c:pt>
                <c:pt idx="5473">
                  <c:v>757.4</c:v>
                </c:pt>
                <c:pt idx="5474">
                  <c:v>755.93</c:v>
                </c:pt>
                <c:pt idx="5475">
                  <c:v>758.13</c:v>
                </c:pt>
                <c:pt idx="5476">
                  <c:v>763.18</c:v>
                </c:pt>
                <c:pt idx="5477">
                  <c:v>763.69</c:v>
                </c:pt>
                <c:pt idx="5478">
                  <c:v>775.45</c:v>
                </c:pt>
                <c:pt idx="5479">
                  <c:v>751.08</c:v>
                </c:pt>
                <c:pt idx="5480">
                  <c:v>753.84</c:v>
                </c:pt>
                <c:pt idx="5481">
                  <c:v>753.75</c:v>
                </c:pt>
                <c:pt idx="5482">
                  <c:v>739.53</c:v>
                </c:pt>
                <c:pt idx="5483">
                  <c:v>737.89</c:v>
                </c:pt>
                <c:pt idx="5484">
                  <c:v>728.84</c:v>
                </c:pt>
                <c:pt idx="5485">
                  <c:v>723.87</c:v>
                </c:pt>
                <c:pt idx="5486">
                  <c:v>715.73</c:v>
                </c:pt>
                <c:pt idx="5487">
                  <c:v>722.08</c:v>
                </c:pt>
                <c:pt idx="5488">
                  <c:v>725.62</c:v>
                </c:pt>
                <c:pt idx="5489">
                  <c:v>727.58</c:v>
                </c:pt>
                <c:pt idx="5490">
                  <c:v>733.85</c:v>
                </c:pt>
                <c:pt idx="5491">
                  <c:v>729.89</c:v>
                </c:pt>
                <c:pt idx="5492">
                  <c:v>739.86</c:v>
                </c:pt>
                <c:pt idx="5493">
                  <c:v>739.06</c:v>
                </c:pt>
                <c:pt idx="5494">
                  <c:v>757.43</c:v>
                </c:pt>
                <c:pt idx="5495">
                  <c:v>769.45</c:v>
                </c:pt>
                <c:pt idx="5496">
                  <c:v>767.66</c:v>
                </c:pt>
                <c:pt idx="5497">
                  <c:v>751.48</c:v>
                </c:pt>
                <c:pt idx="5498">
                  <c:v>776.13</c:v>
                </c:pt>
                <c:pt idx="5499">
                  <c:v>744.99</c:v>
                </c:pt>
                <c:pt idx="5500">
                  <c:v>735.15</c:v>
                </c:pt>
                <c:pt idx="5501">
                  <c:v>717.46</c:v>
                </c:pt>
                <c:pt idx="5502">
                  <c:v>712.53</c:v>
                </c:pt>
                <c:pt idx="5503">
                  <c:v>718.08</c:v>
                </c:pt>
                <c:pt idx="5504">
                  <c:v>709.88</c:v>
                </c:pt>
                <c:pt idx="5505">
                  <c:v>703.44</c:v>
                </c:pt>
                <c:pt idx="5506">
                  <c:v>699.99</c:v>
                </c:pt>
                <c:pt idx="5507">
                  <c:v>715.4</c:v>
                </c:pt>
                <c:pt idx="5508">
                  <c:v>695.55</c:v>
                </c:pt>
                <c:pt idx="5509">
                  <c:v>695.42</c:v>
                </c:pt>
                <c:pt idx="5510">
                  <c:v>697.72</c:v>
                </c:pt>
                <c:pt idx="5511">
                  <c:v>691.12</c:v>
                </c:pt>
                <c:pt idx="5512">
                  <c:v>703.58</c:v>
                </c:pt>
                <c:pt idx="5513">
                  <c:v>709.92</c:v>
                </c:pt>
                <c:pt idx="5514">
                  <c:v>693.56</c:v>
                </c:pt>
                <c:pt idx="5515">
                  <c:v>690.3</c:v>
                </c:pt>
                <c:pt idx="5516">
                  <c:v>690.98</c:v>
                </c:pt>
                <c:pt idx="5517">
                  <c:v>715.47</c:v>
                </c:pt>
                <c:pt idx="5518">
                  <c:v>695.45</c:v>
                </c:pt>
                <c:pt idx="5519">
                  <c:v>652.79999999999995</c:v>
                </c:pt>
                <c:pt idx="5520">
                  <c:v>656.15</c:v>
                </c:pt>
                <c:pt idx="5521">
                  <c:v>648.91</c:v>
                </c:pt>
                <c:pt idx="5522">
                  <c:v>649.19000000000005</c:v>
                </c:pt>
                <c:pt idx="5523">
                  <c:v>666.24</c:v>
                </c:pt>
                <c:pt idx="5524">
                  <c:v>666.78</c:v>
                </c:pt>
                <c:pt idx="5525">
                  <c:v>637.77</c:v>
                </c:pt>
                <c:pt idx="5526">
                  <c:v>636.03</c:v>
                </c:pt>
                <c:pt idx="5527">
                  <c:v>620.62</c:v>
                </c:pt>
                <c:pt idx="5528">
                  <c:v>613.17999999999995</c:v>
                </c:pt>
                <c:pt idx="5529">
                  <c:v>630.58000000000004</c:v>
                </c:pt>
                <c:pt idx="5530">
                  <c:v>643.91999999999996</c:v>
                </c:pt>
                <c:pt idx="5531">
                  <c:v>647.64</c:v>
                </c:pt>
                <c:pt idx="5532">
                  <c:v>649.92999999999995</c:v>
                </c:pt>
                <c:pt idx="5533">
                  <c:v>653.4</c:v>
                </c:pt>
                <c:pt idx="5534">
                  <c:v>650.14</c:v>
                </c:pt>
                <c:pt idx="5535">
                  <c:v>644.47</c:v>
                </c:pt>
                <c:pt idx="5536">
                  <c:v>651.80999999999995</c:v>
                </c:pt>
                <c:pt idx="5537">
                  <c:v>640.66</c:v>
                </c:pt>
                <c:pt idx="5538">
                  <c:v>638.96</c:v>
                </c:pt>
                <c:pt idx="5539">
                  <c:v>646.54</c:v>
                </c:pt>
                <c:pt idx="5540">
                  <c:v>646.85</c:v>
                </c:pt>
                <c:pt idx="5541">
                  <c:v>689.22</c:v>
                </c:pt>
                <c:pt idx="5542">
                  <c:v>698.95</c:v>
                </c:pt>
                <c:pt idx="5543">
                  <c:v>698.72</c:v>
                </c:pt>
                <c:pt idx="5544">
                  <c:v>702.62</c:v>
                </c:pt>
                <c:pt idx="5545">
                  <c:v>695.93</c:v>
                </c:pt>
                <c:pt idx="5546">
                  <c:v>716.45</c:v>
                </c:pt>
                <c:pt idx="5547">
                  <c:v>689.13</c:v>
                </c:pt>
                <c:pt idx="5548">
                  <c:v>691.64</c:v>
                </c:pt>
                <c:pt idx="5549">
                  <c:v>716.82</c:v>
                </c:pt>
                <c:pt idx="5550">
                  <c:v>708.67</c:v>
                </c:pt>
                <c:pt idx="5551">
                  <c:v>700.51</c:v>
                </c:pt>
                <c:pt idx="5552">
                  <c:v>711</c:v>
                </c:pt>
                <c:pt idx="5553">
                  <c:v>710.59</c:v>
                </c:pt>
                <c:pt idx="5554">
                  <c:v>727.62</c:v>
                </c:pt>
                <c:pt idx="5555">
                  <c:v>696.85</c:v>
                </c:pt>
                <c:pt idx="5556">
                  <c:v>741.93</c:v>
                </c:pt>
                <c:pt idx="5557">
                  <c:v>750.3</c:v>
                </c:pt>
                <c:pt idx="5558">
                  <c:v>897.42</c:v>
                </c:pt>
                <c:pt idx="5559">
                  <c:v>855.81</c:v>
                </c:pt>
                <c:pt idx="5560">
                  <c:v>763.51</c:v>
                </c:pt>
                <c:pt idx="5561">
                  <c:v>582.89</c:v>
                </c:pt>
                <c:pt idx="5562">
                  <c:v>578.85</c:v>
                </c:pt>
                <c:pt idx="5563">
                  <c:v>582.04</c:v>
                </c:pt>
                <c:pt idx="5564">
                  <c:v>584.84</c:v>
                </c:pt>
                <c:pt idx="5565">
                  <c:v>568.05999999999995</c:v>
                </c:pt>
                <c:pt idx="5566">
                  <c:v>565.14</c:v>
                </c:pt>
                <c:pt idx="5567">
                  <c:v>578.5</c:v>
                </c:pt>
                <c:pt idx="5568">
                  <c:v>571.51</c:v>
                </c:pt>
                <c:pt idx="5569">
                  <c:v>574.16999999999996</c:v>
                </c:pt>
                <c:pt idx="5570">
                  <c:v>571.20000000000005</c:v>
                </c:pt>
                <c:pt idx="5571">
                  <c:v>580.38</c:v>
                </c:pt>
                <c:pt idx="5572">
                  <c:v>579.04</c:v>
                </c:pt>
                <c:pt idx="5573">
                  <c:v>579.92999999999995</c:v>
                </c:pt>
                <c:pt idx="5574">
                  <c:v>573.30999999999995</c:v>
                </c:pt>
                <c:pt idx="5575">
                  <c:v>601.83000000000004</c:v>
                </c:pt>
                <c:pt idx="5576">
                  <c:v>619.84</c:v>
                </c:pt>
                <c:pt idx="5577">
                  <c:v>619.73</c:v>
                </c:pt>
                <c:pt idx="5578">
                  <c:v>635.99</c:v>
                </c:pt>
                <c:pt idx="5579">
                  <c:v>645.20000000000005</c:v>
                </c:pt>
                <c:pt idx="5580">
                  <c:v>631.51</c:v>
                </c:pt>
                <c:pt idx="5581">
                  <c:v>625.52</c:v>
                </c:pt>
                <c:pt idx="5582">
                  <c:v>631.26</c:v>
                </c:pt>
                <c:pt idx="5583">
                  <c:v>640.04</c:v>
                </c:pt>
                <c:pt idx="5584">
                  <c:v>632.76</c:v>
                </c:pt>
                <c:pt idx="5585">
                  <c:v>644.74</c:v>
                </c:pt>
                <c:pt idx="5586">
                  <c:v>641.08000000000004</c:v>
                </c:pt>
                <c:pt idx="5587">
                  <c:v>667.39</c:v>
                </c:pt>
                <c:pt idx="5588">
                  <c:v>673.72</c:v>
                </c:pt>
                <c:pt idx="5589">
                  <c:v>659.06</c:v>
                </c:pt>
                <c:pt idx="5590">
                  <c:v>649.70000000000005</c:v>
                </c:pt>
                <c:pt idx="5591">
                  <c:v>660.16</c:v>
                </c:pt>
                <c:pt idx="5592">
                  <c:v>656.88</c:v>
                </c:pt>
                <c:pt idx="5593">
                  <c:v>646.91999999999996</c:v>
                </c:pt>
                <c:pt idx="5594">
                  <c:v>630.92999999999995</c:v>
                </c:pt>
                <c:pt idx="5595">
                  <c:v>637.15</c:v>
                </c:pt>
                <c:pt idx="5596">
                  <c:v>626.54999999999995</c:v>
                </c:pt>
                <c:pt idx="5597">
                  <c:v>629.36</c:v>
                </c:pt>
                <c:pt idx="5598">
                  <c:v>611.77</c:v>
                </c:pt>
                <c:pt idx="5599">
                  <c:v>611.13</c:v>
                </c:pt>
                <c:pt idx="5600">
                  <c:v>613.70000000000005</c:v>
                </c:pt>
                <c:pt idx="5601">
                  <c:v>591.95000000000005</c:v>
                </c:pt>
                <c:pt idx="5602">
                  <c:v>585.45000000000005</c:v>
                </c:pt>
                <c:pt idx="5603">
                  <c:v>593.52</c:v>
                </c:pt>
                <c:pt idx="5604">
                  <c:v>579.88</c:v>
                </c:pt>
                <c:pt idx="5605">
                  <c:v>572.6</c:v>
                </c:pt>
                <c:pt idx="5606">
                  <c:v>588.24</c:v>
                </c:pt>
                <c:pt idx="5607">
                  <c:v>586.23</c:v>
                </c:pt>
                <c:pt idx="5608">
                  <c:v>586.29</c:v>
                </c:pt>
                <c:pt idx="5609">
                  <c:v>605.59</c:v>
                </c:pt>
                <c:pt idx="5610">
                  <c:v>620.79999999999995</c:v>
                </c:pt>
                <c:pt idx="5611">
                  <c:v>632.96</c:v>
                </c:pt>
                <c:pt idx="5612">
                  <c:v>616.29999999999995</c:v>
                </c:pt>
                <c:pt idx="5613">
                  <c:v>577.22</c:v>
                </c:pt>
                <c:pt idx="5614">
                  <c:v>560.85</c:v>
                </c:pt>
                <c:pt idx="5615">
                  <c:v>556.95000000000005</c:v>
                </c:pt>
                <c:pt idx="5616">
                  <c:v>549.26</c:v>
                </c:pt>
                <c:pt idx="5617">
                  <c:v>561.27</c:v>
                </c:pt>
                <c:pt idx="5618">
                  <c:v>558.42999999999995</c:v>
                </c:pt>
                <c:pt idx="5619">
                  <c:v>589.12</c:v>
                </c:pt>
                <c:pt idx="5620">
                  <c:v>594.64</c:v>
                </c:pt>
                <c:pt idx="5621">
                  <c:v>541.14</c:v>
                </c:pt>
                <c:pt idx="5622">
                  <c:v>534.96</c:v>
                </c:pt>
                <c:pt idx="5623">
                  <c:v>533.76</c:v>
                </c:pt>
                <c:pt idx="5624">
                  <c:v>538.37</c:v>
                </c:pt>
                <c:pt idx="5625">
                  <c:v>542.84</c:v>
                </c:pt>
                <c:pt idx="5626">
                  <c:v>548.11</c:v>
                </c:pt>
                <c:pt idx="5627">
                  <c:v>548.84</c:v>
                </c:pt>
                <c:pt idx="5628">
                  <c:v>541.38</c:v>
                </c:pt>
                <c:pt idx="5629">
                  <c:v>553.35</c:v>
                </c:pt>
                <c:pt idx="5630">
                  <c:v>533.75</c:v>
                </c:pt>
                <c:pt idx="5631">
                  <c:v>532.49</c:v>
                </c:pt>
                <c:pt idx="5632">
                  <c:v>533.72</c:v>
                </c:pt>
                <c:pt idx="5633">
                  <c:v>562.59</c:v>
                </c:pt>
                <c:pt idx="5634">
                  <c:v>553.1</c:v>
                </c:pt>
                <c:pt idx="5635">
                  <c:v>555.77</c:v>
                </c:pt>
                <c:pt idx="5636">
                  <c:v>547.57000000000005</c:v>
                </c:pt>
                <c:pt idx="5637">
                  <c:v>553.44000000000005</c:v>
                </c:pt>
                <c:pt idx="5638">
                  <c:v>571.24</c:v>
                </c:pt>
                <c:pt idx="5639">
                  <c:v>571.72</c:v>
                </c:pt>
                <c:pt idx="5640">
                  <c:v>593.64</c:v>
                </c:pt>
                <c:pt idx="5641">
                  <c:v>587.94000000000005</c:v>
                </c:pt>
                <c:pt idx="5642">
                  <c:v>588.80999999999995</c:v>
                </c:pt>
                <c:pt idx="5643">
                  <c:v>597.84</c:v>
                </c:pt>
                <c:pt idx="5644">
                  <c:v>602.12</c:v>
                </c:pt>
                <c:pt idx="5645">
                  <c:v>613.13</c:v>
                </c:pt>
                <c:pt idx="5646">
                  <c:v>610.29999999999995</c:v>
                </c:pt>
                <c:pt idx="5647">
                  <c:v>625.97</c:v>
                </c:pt>
                <c:pt idx="5648">
                  <c:v>640.76</c:v>
                </c:pt>
                <c:pt idx="5649">
                  <c:v>646.89</c:v>
                </c:pt>
                <c:pt idx="5650">
                  <c:v>653.80999999999995</c:v>
                </c:pt>
                <c:pt idx="5651">
                  <c:v>639.88</c:v>
                </c:pt>
                <c:pt idx="5652">
                  <c:v>647.87</c:v>
                </c:pt>
                <c:pt idx="5653">
                  <c:v>645.05999999999995</c:v>
                </c:pt>
                <c:pt idx="5654">
                  <c:v>649.59</c:v>
                </c:pt>
                <c:pt idx="5655">
                  <c:v>660.88</c:v>
                </c:pt>
                <c:pt idx="5656">
                  <c:v>675.88</c:v>
                </c:pt>
                <c:pt idx="5657">
                  <c:v>677.84</c:v>
                </c:pt>
                <c:pt idx="5658">
                  <c:v>673.48</c:v>
                </c:pt>
                <c:pt idx="5659">
                  <c:v>672.47</c:v>
                </c:pt>
                <c:pt idx="5660">
                  <c:v>667.94</c:v>
                </c:pt>
                <c:pt idx="5661">
                  <c:v>653.37</c:v>
                </c:pt>
                <c:pt idx="5662">
                  <c:v>680.23</c:v>
                </c:pt>
                <c:pt idx="5663">
                  <c:v>666.68</c:v>
                </c:pt>
                <c:pt idx="5664">
                  <c:v>625.21</c:v>
                </c:pt>
                <c:pt idx="5665">
                  <c:v>636.67999999999995</c:v>
                </c:pt>
                <c:pt idx="5666">
                  <c:v>620.47</c:v>
                </c:pt>
                <c:pt idx="5667">
                  <c:v>640.66999999999996</c:v>
                </c:pt>
                <c:pt idx="5668">
                  <c:v>643.86</c:v>
                </c:pt>
                <c:pt idx="5669">
                  <c:v>652.85</c:v>
                </c:pt>
                <c:pt idx="5670">
                  <c:v>653.98</c:v>
                </c:pt>
                <c:pt idx="5671">
                  <c:v>663.13</c:v>
                </c:pt>
                <c:pt idx="5672">
                  <c:v>677.91</c:v>
                </c:pt>
                <c:pt idx="5673">
                  <c:v>682.3</c:v>
                </c:pt>
                <c:pt idx="5674">
                  <c:v>683.59</c:v>
                </c:pt>
                <c:pt idx="5675">
                  <c:v>687.56</c:v>
                </c:pt>
                <c:pt idx="5676">
                  <c:v>681.49</c:v>
                </c:pt>
                <c:pt idx="5677">
                  <c:v>685.33</c:v>
                </c:pt>
                <c:pt idx="5678">
                  <c:v>678.02</c:v>
                </c:pt>
                <c:pt idx="5679">
                  <c:v>679.61</c:v>
                </c:pt>
                <c:pt idx="5680">
                  <c:v>692.39</c:v>
                </c:pt>
                <c:pt idx="5681">
                  <c:v>699.1</c:v>
                </c:pt>
                <c:pt idx="5682">
                  <c:v>698.81</c:v>
                </c:pt>
                <c:pt idx="5683">
                  <c:v>697.17</c:v>
                </c:pt>
                <c:pt idx="5684">
                  <c:v>706.63</c:v>
                </c:pt>
                <c:pt idx="5685">
                  <c:v>705.43</c:v>
                </c:pt>
                <c:pt idx="5686">
                  <c:v>733.39</c:v>
                </c:pt>
                <c:pt idx="5687">
                  <c:v>731.16</c:v>
                </c:pt>
                <c:pt idx="5688">
                  <c:v>711.68</c:v>
                </c:pt>
                <c:pt idx="5689">
                  <c:v>723.91</c:v>
                </c:pt>
                <c:pt idx="5690">
                  <c:v>709.69</c:v>
                </c:pt>
                <c:pt idx="5691">
                  <c:v>674.67</c:v>
                </c:pt>
                <c:pt idx="5692">
                  <c:v>666.77</c:v>
                </c:pt>
                <c:pt idx="5693">
                  <c:v>717.36</c:v>
                </c:pt>
                <c:pt idx="5694">
                  <c:v>667.86</c:v>
                </c:pt>
                <c:pt idx="5695">
                  <c:v>673.79</c:v>
                </c:pt>
                <c:pt idx="5696">
                  <c:v>654.98</c:v>
                </c:pt>
                <c:pt idx="5697">
                  <c:v>677.45</c:v>
                </c:pt>
                <c:pt idx="5698">
                  <c:v>703.62</c:v>
                </c:pt>
                <c:pt idx="5699">
                  <c:v>686.31</c:v>
                </c:pt>
                <c:pt idx="5700">
                  <c:v>744.52</c:v>
                </c:pt>
                <c:pt idx="5701">
                  <c:v>785.85</c:v>
                </c:pt>
                <c:pt idx="5702">
                  <c:v>712.71</c:v>
                </c:pt>
                <c:pt idx="5703">
                  <c:v>718.99</c:v>
                </c:pt>
                <c:pt idx="5704">
                  <c:v>652.89</c:v>
                </c:pt>
                <c:pt idx="5705">
                  <c:v>624.52</c:v>
                </c:pt>
                <c:pt idx="5706">
                  <c:v>616.34</c:v>
                </c:pt>
                <c:pt idx="5707">
                  <c:v>663.75</c:v>
                </c:pt>
                <c:pt idx="5708">
                  <c:v>635.38</c:v>
                </c:pt>
                <c:pt idx="5709">
                  <c:v>711.01</c:v>
                </c:pt>
                <c:pt idx="5710">
                  <c:v>705.07</c:v>
                </c:pt>
                <c:pt idx="5711">
                  <c:v>698.93</c:v>
                </c:pt>
                <c:pt idx="5712">
                  <c:v>738.03</c:v>
                </c:pt>
                <c:pt idx="5713">
                  <c:v>660.5</c:v>
                </c:pt>
                <c:pt idx="5714">
                  <c:v>706.42</c:v>
                </c:pt>
                <c:pt idx="5715">
                  <c:v>791.15</c:v>
                </c:pt>
                <c:pt idx="5716">
                  <c:v>839.37</c:v>
                </c:pt>
                <c:pt idx="5717">
                  <c:v>912.38</c:v>
                </c:pt>
                <c:pt idx="5718">
                  <c:v>870.15</c:v>
                </c:pt>
                <c:pt idx="5719">
                  <c:v>880.6</c:v>
                </c:pt>
                <c:pt idx="5720">
                  <c:v>867.65</c:v>
                </c:pt>
                <c:pt idx="5721">
                  <c:v>918.44</c:v>
                </c:pt>
                <c:pt idx="5722">
                  <c:v>969.03</c:v>
                </c:pt>
                <c:pt idx="5723">
                  <c:v>914.39</c:v>
                </c:pt>
                <c:pt idx="5724">
                  <c:v>927.62</c:v>
                </c:pt>
                <c:pt idx="5725">
                  <c:v>978.99</c:v>
                </c:pt>
                <c:pt idx="5726">
                  <c:v>972.54</c:v>
                </c:pt>
                <c:pt idx="5727">
                  <c:v>974.86</c:v>
                </c:pt>
                <c:pt idx="5728">
                  <c:v>1033.47</c:v>
                </c:pt>
                <c:pt idx="5729">
                  <c:v>1019.97</c:v>
                </c:pt>
                <c:pt idx="5730">
                  <c:v>962.52</c:v>
                </c:pt>
                <c:pt idx="5731">
                  <c:v>972.84</c:v>
                </c:pt>
                <c:pt idx="5732">
                  <c:v>931.57</c:v>
                </c:pt>
                <c:pt idx="5733">
                  <c:v>1004.92</c:v>
                </c:pt>
                <c:pt idx="5734">
                  <c:v>940.61</c:v>
                </c:pt>
                <c:pt idx="5735">
                  <c:v>830.18</c:v>
                </c:pt>
                <c:pt idx="5736">
                  <c:v>790.19</c:v>
                </c:pt>
                <c:pt idx="5737">
                  <c:v>785.33</c:v>
                </c:pt>
                <c:pt idx="5738">
                  <c:v>756.2</c:v>
                </c:pt>
                <c:pt idx="5739">
                  <c:v>710.68</c:v>
                </c:pt>
                <c:pt idx="5740">
                  <c:v>707.41</c:v>
                </c:pt>
                <c:pt idx="5741">
                  <c:v>722.23</c:v>
                </c:pt>
                <c:pt idx="5742">
                  <c:v>705.71</c:v>
                </c:pt>
                <c:pt idx="5743">
                  <c:v>714.61</c:v>
                </c:pt>
                <c:pt idx="5744">
                  <c:v>681.8</c:v>
                </c:pt>
                <c:pt idx="5745">
                  <c:v>713.85</c:v>
                </c:pt>
                <c:pt idx="5746">
                  <c:v>748.56</c:v>
                </c:pt>
                <c:pt idx="5747">
                  <c:v>725.04</c:v>
                </c:pt>
                <c:pt idx="5748">
                  <c:v>693.01</c:v>
                </c:pt>
                <c:pt idx="5749">
                  <c:v>665.88</c:v>
                </c:pt>
                <c:pt idx="5750">
                  <c:v>689.66</c:v>
                </c:pt>
                <c:pt idx="5751">
                  <c:v>689.31</c:v>
                </c:pt>
                <c:pt idx="5752">
                  <c:v>739.66</c:v>
                </c:pt>
                <c:pt idx="5753">
                  <c:v>621.58000000000004</c:v>
                </c:pt>
                <c:pt idx="5754">
                  <c:v>711.8</c:v>
                </c:pt>
                <c:pt idx="5755">
                  <c:v>683.04</c:v>
                </c:pt>
                <c:pt idx="5756">
                  <c:v>562.77</c:v>
                </c:pt>
                <c:pt idx="5757">
                  <c:v>522.98</c:v>
                </c:pt>
                <c:pt idx="5758">
                  <c:v>432.61</c:v>
                </c:pt>
                <c:pt idx="5759">
                  <c:v>445.64</c:v>
                </c:pt>
                <c:pt idx="5760">
                  <c:v>333.92</c:v>
                </c:pt>
                <c:pt idx="5761">
                  <c:v>339.81</c:v>
                </c:pt>
                <c:pt idx="5762">
                  <c:v>371.1</c:v>
                </c:pt>
                <c:pt idx="5763">
                  <c:v>388.75</c:v>
                </c:pt>
                <c:pt idx="5764">
                  <c:v>375.39</c:v>
                </c:pt>
                <c:pt idx="5765">
                  <c:v>363.73</c:v>
                </c:pt>
                <c:pt idx="5766">
                  <c:v>380.9</c:v>
                </c:pt>
                <c:pt idx="5767">
                  <c:v>393.87</c:v>
                </c:pt>
                <c:pt idx="5768">
                  <c:v>400.48</c:v>
                </c:pt>
                <c:pt idx="5769">
                  <c:v>398.96</c:v>
                </c:pt>
                <c:pt idx="5770">
                  <c:v>413.93</c:v>
                </c:pt>
                <c:pt idx="5771">
                  <c:v>431.8</c:v>
                </c:pt>
                <c:pt idx="5772">
                  <c:v>437.62</c:v>
                </c:pt>
                <c:pt idx="5773">
                  <c:v>429.21</c:v>
                </c:pt>
                <c:pt idx="5774">
                  <c:v>428.15</c:v>
                </c:pt>
                <c:pt idx="5775">
                  <c:v>437.75</c:v>
                </c:pt>
                <c:pt idx="5776">
                  <c:v>425.98</c:v>
                </c:pt>
                <c:pt idx="5777">
                  <c:v>431.71</c:v>
                </c:pt>
                <c:pt idx="5778">
                  <c:v>443.61</c:v>
                </c:pt>
                <c:pt idx="5779">
                  <c:v>438.58</c:v>
                </c:pt>
                <c:pt idx="5780">
                  <c:v>458.37</c:v>
                </c:pt>
                <c:pt idx="5781">
                  <c:v>469.29</c:v>
                </c:pt>
                <c:pt idx="5782">
                  <c:v>468.2</c:v>
                </c:pt>
                <c:pt idx="5783">
                  <c:v>469.95</c:v>
                </c:pt>
                <c:pt idx="5784">
                  <c:v>472.1</c:v>
                </c:pt>
                <c:pt idx="5785">
                  <c:v>492.33</c:v>
                </c:pt>
                <c:pt idx="5786">
                  <c:v>500.39</c:v>
                </c:pt>
                <c:pt idx="5787">
                  <c:v>505.18</c:v>
                </c:pt>
                <c:pt idx="5788">
                  <c:v>498.07</c:v>
                </c:pt>
                <c:pt idx="5789">
                  <c:v>502.43</c:v>
                </c:pt>
                <c:pt idx="5790">
                  <c:v>527.85</c:v>
                </c:pt>
                <c:pt idx="5791">
                  <c:v>506.36</c:v>
                </c:pt>
                <c:pt idx="5792">
                  <c:v>496.11</c:v>
                </c:pt>
                <c:pt idx="5793">
                  <c:v>490.75</c:v>
                </c:pt>
                <c:pt idx="5794">
                  <c:v>492.03</c:v>
                </c:pt>
                <c:pt idx="5795">
                  <c:v>514.54</c:v>
                </c:pt>
                <c:pt idx="5796">
                  <c:v>523</c:v>
                </c:pt>
                <c:pt idx="5797">
                  <c:v>533.55999999999995</c:v>
                </c:pt>
                <c:pt idx="5798">
                  <c:v>529.76</c:v>
                </c:pt>
                <c:pt idx="5799">
                  <c:v>542.97</c:v>
                </c:pt>
                <c:pt idx="5800">
                  <c:v>548.75</c:v>
                </c:pt>
                <c:pt idx="5801">
                  <c:v>546.58000000000004</c:v>
                </c:pt>
                <c:pt idx="5802">
                  <c:v>545.04999999999995</c:v>
                </c:pt>
                <c:pt idx="5803">
                  <c:v>556.26</c:v>
                </c:pt>
                <c:pt idx="5804">
                  <c:v>544.26</c:v>
                </c:pt>
                <c:pt idx="5805">
                  <c:v>573.36</c:v>
                </c:pt>
                <c:pt idx="5806">
                  <c:v>577.46</c:v>
                </c:pt>
                <c:pt idx="5807">
                  <c:v>586.76</c:v>
                </c:pt>
                <c:pt idx="5808">
                  <c:v>590.46</c:v>
                </c:pt>
                <c:pt idx="5809">
                  <c:v>587.65</c:v>
                </c:pt>
                <c:pt idx="5810">
                  <c:v>594.22</c:v>
                </c:pt>
                <c:pt idx="5811">
                  <c:v>590.54</c:v>
                </c:pt>
                <c:pt idx="5812">
                  <c:v>583.32000000000005</c:v>
                </c:pt>
                <c:pt idx="5813">
                  <c:v>592.02</c:v>
                </c:pt>
                <c:pt idx="5814">
                  <c:v>592.57000000000005</c:v>
                </c:pt>
                <c:pt idx="5815">
                  <c:v>590.39</c:v>
                </c:pt>
                <c:pt idx="5816">
                  <c:v>582.16</c:v>
                </c:pt>
                <c:pt idx="5817">
                  <c:v>591.17999999999995</c:v>
                </c:pt>
                <c:pt idx="5818">
                  <c:v>595.38</c:v>
                </c:pt>
                <c:pt idx="5819">
                  <c:v>581.70000000000005</c:v>
                </c:pt>
                <c:pt idx="5820">
                  <c:v>585.79999999999995</c:v>
                </c:pt>
                <c:pt idx="5821">
                  <c:v>590.87</c:v>
                </c:pt>
                <c:pt idx="5822">
                  <c:v>619.58000000000004</c:v>
                </c:pt>
                <c:pt idx="5823">
                  <c:v>605.77</c:v>
                </c:pt>
                <c:pt idx="5824">
                  <c:v>592.55999999999995</c:v>
                </c:pt>
                <c:pt idx="5825">
                  <c:v>599.63</c:v>
                </c:pt>
                <c:pt idx="5826">
                  <c:v>598.5</c:v>
                </c:pt>
                <c:pt idx="5827">
                  <c:v>579.72</c:v>
                </c:pt>
                <c:pt idx="5828">
                  <c:v>560.79999999999995</c:v>
                </c:pt>
                <c:pt idx="5829">
                  <c:v>566.07000000000005</c:v>
                </c:pt>
                <c:pt idx="5830">
                  <c:v>582.42999999999995</c:v>
                </c:pt>
                <c:pt idx="5831">
                  <c:v>540.24</c:v>
                </c:pt>
                <c:pt idx="5832">
                  <c:v>572.73</c:v>
                </c:pt>
                <c:pt idx="5833">
                  <c:v>604.15</c:v>
                </c:pt>
                <c:pt idx="5834">
                  <c:v>626.79</c:v>
                </c:pt>
                <c:pt idx="5835">
                  <c:v>636.08000000000004</c:v>
                </c:pt>
                <c:pt idx="5836">
                  <c:v>656.79</c:v>
                </c:pt>
                <c:pt idx="5837">
                  <c:v>665.61</c:v>
                </c:pt>
                <c:pt idx="5838">
                  <c:v>659.05</c:v>
                </c:pt>
                <c:pt idx="5839">
                  <c:v>678.85</c:v>
                </c:pt>
                <c:pt idx="5840">
                  <c:v>677.31</c:v>
                </c:pt>
                <c:pt idx="5841">
                  <c:v>679.74</c:v>
                </c:pt>
                <c:pt idx="5842">
                  <c:v>682.75</c:v>
                </c:pt>
                <c:pt idx="5843">
                  <c:v>694.38</c:v>
                </c:pt>
                <c:pt idx="5844">
                  <c:v>698.84</c:v>
                </c:pt>
                <c:pt idx="5845">
                  <c:v>704.46</c:v>
                </c:pt>
                <c:pt idx="5846">
                  <c:v>706.34</c:v>
                </c:pt>
                <c:pt idx="5847">
                  <c:v>706.91</c:v>
                </c:pt>
                <c:pt idx="5848">
                  <c:v>702.23</c:v>
                </c:pt>
                <c:pt idx="5849">
                  <c:v>719.05</c:v>
                </c:pt>
                <c:pt idx="5850">
                  <c:v>724.3</c:v>
                </c:pt>
                <c:pt idx="5851">
                  <c:v>725.21</c:v>
                </c:pt>
                <c:pt idx="5852">
                  <c:v>739.31</c:v>
                </c:pt>
                <c:pt idx="5853">
                  <c:v>731.62</c:v>
                </c:pt>
                <c:pt idx="5854">
                  <c:v>765.22</c:v>
                </c:pt>
                <c:pt idx="5855">
                  <c:v>776.04</c:v>
                </c:pt>
                <c:pt idx="5856">
                  <c:v>793.87</c:v>
                </c:pt>
                <c:pt idx="5857">
                  <c:v>772.76</c:v>
                </c:pt>
                <c:pt idx="5858">
                  <c:v>788.42</c:v>
                </c:pt>
                <c:pt idx="5859">
                  <c:v>717.38</c:v>
                </c:pt>
                <c:pt idx="5860">
                  <c:v>698.89</c:v>
                </c:pt>
                <c:pt idx="5861">
                  <c:v>716.11</c:v>
                </c:pt>
                <c:pt idx="5862">
                  <c:v>711.27</c:v>
                </c:pt>
                <c:pt idx="5863">
                  <c:v>718.4</c:v>
                </c:pt>
                <c:pt idx="5864">
                  <c:v>726.3</c:v>
                </c:pt>
                <c:pt idx="5865">
                  <c:v>734.45</c:v>
                </c:pt>
                <c:pt idx="5866">
                  <c:v>742.06</c:v>
                </c:pt>
                <c:pt idx="5867">
                  <c:v>757.29</c:v>
                </c:pt>
                <c:pt idx="5868">
                  <c:v>770.98</c:v>
                </c:pt>
                <c:pt idx="5869">
                  <c:v>787.42</c:v>
                </c:pt>
                <c:pt idx="5870">
                  <c:v>758.84</c:v>
                </c:pt>
                <c:pt idx="5871">
                  <c:v>759.71</c:v>
                </c:pt>
                <c:pt idx="5872">
                  <c:v>768.17</c:v>
                </c:pt>
                <c:pt idx="5873">
                  <c:v>754.41</c:v>
                </c:pt>
                <c:pt idx="5874">
                  <c:v>769.18</c:v>
                </c:pt>
                <c:pt idx="5875">
                  <c:v>768.57</c:v>
                </c:pt>
                <c:pt idx="5876">
                  <c:v>776.1</c:v>
                </c:pt>
                <c:pt idx="5877">
                  <c:v>772.76</c:v>
                </c:pt>
                <c:pt idx="5878">
                  <c:v>779.91</c:v>
                </c:pt>
                <c:pt idx="5879">
                  <c:v>797.86</c:v>
                </c:pt>
                <c:pt idx="5880">
                  <c:v>780.17</c:v>
                </c:pt>
                <c:pt idx="5881">
                  <c:v>772.2</c:v>
                </c:pt>
                <c:pt idx="5882">
                  <c:v>755.15</c:v>
                </c:pt>
                <c:pt idx="5883">
                  <c:v>770.25</c:v>
                </c:pt>
                <c:pt idx="5884">
                  <c:v>799.26</c:v>
                </c:pt>
                <c:pt idx="5885">
                  <c:v>818.6</c:v>
                </c:pt>
                <c:pt idx="5886">
                  <c:v>812.41</c:v>
                </c:pt>
                <c:pt idx="5887">
                  <c:v>815.89</c:v>
                </c:pt>
                <c:pt idx="5888">
                  <c:v>839.2</c:v>
                </c:pt>
                <c:pt idx="5889">
                  <c:v>812.88</c:v>
                </c:pt>
                <c:pt idx="5890">
                  <c:v>802.61</c:v>
                </c:pt>
                <c:pt idx="5891">
                  <c:v>807.5</c:v>
                </c:pt>
                <c:pt idx="5892">
                  <c:v>835.06</c:v>
                </c:pt>
                <c:pt idx="5893">
                  <c:v>859.28</c:v>
                </c:pt>
                <c:pt idx="5894">
                  <c:v>849.23</c:v>
                </c:pt>
                <c:pt idx="5895">
                  <c:v>897.46</c:v>
                </c:pt>
                <c:pt idx="5896">
                  <c:v>888.04</c:v>
                </c:pt>
                <c:pt idx="5897">
                  <c:v>891.79</c:v>
                </c:pt>
                <c:pt idx="5898">
                  <c:v>900.3</c:v>
                </c:pt>
                <c:pt idx="5899">
                  <c:v>879.64</c:v>
                </c:pt>
                <c:pt idx="5900">
                  <c:v>869.33</c:v>
                </c:pt>
                <c:pt idx="5901">
                  <c:v>846.98</c:v>
                </c:pt>
                <c:pt idx="5902">
                  <c:v>832.69</c:v>
                </c:pt>
                <c:pt idx="5903">
                  <c:v>833.9</c:v>
                </c:pt>
                <c:pt idx="5904">
                  <c:v>833.8</c:v>
                </c:pt>
                <c:pt idx="5905">
                  <c:v>826.23</c:v>
                </c:pt>
                <c:pt idx="5906">
                  <c:v>821.16</c:v>
                </c:pt>
                <c:pt idx="5907">
                  <c:v>839.57</c:v>
                </c:pt>
                <c:pt idx="5908">
                  <c:v>839.9</c:v>
                </c:pt>
                <c:pt idx="5909">
                  <c:v>834.39</c:v>
                </c:pt>
                <c:pt idx="5910">
                  <c:v>833.77</c:v>
                </c:pt>
                <c:pt idx="5911">
                  <c:v>821.19</c:v>
                </c:pt>
                <c:pt idx="5912">
                  <c:v>840.34</c:v>
                </c:pt>
                <c:pt idx="5913">
                  <c:v>783.79</c:v>
                </c:pt>
                <c:pt idx="5914">
                  <c:v>901.7</c:v>
                </c:pt>
                <c:pt idx="5915">
                  <c:v>908.08</c:v>
                </c:pt>
                <c:pt idx="5916">
                  <c:v>940.61</c:v>
                </c:pt>
                <c:pt idx="5917">
                  <c:v>925.2</c:v>
                </c:pt>
                <c:pt idx="5918">
                  <c:v>950.77</c:v>
                </c:pt>
                <c:pt idx="5919">
                  <c:v>978.57</c:v>
                </c:pt>
                <c:pt idx="5920">
                  <c:v>984.9</c:v>
                </c:pt>
                <c:pt idx="5921">
                  <c:v>1009.67</c:v>
                </c:pt>
                <c:pt idx="5922">
                  <c:v>1022.34</c:v>
                </c:pt>
                <c:pt idx="5923">
                  <c:v>995.72</c:v>
                </c:pt>
                <c:pt idx="5924">
                  <c:v>980.67</c:v>
                </c:pt>
                <c:pt idx="5925">
                  <c:v>972.8</c:v>
                </c:pt>
                <c:pt idx="5926">
                  <c:v>974.8</c:v>
                </c:pt>
                <c:pt idx="5927">
                  <c:v>984.93</c:v>
                </c:pt>
                <c:pt idx="5928">
                  <c:v>972.96</c:v>
                </c:pt>
                <c:pt idx="5929">
                  <c:v>965.39</c:v>
                </c:pt>
                <c:pt idx="5930">
                  <c:v>986.69</c:v>
                </c:pt>
                <c:pt idx="5931">
                  <c:v>953.23</c:v>
                </c:pt>
                <c:pt idx="5932">
                  <c:v>957.95</c:v>
                </c:pt>
                <c:pt idx="5933">
                  <c:v>949.77</c:v>
                </c:pt>
                <c:pt idx="5934">
                  <c:v>924.67</c:v>
                </c:pt>
                <c:pt idx="5935">
                  <c:v>903.07</c:v>
                </c:pt>
                <c:pt idx="5936">
                  <c:v>887.65</c:v>
                </c:pt>
                <c:pt idx="5937">
                  <c:v>880.33</c:v>
                </c:pt>
                <c:pt idx="5938">
                  <c:v>890.46</c:v>
                </c:pt>
                <c:pt idx="5939">
                  <c:v>865.97</c:v>
                </c:pt>
                <c:pt idx="5940">
                  <c:v>848.27</c:v>
                </c:pt>
                <c:pt idx="5941">
                  <c:v>833.17</c:v>
                </c:pt>
                <c:pt idx="5942">
                  <c:v>846.15</c:v>
                </c:pt>
                <c:pt idx="5943">
                  <c:v>836.99</c:v>
                </c:pt>
                <c:pt idx="5944">
                  <c:v>814.39</c:v>
                </c:pt>
                <c:pt idx="5945">
                  <c:v>804.26</c:v>
                </c:pt>
                <c:pt idx="5946">
                  <c:v>805.71</c:v>
                </c:pt>
                <c:pt idx="5947">
                  <c:v>812.67</c:v>
                </c:pt>
                <c:pt idx="5948">
                  <c:v>816.71</c:v>
                </c:pt>
                <c:pt idx="5949">
                  <c:v>814.82</c:v>
                </c:pt>
                <c:pt idx="5950">
                  <c:v>824.66</c:v>
                </c:pt>
                <c:pt idx="5951">
                  <c:v>778.38</c:v>
                </c:pt>
                <c:pt idx="5952">
                  <c:v>783.23</c:v>
                </c:pt>
                <c:pt idx="5953">
                  <c:v>784.97</c:v>
                </c:pt>
                <c:pt idx="5954">
                  <c:v>818.81</c:v>
                </c:pt>
                <c:pt idx="5955">
                  <c:v>832.25</c:v>
                </c:pt>
                <c:pt idx="5956">
                  <c:v>843.85</c:v>
                </c:pt>
                <c:pt idx="5957">
                  <c:v>839.6</c:v>
                </c:pt>
                <c:pt idx="5958">
                  <c:v>835.25</c:v>
                </c:pt>
                <c:pt idx="5959">
                  <c:v>856.92</c:v>
                </c:pt>
                <c:pt idx="5960">
                  <c:v>855.04</c:v>
                </c:pt>
                <c:pt idx="5961">
                  <c:v>859.7</c:v>
                </c:pt>
                <c:pt idx="5962">
                  <c:v>871.42</c:v>
                </c:pt>
                <c:pt idx="5963">
                  <c:v>868.38</c:v>
                </c:pt>
                <c:pt idx="5964">
                  <c:v>874.76</c:v>
                </c:pt>
                <c:pt idx="5965">
                  <c:v>887.62</c:v>
                </c:pt>
                <c:pt idx="5966">
                  <c:v>885.04</c:v>
                </c:pt>
                <c:pt idx="5967">
                  <c:v>885.86</c:v>
                </c:pt>
                <c:pt idx="5968">
                  <c:v>892.55</c:v>
                </c:pt>
                <c:pt idx="5969">
                  <c:v>890.27</c:v>
                </c:pt>
                <c:pt idx="5970">
                  <c:v>886.12</c:v>
                </c:pt>
                <c:pt idx="5971">
                  <c:v>898.15</c:v>
                </c:pt>
                <c:pt idx="5972">
                  <c:v>880.98</c:v>
                </c:pt>
                <c:pt idx="5973">
                  <c:v>875.81</c:v>
                </c:pt>
                <c:pt idx="5974">
                  <c:v>884.02</c:v>
                </c:pt>
                <c:pt idx="5975">
                  <c:v>881.24</c:v>
                </c:pt>
                <c:pt idx="5976">
                  <c:v>890.23</c:v>
                </c:pt>
                <c:pt idx="5977">
                  <c:v>875</c:v>
                </c:pt>
                <c:pt idx="5978">
                  <c:v>881.41</c:v>
                </c:pt>
                <c:pt idx="5979">
                  <c:v>875.08</c:v>
                </c:pt>
                <c:pt idx="5980">
                  <c:v>880.78</c:v>
                </c:pt>
                <c:pt idx="5981">
                  <c:v>876.62</c:v>
                </c:pt>
                <c:pt idx="5982">
                  <c:v>879.24</c:v>
                </c:pt>
                <c:pt idx="5983">
                  <c:v>903.56</c:v>
                </c:pt>
                <c:pt idx="5984">
                  <c:v>901.66</c:v>
                </c:pt>
                <c:pt idx="5985">
                  <c:v>909.13</c:v>
                </c:pt>
                <c:pt idx="5986">
                  <c:v>909.04</c:v>
                </c:pt>
                <c:pt idx="5987">
                  <c:v>947.53</c:v>
                </c:pt>
                <c:pt idx="5988">
                  <c:v>922.69</c:v>
                </c:pt>
                <c:pt idx="5989">
                  <c:v>901.39</c:v>
                </c:pt>
                <c:pt idx="5990">
                  <c:v>893.97</c:v>
                </c:pt>
                <c:pt idx="5991">
                  <c:v>895.68</c:v>
                </c:pt>
                <c:pt idx="5992">
                  <c:v>899.27</c:v>
                </c:pt>
                <c:pt idx="5993">
                  <c:v>894.59</c:v>
                </c:pt>
                <c:pt idx="5994">
                  <c:v>903.91</c:v>
                </c:pt>
                <c:pt idx="5995">
                  <c:v>911.4</c:v>
                </c:pt>
                <c:pt idx="5996">
                  <c:v>894.44</c:v>
                </c:pt>
                <c:pt idx="5997">
                  <c:v>893.23</c:v>
                </c:pt>
                <c:pt idx="5998">
                  <c:v>946.54</c:v>
                </c:pt>
                <c:pt idx="5999">
                  <c:v>968.51</c:v>
                </c:pt>
                <c:pt idx="6000">
                  <c:v>947.93</c:v>
                </c:pt>
                <c:pt idx="6001">
                  <c:v>974.11</c:v>
                </c:pt>
                <c:pt idx="6002">
                  <c:v>1023.87</c:v>
                </c:pt>
                <c:pt idx="6003">
                  <c:v>947.26</c:v>
                </c:pt>
                <c:pt idx="6004">
                  <c:v>917.04</c:v>
                </c:pt>
                <c:pt idx="6005">
                  <c:v>883.02</c:v>
                </c:pt>
                <c:pt idx="6006">
                  <c:v>862.08</c:v>
                </c:pt>
                <c:pt idx="6007">
                  <c:v>885.27</c:v>
                </c:pt>
                <c:pt idx="6008">
                  <c:v>855.52</c:v>
                </c:pt>
                <c:pt idx="6009">
                  <c:v>849.3</c:v>
                </c:pt>
                <c:pt idx="6010">
                  <c:v>850.54</c:v>
                </c:pt>
                <c:pt idx="6011">
                  <c:v>832.72</c:v>
                </c:pt>
                <c:pt idx="6012">
                  <c:v>843.27</c:v>
                </c:pt>
                <c:pt idx="6013">
                  <c:v>881.07</c:v>
                </c:pt>
                <c:pt idx="6014">
                  <c:v>806.67</c:v>
                </c:pt>
                <c:pt idx="6015">
                  <c:v>798.33</c:v>
                </c:pt>
                <c:pt idx="6016">
                  <c:v>791.62</c:v>
                </c:pt>
                <c:pt idx="6017">
                  <c:v>787.81</c:v>
                </c:pt>
                <c:pt idx="6018">
                  <c:v>813.54</c:v>
                </c:pt>
                <c:pt idx="6019">
                  <c:v>815.53</c:v>
                </c:pt>
                <c:pt idx="6020">
                  <c:v>811.74</c:v>
                </c:pt>
                <c:pt idx="6021">
                  <c:v>808.21</c:v>
                </c:pt>
                <c:pt idx="6022">
                  <c:v>836.98</c:v>
                </c:pt>
                <c:pt idx="6023">
                  <c:v>846.87</c:v>
                </c:pt>
                <c:pt idx="6024">
                  <c:v>838.7</c:v>
                </c:pt>
                <c:pt idx="6025">
                  <c:v>836.39</c:v>
                </c:pt>
                <c:pt idx="6026">
                  <c:v>870.05</c:v>
                </c:pt>
                <c:pt idx="6027">
                  <c:v>845.52</c:v>
                </c:pt>
                <c:pt idx="6028">
                  <c:v>868.57</c:v>
                </c:pt>
                <c:pt idx="6029">
                  <c:v>896.16</c:v>
                </c:pt>
                <c:pt idx="6030">
                  <c:v>903.79</c:v>
                </c:pt>
                <c:pt idx="6031">
                  <c:v>897.64</c:v>
                </c:pt>
                <c:pt idx="6032">
                  <c:v>952.31</c:v>
                </c:pt>
                <c:pt idx="6033">
                  <c:v>986.98</c:v>
                </c:pt>
                <c:pt idx="6034">
                  <c:v>997.53</c:v>
                </c:pt>
                <c:pt idx="6035">
                  <c:v>1007.05</c:v>
                </c:pt>
                <c:pt idx="6036">
                  <c:v>1028.44</c:v>
                </c:pt>
                <c:pt idx="6037">
                  <c:v>1002.42</c:v>
                </c:pt>
                <c:pt idx="6038">
                  <c:v>1006.64</c:v>
                </c:pt>
                <c:pt idx="6039">
                  <c:v>980.17</c:v>
                </c:pt>
                <c:pt idx="6040">
                  <c:v>986.02</c:v>
                </c:pt>
                <c:pt idx="6041">
                  <c:v>981.13</c:v>
                </c:pt>
                <c:pt idx="6042">
                  <c:v>977.61</c:v>
                </c:pt>
                <c:pt idx="6043">
                  <c:v>1005.98</c:v>
                </c:pt>
                <c:pt idx="6044">
                  <c:v>998</c:v>
                </c:pt>
                <c:pt idx="6045">
                  <c:v>1004.24</c:v>
                </c:pt>
                <c:pt idx="6046">
                  <c:v>1001.61</c:v>
                </c:pt>
                <c:pt idx="6047">
                  <c:v>1000.43</c:v>
                </c:pt>
                <c:pt idx="6048">
                  <c:v>1047</c:v>
                </c:pt>
                <c:pt idx="6049">
                  <c:v>1044.44</c:v>
                </c:pt>
                <c:pt idx="6050">
                  <c:v>1065.19</c:v>
                </c:pt>
                <c:pt idx="6051">
                  <c:v>1074.58</c:v>
                </c:pt>
                <c:pt idx="6052">
                  <c:v>1064.98</c:v>
                </c:pt>
                <c:pt idx="6053">
                  <c:v>1004.3</c:v>
                </c:pt>
                <c:pt idx="6054">
                  <c:v>1018.29</c:v>
                </c:pt>
                <c:pt idx="6055">
                  <c:v>1081.2</c:v>
                </c:pt>
                <c:pt idx="6056">
                  <c:v>928.58</c:v>
                </c:pt>
                <c:pt idx="6057">
                  <c:v>935.48</c:v>
                </c:pt>
                <c:pt idx="6058">
                  <c:v>972.77</c:v>
                </c:pt>
                <c:pt idx="6059">
                  <c:v>963.61</c:v>
                </c:pt>
                <c:pt idx="6060">
                  <c:v>995.45</c:v>
                </c:pt>
                <c:pt idx="6061">
                  <c:v>997.95</c:v>
                </c:pt>
                <c:pt idx="6062">
                  <c:v>1026.1300000000001</c:v>
                </c:pt>
                <c:pt idx="6063">
                  <c:v>1143.97</c:v>
                </c:pt>
                <c:pt idx="6064">
                  <c:v>1165.4000000000001</c:v>
                </c:pt>
                <c:pt idx="6065">
                  <c:v>1147.22</c:v>
                </c:pt>
                <c:pt idx="6066">
                  <c:v>1130.26</c:v>
                </c:pt>
                <c:pt idx="6067">
                  <c:v>1140.04</c:v>
                </c:pt>
                <c:pt idx="6068">
                  <c:v>1167.47</c:v>
                </c:pt>
                <c:pt idx="6069">
                  <c:v>1177.28</c:v>
                </c:pt>
                <c:pt idx="6070">
                  <c:v>1140.19</c:v>
                </c:pt>
                <c:pt idx="6071">
                  <c:v>1136.74</c:v>
                </c:pt>
                <c:pt idx="6072">
                  <c:v>1128.29</c:v>
                </c:pt>
                <c:pt idx="6073">
                  <c:v>1199.81</c:v>
                </c:pt>
                <c:pt idx="6074">
                  <c:v>1162.92</c:v>
                </c:pt>
                <c:pt idx="6075">
                  <c:v>1246.82</c:v>
                </c:pt>
                <c:pt idx="6076">
                  <c:v>1241.1600000000001</c:v>
                </c:pt>
                <c:pt idx="6077">
                  <c:v>1352.24</c:v>
                </c:pt>
                <c:pt idx="6078">
                  <c:v>1358.78</c:v>
                </c:pt>
                <c:pt idx="6079">
                  <c:v>1349.68</c:v>
                </c:pt>
                <c:pt idx="6080">
                  <c:v>1372.5</c:v>
                </c:pt>
                <c:pt idx="6081">
                  <c:v>1363.44</c:v>
                </c:pt>
                <c:pt idx="6082">
                  <c:v>1345.61</c:v>
                </c:pt>
                <c:pt idx="6083">
                  <c:v>1260.25</c:v>
                </c:pt>
                <c:pt idx="6084">
                  <c:v>1267.3499999999999</c:v>
                </c:pt>
                <c:pt idx="6085">
                  <c:v>1222.56</c:v>
                </c:pt>
                <c:pt idx="6086">
                  <c:v>1235.52</c:v>
                </c:pt>
                <c:pt idx="6087">
                  <c:v>1223.22</c:v>
                </c:pt>
                <c:pt idx="6088">
                  <c:v>1214.75</c:v>
                </c:pt>
                <c:pt idx="6089">
                  <c:v>1278.8399999999999</c:v>
                </c:pt>
                <c:pt idx="6090">
                  <c:v>1272.3900000000001</c:v>
                </c:pt>
                <c:pt idx="6091">
                  <c:v>1297.3599999999999</c:v>
                </c:pt>
                <c:pt idx="6092">
                  <c:v>1203.54</c:v>
                </c:pt>
                <c:pt idx="6093">
                  <c:v>1243.02</c:v>
                </c:pt>
                <c:pt idx="6094">
                  <c:v>1238.8699999999999</c:v>
                </c:pt>
                <c:pt idx="6095">
                  <c:v>1099.6199999999999</c:v>
                </c:pt>
                <c:pt idx="6096">
                  <c:v>1059.6199999999999</c:v>
                </c:pt>
                <c:pt idx="6097">
                  <c:v>947.87</c:v>
                </c:pt>
                <c:pt idx="6098">
                  <c:v>944.01</c:v>
                </c:pt>
                <c:pt idx="6099">
                  <c:v>947.23</c:v>
                </c:pt>
                <c:pt idx="6100">
                  <c:v>925.91</c:v>
                </c:pt>
                <c:pt idx="6101">
                  <c:v>958.05</c:v>
                </c:pt>
                <c:pt idx="6102">
                  <c:v>970.45</c:v>
                </c:pt>
                <c:pt idx="6103">
                  <c:v>1039.76</c:v>
                </c:pt>
                <c:pt idx="6104">
                  <c:v>945.42</c:v>
                </c:pt>
                <c:pt idx="6105">
                  <c:v>956.97</c:v>
                </c:pt>
                <c:pt idx="6106">
                  <c:v>971.25</c:v>
                </c:pt>
                <c:pt idx="6107">
                  <c:v>1036.92</c:v>
                </c:pt>
                <c:pt idx="6108">
                  <c:v>1174.99</c:v>
                </c:pt>
                <c:pt idx="6109">
                  <c:v>1184.48</c:v>
                </c:pt>
                <c:pt idx="6110">
                  <c:v>1202.8499999999999</c:v>
                </c:pt>
                <c:pt idx="6111">
                  <c:v>1222.55</c:v>
                </c:pt>
                <c:pt idx="6112">
                  <c:v>1171.73</c:v>
                </c:pt>
                <c:pt idx="6113">
                  <c:v>1236.3699999999999</c:v>
                </c:pt>
                <c:pt idx="6114">
                  <c:v>1261.8</c:v>
                </c:pt>
                <c:pt idx="6115">
                  <c:v>1188.97</c:v>
                </c:pt>
                <c:pt idx="6116">
                  <c:v>1137.79</c:v>
                </c:pt>
                <c:pt idx="6117">
                  <c:v>1209.6500000000001</c:v>
                </c:pt>
                <c:pt idx="6118">
                  <c:v>1109.54</c:v>
                </c:pt>
                <c:pt idx="6119">
                  <c:v>1159.1300000000001</c:v>
                </c:pt>
                <c:pt idx="6120">
                  <c:v>1231.77</c:v>
                </c:pt>
                <c:pt idx="6121">
                  <c:v>1245.1099999999999</c:v>
                </c:pt>
                <c:pt idx="6122">
                  <c:v>1199.73</c:v>
                </c:pt>
                <c:pt idx="6123">
                  <c:v>1339.88</c:v>
                </c:pt>
                <c:pt idx="6124">
                  <c:v>1410.36</c:v>
                </c:pt>
                <c:pt idx="6125">
                  <c:v>1264.96</c:v>
                </c:pt>
                <c:pt idx="6126">
                  <c:v>1367.36</c:v>
                </c:pt>
                <c:pt idx="6127">
                  <c:v>1456.29</c:v>
                </c:pt>
                <c:pt idx="6128">
                  <c:v>1499.74</c:v>
                </c:pt>
                <c:pt idx="6129">
                  <c:v>1508.22</c:v>
                </c:pt>
                <c:pt idx="6130">
                  <c:v>1504</c:v>
                </c:pt>
                <c:pt idx="6131">
                  <c:v>1513.48</c:v>
                </c:pt>
                <c:pt idx="6132">
                  <c:v>1536.82</c:v>
                </c:pt>
                <c:pt idx="6133">
                  <c:v>1458.76</c:v>
                </c:pt>
                <c:pt idx="6134">
                  <c:v>1397.38</c:v>
                </c:pt>
                <c:pt idx="6135">
                  <c:v>1454.46</c:v>
                </c:pt>
                <c:pt idx="6136">
                  <c:v>1474.92</c:v>
                </c:pt>
                <c:pt idx="6137">
                  <c:v>1393.17</c:v>
                </c:pt>
                <c:pt idx="6138">
                  <c:v>1332.96</c:v>
                </c:pt>
                <c:pt idx="6139">
                  <c:v>1371.58</c:v>
                </c:pt>
                <c:pt idx="6140">
                  <c:v>1300.56</c:v>
                </c:pt>
                <c:pt idx="6141">
                  <c:v>1310.58</c:v>
                </c:pt>
                <c:pt idx="6142">
                  <c:v>1278.5</c:v>
                </c:pt>
                <c:pt idx="6143">
                  <c:v>1198.48</c:v>
                </c:pt>
                <c:pt idx="6144">
                  <c:v>1150.3699999999999</c:v>
                </c:pt>
                <c:pt idx="6145">
                  <c:v>1162.44</c:v>
                </c:pt>
                <c:pt idx="6146">
                  <c:v>1100.31</c:v>
                </c:pt>
                <c:pt idx="6147">
                  <c:v>1074.26</c:v>
                </c:pt>
                <c:pt idx="6148">
                  <c:v>1043.31</c:v>
                </c:pt>
                <c:pt idx="6149">
                  <c:v>991.83</c:v>
                </c:pt>
                <c:pt idx="6150">
                  <c:v>1055.32</c:v>
                </c:pt>
                <c:pt idx="6151">
                  <c:v>1063.76</c:v>
                </c:pt>
                <c:pt idx="6152">
                  <c:v>1086.43</c:v>
                </c:pt>
                <c:pt idx="6153">
                  <c:v>1024.05</c:v>
                </c:pt>
                <c:pt idx="6154">
                  <c:v>987.26</c:v>
                </c:pt>
                <c:pt idx="6155">
                  <c:v>977.42</c:v>
                </c:pt>
                <c:pt idx="6156">
                  <c:v>889.47</c:v>
                </c:pt>
                <c:pt idx="6157">
                  <c:v>868.97</c:v>
                </c:pt>
                <c:pt idx="6158">
                  <c:v>847.44</c:v>
                </c:pt>
                <c:pt idx="6159">
                  <c:v>858.72</c:v>
                </c:pt>
                <c:pt idx="6160">
                  <c:v>814.04</c:v>
                </c:pt>
                <c:pt idx="6161">
                  <c:v>780.39</c:v>
                </c:pt>
                <c:pt idx="6162">
                  <c:v>767.52</c:v>
                </c:pt>
                <c:pt idx="6163">
                  <c:v>768.91</c:v>
                </c:pt>
                <c:pt idx="6164">
                  <c:v>757.31</c:v>
                </c:pt>
                <c:pt idx="6165">
                  <c:v>764.28</c:v>
                </c:pt>
                <c:pt idx="6166">
                  <c:v>758.59</c:v>
                </c:pt>
                <c:pt idx="6167">
                  <c:v>732.05</c:v>
                </c:pt>
                <c:pt idx="6168">
                  <c:v>725.78</c:v>
                </c:pt>
                <c:pt idx="6169">
                  <c:v>731.68</c:v>
                </c:pt>
                <c:pt idx="6170">
                  <c:v>698.13</c:v>
                </c:pt>
                <c:pt idx="6171">
                  <c:v>707.82</c:v>
                </c:pt>
                <c:pt idx="6172">
                  <c:v>685.82</c:v>
                </c:pt>
                <c:pt idx="6173">
                  <c:v>682.24</c:v>
                </c:pt>
                <c:pt idx="6174">
                  <c:v>705.07</c:v>
                </c:pt>
                <c:pt idx="6175">
                  <c:v>722.28</c:v>
                </c:pt>
                <c:pt idx="6176">
                  <c:v>625.23</c:v>
                </c:pt>
                <c:pt idx="6177">
                  <c:v>676.45</c:v>
                </c:pt>
                <c:pt idx="6178">
                  <c:v>753.94</c:v>
                </c:pt>
                <c:pt idx="6179">
                  <c:v>793.25</c:v>
                </c:pt>
                <c:pt idx="6180">
                  <c:v>807.02</c:v>
                </c:pt>
                <c:pt idx="6181">
                  <c:v>808.2</c:v>
                </c:pt>
                <c:pt idx="6182">
                  <c:v>722.2</c:v>
                </c:pt>
                <c:pt idx="6183">
                  <c:v>716.74</c:v>
                </c:pt>
                <c:pt idx="6184">
                  <c:v>724.6</c:v>
                </c:pt>
                <c:pt idx="6185">
                  <c:v>637.66999999999996</c:v>
                </c:pt>
                <c:pt idx="6186">
                  <c:v>562.01</c:v>
                </c:pt>
                <c:pt idx="6187">
                  <c:v>571.63</c:v>
                </c:pt>
                <c:pt idx="6188">
                  <c:v>440.04</c:v>
                </c:pt>
                <c:pt idx="6189">
                  <c:v>410.39</c:v>
                </c:pt>
                <c:pt idx="6190">
                  <c:v>401.44</c:v>
                </c:pt>
                <c:pt idx="6191">
                  <c:v>398.95</c:v>
                </c:pt>
                <c:pt idx="6192">
                  <c:v>407.61</c:v>
                </c:pt>
                <c:pt idx="6193">
                  <c:v>393.52</c:v>
                </c:pt>
                <c:pt idx="6194">
                  <c:v>399.32</c:v>
                </c:pt>
                <c:pt idx="6195">
                  <c:v>414.09</c:v>
                </c:pt>
                <c:pt idx="6196">
                  <c:v>415.79</c:v>
                </c:pt>
                <c:pt idx="6197">
                  <c:v>410.16</c:v>
                </c:pt>
                <c:pt idx="6198">
                  <c:v>400.53</c:v>
                </c:pt>
                <c:pt idx="6199">
                  <c:v>428.61</c:v>
                </c:pt>
                <c:pt idx="6200">
                  <c:v>457.05</c:v>
                </c:pt>
                <c:pt idx="6201">
                  <c:v>462.63</c:v>
                </c:pt>
                <c:pt idx="6202">
                  <c:v>469.9</c:v>
                </c:pt>
                <c:pt idx="6203">
                  <c:v>479.81</c:v>
                </c:pt>
                <c:pt idx="6204">
                  <c:v>477.61</c:v>
                </c:pt>
                <c:pt idx="6205">
                  <c:v>507.25</c:v>
                </c:pt>
                <c:pt idx="6206">
                  <c:v>484.25</c:v>
                </c:pt>
                <c:pt idx="6207">
                  <c:v>463.21</c:v>
                </c:pt>
                <c:pt idx="6208">
                  <c:v>450.28</c:v>
                </c:pt>
                <c:pt idx="6209">
                  <c:v>506.94</c:v>
                </c:pt>
                <c:pt idx="6210">
                  <c:v>559.73</c:v>
                </c:pt>
                <c:pt idx="6211">
                  <c:v>539.79999999999995</c:v>
                </c:pt>
                <c:pt idx="6212">
                  <c:v>585.70000000000005</c:v>
                </c:pt>
                <c:pt idx="6213">
                  <c:v>616.29</c:v>
                </c:pt>
                <c:pt idx="6214">
                  <c:v>632.4</c:v>
                </c:pt>
                <c:pt idx="6215">
                  <c:v>664.75</c:v>
                </c:pt>
                <c:pt idx="6216">
                  <c:v>663.53</c:v>
                </c:pt>
                <c:pt idx="6217">
                  <c:v>663.75</c:v>
                </c:pt>
                <c:pt idx="6218">
                  <c:v>673.99</c:v>
                </c:pt>
                <c:pt idx="6219">
                  <c:v>690.57</c:v>
                </c:pt>
                <c:pt idx="6220">
                  <c:v>660.29</c:v>
                </c:pt>
                <c:pt idx="6221">
                  <c:v>643.69000000000005</c:v>
                </c:pt>
                <c:pt idx="6222">
                  <c:v>665.26</c:v>
                </c:pt>
                <c:pt idx="6223">
                  <c:v>674.24</c:v>
                </c:pt>
                <c:pt idx="6224">
                  <c:v>679.62</c:v>
                </c:pt>
                <c:pt idx="6225">
                  <c:v>702.32</c:v>
                </c:pt>
                <c:pt idx="6226">
                  <c:v>710.63</c:v>
                </c:pt>
                <c:pt idx="6227">
                  <c:v>724.7</c:v>
                </c:pt>
                <c:pt idx="6228">
                  <c:v>729.79</c:v>
                </c:pt>
                <c:pt idx="6229">
                  <c:v>730.57</c:v>
                </c:pt>
                <c:pt idx="6230">
                  <c:v>712.37</c:v>
                </c:pt>
                <c:pt idx="6231">
                  <c:v>722.7</c:v>
                </c:pt>
                <c:pt idx="6232">
                  <c:v>733.44</c:v>
                </c:pt>
                <c:pt idx="6233">
                  <c:v>754.4</c:v>
                </c:pt>
                <c:pt idx="6234">
                  <c:v>761.72</c:v>
                </c:pt>
                <c:pt idx="6235">
                  <c:v>769.04</c:v>
                </c:pt>
                <c:pt idx="6236">
                  <c:v>738.16</c:v>
                </c:pt>
                <c:pt idx="6237">
                  <c:v>734.98</c:v>
                </c:pt>
                <c:pt idx="6238">
                  <c:v>776.29</c:v>
                </c:pt>
                <c:pt idx="6239">
                  <c:v>692.78</c:v>
                </c:pt>
                <c:pt idx="6240">
                  <c:v>635.74</c:v>
                </c:pt>
                <c:pt idx="6241">
                  <c:v>640.12</c:v>
                </c:pt>
                <c:pt idx="6242">
                  <c:v>702.83</c:v>
                </c:pt>
                <c:pt idx="6243">
                  <c:v>753.58</c:v>
                </c:pt>
                <c:pt idx="6244">
                  <c:v>764.11</c:v>
                </c:pt>
                <c:pt idx="6245">
                  <c:v>787.67</c:v>
                </c:pt>
                <c:pt idx="6246">
                  <c:v>824.96</c:v>
                </c:pt>
                <c:pt idx="6247">
                  <c:v>823.27</c:v>
                </c:pt>
                <c:pt idx="6248">
                  <c:v>848.2</c:v>
                </c:pt>
                <c:pt idx="6249">
                  <c:v>863.77</c:v>
                </c:pt>
                <c:pt idx="6250">
                  <c:v>877.25</c:v>
                </c:pt>
                <c:pt idx="6251">
                  <c:v>849.57</c:v>
                </c:pt>
                <c:pt idx="6252">
                  <c:v>884.1</c:v>
                </c:pt>
                <c:pt idx="6253">
                  <c:v>916.25</c:v>
                </c:pt>
                <c:pt idx="6254">
                  <c:v>932.32</c:v>
                </c:pt>
                <c:pt idx="6255">
                  <c:v>939.51</c:v>
                </c:pt>
                <c:pt idx="6256">
                  <c:v>933.44</c:v>
                </c:pt>
                <c:pt idx="6257">
                  <c:v>939.46</c:v>
                </c:pt>
                <c:pt idx="6258">
                  <c:v>858.38</c:v>
                </c:pt>
                <c:pt idx="6259">
                  <c:v>850.94</c:v>
                </c:pt>
                <c:pt idx="6260">
                  <c:v>781.21</c:v>
                </c:pt>
                <c:pt idx="6261">
                  <c:v>863.41</c:v>
                </c:pt>
                <c:pt idx="6262">
                  <c:v>964.09</c:v>
                </c:pt>
                <c:pt idx="6263">
                  <c:v>1005.23</c:v>
                </c:pt>
                <c:pt idx="6264">
                  <c:v>1002.17</c:v>
                </c:pt>
                <c:pt idx="6265">
                  <c:v>1012.55</c:v>
                </c:pt>
                <c:pt idx="6266">
                  <c:v>1035.6300000000001</c:v>
                </c:pt>
                <c:pt idx="6267">
                  <c:v>1031.55</c:v>
                </c:pt>
                <c:pt idx="6268">
                  <c:v>1052.07</c:v>
                </c:pt>
                <c:pt idx="6269">
                  <c:v>1057.4000000000001</c:v>
                </c:pt>
                <c:pt idx="6270">
                  <c:v>1087.1199999999999</c:v>
                </c:pt>
                <c:pt idx="6271">
                  <c:v>1105.95</c:v>
                </c:pt>
                <c:pt idx="6272">
                  <c:v>1149.33</c:v>
                </c:pt>
                <c:pt idx="6273">
                  <c:v>1142.02</c:v>
                </c:pt>
                <c:pt idx="6274">
                  <c:v>1014.57</c:v>
                </c:pt>
                <c:pt idx="6275">
                  <c:v>1035.6600000000001</c:v>
                </c:pt>
                <c:pt idx="6276">
                  <c:v>1082.3900000000001</c:v>
                </c:pt>
                <c:pt idx="6277">
                  <c:v>1098.82</c:v>
                </c:pt>
                <c:pt idx="6278">
                  <c:v>1125.56</c:v>
                </c:pt>
                <c:pt idx="6279">
                  <c:v>1124.6400000000001</c:v>
                </c:pt>
                <c:pt idx="6280">
                  <c:v>1107.69</c:v>
                </c:pt>
                <c:pt idx="6281">
                  <c:v>1114.05</c:v>
                </c:pt>
                <c:pt idx="6282">
                  <c:v>1136.33</c:v>
                </c:pt>
                <c:pt idx="6283">
                  <c:v>1188.6199999999999</c:v>
                </c:pt>
                <c:pt idx="6284">
                  <c:v>1178.53</c:v>
                </c:pt>
                <c:pt idx="6285">
                  <c:v>1185.5</c:v>
                </c:pt>
                <c:pt idx="6286">
                  <c:v>1206.46</c:v>
                </c:pt>
                <c:pt idx="6287">
                  <c:v>1201.01</c:v>
                </c:pt>
                <c:pt idx="6288">
                  <c:v>1189.1600000000001</c:v>
                </c:pt>
                <c:pt idx="6289">
                  <c:v>1187.48</c:v>
                </c:pt>
                <c:pt idx="6290">
                  <c:v>1194.18</c:v>
                </c:pt>
                <c:pt idx="6291">
                  <c:v>1191.19</c:v>
                </c:pt>
                <c:pt idx="6292">
                  <c:v>1169.51</c:v>
                </c:pt>
                <c:pt idx="6293">
                  <c:v>1164.67</c:v>
                </c:pt>
                <c:pt idx="6294">
                  <c:v>1160.23</c:v>
                </c:pt>
                <c:pt idx="6295">
                  <c:v>1151.06</c:v>
                </c:pt>
                <c:pt idx="6296">
                  <c:v>1158.17</c:v>
                </c:pt>
                <c:pt idx="6297">
                  <c:v>1169.9000000000001</c:v>
                </c:pt>
                <c:pt idx="6298">
                  <c:v>1171.94</c:v>
                </c:pt>
                <c:pt idx="6299">
                  <c:v>1168.43</c:v>
                </c:pt>
                <c:pt idx="6300">
                  <c:v>1169.57</c:v>
                </c:pt>
                <c:pt idx="6301">
                  <c:v>1166.7</c:v>
                </c:pt>
                <c:pt idx="6302">
                  <c:v>1171.8499999999999</c:v>
                </c:pt>
                <c:pt idx="6303">
                  <c:v>1171.71</c:v>
                </c:pt>
                <c:pt idx="6304">
                  <c:v>1178.3</c:v>
                </c:pt>
                <c:pt idx="6305">
                  <c:v>1187.02</c:v>
                </c:pt>
                <c:pt idx="6306">
                  <c:v>1126.6199999999999</c:v>
                </c:pt>
                <c:pt idx="6307">
                  <c:v>1093.46</c:v>
                </c:pt>
                <c:pt idx="6308">
                  <c:v>1105.76</c:v>
                </c:pt>
                <c:pt idx="6309">
                  <c:v>1104.46</c:v>
                </c:pt>
                <c:pt idx="6310">
                  <c:v>1059.07</c:v>
                </c:pt>
                <c:pt idx="6311">
                  <c:v>1141.02</c:v>
                </c:pt>
                <c:pt idx="6312">
                  <c:v>1183.24</c:v>
                </c:pt>
                <c:pt idx="6313">
                  <c:v>1234.71</c:v>
                </c:pt>
                <c:pt idx="6314">
                  <c:v>1160.17</c:v>
                </c:pt>
                <c:pt idx="6315">
                  <c:v>1193.17</c:v>
                </c:pt>
                <c:pt idx="6316">
                  <c:v>1301.3499999999999</c:v>
                </c:pt>
                <c:pt idx="6317">
                  <c:v>1421.57</c:v>
                </c:pt>
                <c:pt idx="6318">
                  <c:v>1339.99</c:v>
                </c:pt>
                <c:pt idx="6319">
                  <c:v>1266.49</c:v>
                </c:pt>
                <c:pt idx="6320">
                  <c:v>616.99</c:v>
                </c:pt>
                <c:pt idx="6321">
                  <c:v>598.11</c:v>
                </c:pt>
                <c:pt idx="6322">
                  <c:v>571.82000000000005</c:v>
                </c:pt>
                <c:pt idx="6323">
                  <c:v>544.35</c:v>
                </c:pt>
                <c:pt idx="6324">
                  <c:v>523.36</c:v>
                </c:pt>
                <c:pt idx="6325">
                  <c:v>514.04</c:v>
                </c:pt>
                <c:pt idx="6326">
                  <c:v>506.53</c:v>
                </c:pt>
                <c:pt idx="6327">
                  <c:v>491.5</c:v>
                </c:pt>
                <c:pt idx="6328">
                  <c:v>468.11</c:v>
                </c:pt>
                <c:pt idx="6329">
                  <c:v>454.65</c:v>
                </c:pt>
                <c:pt idx="6330">
                  <c:v>449.96</c:v>
                </c:pt>
                <c:pt idx="6331">
                  <c:v>449.21</c:v>
                </c:pt>
                <c:pt idx="6332">
                  <c:v>453.62</c:v>
                </c:pt>
                <c:pt idx="6333">
                  <c:v>445.38</c:v>
                </c:pt>
                <c:pt idx="6334">
                  <c:v>444.16</c:v>
                </c:pt>
                <c:pt idx="6335">
                  <c:v>436.09</c:v>
                </c:pt>
                <c:pt idx="6336">
                  <c:v>424.58</c:v>
                </c:pt>
                <c:pt idx="6337">
                  <c:v>414.4</c:v>
                </c:pt>
                <c:pt idx="6338">
                  <c:v>407.25</c:v>
                </c:pt>
                <c:pt idx="6339">
                  <c:v>399.88</c:v>
                </c:pt>
                <c:pt idx="6340">
                  <c:v>410.06</c:v>
                </c:pt>
                <c:pt idx="6341">
                  <c:v>413.85</c:v>
                </c:pt>
                <c:pt idx="6342">
                  <c:v>414.42</c:v>
                </c:pt>
                <c:pt idx="6343">
                  <c:v>410.55</c:v>
                </c:pt>
                <c:pt idx="6344">
                  <c:v>406.72</c:v>
                </c:pt>
                <c:pt idx="6345">
                  <c:v>400.61</c:v>
                </c:pt>
                <c:pt idx="6346">
                  <c:v>391.11</c:v>
                </c:pt>
                <c:pt idx="6347">
                  <c:v>382.03</c:v>
                </c:pt>
                <c:pt idx="6348">
                  <c:v>381.65</c:v>
                </c:pt>
                <c:pt idx="6349">
                  <c:v>382.43</c:v>
                </c:pt>
                <c:pt idx="6350">
                  <c:v>381.93</c:v>
                </c:pt>
                <c:pt idx="6351">
                  <c:v>381.47</c:v>
                </c:pt>
                <c:pt idx="6352">
                  <c:v>381.33</c:v>
                </c:pt>
                <c:pt idx="6353">
                  <c:v>381.12</c:v>
                </c:pt>
                <c:pt idx="6354">
                  <c:v>381.01</c:v>
                </c:pt>
                <c:pt idx="6355">
                  <c:v>381.24</c:v>
                </c:pt>
                <c:pt idx="6356">
                  <c:v>381.44</c:v>
                </c:pt>
                <c:pt idx="6357">
                  <c:v>380.77</c:v>
                </c:pt>
                <c:pt idx="6358">
                  <c:v>379.13</c:v>
                </c:pt>
                <c:pt idx="6359">
                  <c:v>378.12</c:v>
                </c:pt>
                <c:pt idx="6360">
                  <c:v>378.69</c:v>
                </c:pt>
                <c:pt idx="6361">
                  <c:v>378.89</c:v>
                </c:pt>
                <c:pt idx="6362">
                  <c:v>377.99</c:v>
                </c:pt>
                <c:pt idx="6363">
                  <c:v>377.31</c:v>
                </c:pt>
                <c:pt idx="6364">
                  <c:v>377.66</c:v>
                </c:pt>
                <c:pt idx="6365">
                  <c:v>377.49</c:v>
                </c:pt>
                <c:pt idx="6366">
                  <c:v>377.05</c:v>
                </c:pt>
                <c:pt idx="6367">
                  <c:v>376.38</c:v>
                </c:pt>
                <c:pt idx="6368">
                  <c:v>376.92</c:v>
                </c:pt>
                <c:pt idx="6369">
                  <c:v>376.14</c:v>
                </c:pt>
                <c:pt idx="6370">
                  <c:v>375.23</c:v>
                </c:pt>
                <c:pt idx="6371">
                  <c:v>373.53</c:v>
                </c:pt>
                <c:pt idx="6372">
                  <c:v>371.76</c:v>
                </c:pt>
                <c:pt idx="6373">
                  <c:v>369.76</c:v>
                </c:pt>
                <c:pt idx="6374">
                  <c:v>368.32</c:v>
                </c:pt>
                <c:pt idx="6375">
                  <c:v>367</c:v>
                </c:pt>
                <c:pt idx="6376">
                  <c:v>365.39</c:v>
                </c:pt>
                <c:pt idx="6377">
                  <c:v>364.66</c:v>
                </c:pt>
                <c:pt idx="6378">
                  <c:v>362.45</c:v>
                </c:pt>
                <c:pt idx="6379">
                  <c:v>360.1</c:v>
                </c:pt>
                <c:pt idx="6380">
                  <c:v>360.37</c:v>
                </c:pt>
                <c:pt idx="6381">
                  <c:v>360.5</c:v>
                </c:pt>
                <c:pt idx="6382">
                  <c:v>359.59</c:v>
                </c:pt>
                <c:pt idx="6383">
                  <c:v>347.99</c:v>
                </c:pt>
                <c:pt idx="6384">
                  <c:v>342.41</c:v>
                </c:pt>
                <c:pt idx="6385">
                  <c:v>337.11</c:v>
                </c:pt>
                <c:pt idx="6386">
                  <c:v>319.77</c:v>
                </c:pt>
                <c:pt idx="6387">
                  <c:v>319.68</c:v>
                </c:pt>
                <c:pt idx="6388">
                  <c:v>317.04000000000002</c:v>
                </c:pt>
                <c:pt idx="6389">
                  <c:v>316.44</c:v>
                </c:pt>
                <c:pt idx="6390">
                  <c:v>316.43</c:v>
                </c:pt>
                <c:pt idx="6391">
                  <c:v>315.56</c:v>
                </c:pt>
                <c:pt idx="6392">
                  <c:v>314.72000000000003</c:v>
                </c:pt>
                <c:pt idx="6393">
                  <c:v>314.18</c:v>
                </c:pt>
                <c:pt idx="6394">
                  <c:v>313.24</c:v>
                </c:pt>
                <c:pt idx="6395">
                  <c:v>312.73</c:v>
                </c:pt>
                <c:pt idx="6396">
                  <c:v>312.42</c:v>
                </c:pt>
                <c:pt idx="6397">
                  <c:v>311.83999999999997</c:v>
                </c:pt>
                <c:pt idx="6398">
                  <c:v>311.61</c:v>
                </c:pt>
                <c:pt idx="6399">
                  <c:v>309.05</c:v>
                </c:pt>
                <c:pt idx="6400">
                  <c:v>308.52999999999997</c:v>
                </c:pt>
                <c:pt idx="6401">
                  <c:v>307.95</c:v>
                </c:pt>
                <c:pt idx="6402">
                  <c:v>307.87</c:v>
                </c:pt>
                <c:pt idx="6403">
                  <c:v>307.39</c:v>
                </c:pt>
                <c:pt idx="6404">
                  <c:v>307.38</c:v>
                </c:pt>
                <c:pt idx="6405">
                  <c:v>306.85000000000002</c:v>
                </c:pt>
                <c:pt idx="6406">
                  <c:v>306.63</c:v>
                </c:pt>
                <c:pt idx="6407">
                  <c:v>305.74</c:v>
                </c:pt>
                <c:pt idx="6408">
                  <c:v>303.06</c:v>
                </c:pt>
                <c:pt idx="6409">
                  <c:v>301.83</c:v>
                </c:pt>
                <c:pt idx="6410">
                  <c:v>300.62</c:v>
                </c:pt>
                <c:pt idx="6411">
                  <c:v>299.66000000000003</c:v>
                </c:pt>
                <c:pt idx="6412">
                  <c:v>298.77</c:v>
                </c:pt>
                <c:pt idx="6413">
                  <c:v>297.68</c:v>
                </c:pt>
                <c:pt idx="6414">
                  <c:v>296.52</c:v>
                </c:pt>
                <c:pt idx="6415">
                  <c:v>293.75</c:v>
                </c:pt>
                <c:pt idx="6416">
                  <c:v>292.75</c:v>
                </c:pt>
                <c:pt idx="6417">
                  <c:v>291.70999999999998</c:v>
                </c:pt>
                <c:pt idx="6418">
                  <c:v>290.85000000000002</c:v>
                </c:pt>
                <c:pt idx="6419">
                  <c:v>288.02999999999997</c:v>
                </c:pt>
                <c:pt idx="6420">
                  <c:v>287.14999999999998</c:v>
                </c:pt>
                <c:pt idx="6421">
                  <c:v>286.22000000000003</c:v>
                </c:pt>
                <c:pt idx="6422">
                  <c:v>285.64999999999998</c:v>
                </c:pt>
                <c:pt idx="6423">
                  <c:v>282.83</c:v>
                </c:pt>
                <c:pt idx="6424">
                  <c:v>280.17</c:v>
                </c:pt>
                <c:pt idx="6425">
                  <c:v>279.51</c:v>
                </c:pt>
                <c:pt idx="6426">
                  <c:v>278.68</c:v>
                </c:pt>
                <c:pt idx="6427">
                  <c:v>277.85000000000002</c:v>
                </c:pt>
                <c:pt idx="6428">
                  <c:v>277</c:v>
                </c:pt>
                <c:pt idx="6429">
                  <c:v>274.41000000000003</c:v>
                </c:pt>
                <c:pt idx="6430">
                  <c:v>273.70999999999998</c:v>
                </c:pt>
                <c:pt idx="6431">
                  <c:v>272.91000000000003</c:v>
                </c:pt>
                <c:pt idx="6432">
                  <c:v>270.27</c:v>
                </c:pt>
                <c:pt idx="6433">
                  <c:v>269.35000000000002</c:v>
                </c:pt>
                <c:pt idx="6434">
                  <c:v>266.66000000000003</c:v>
                </c:pt>
                <c:pt idx="6435">
                  <c:v>265.77</c:v>
                </c:pt>
                <c:pt idx="6436">
                  <c:v>264.81</c:v>
                </c:pt>
                <c:pt idx="6437">
                  <c:v>262.19</c:v>
                </c:pt>
                <c:pt idx="6438">
                  <c:v>259.60000000000002</c:v>
                </c:pt>
                <c:pt idx="6439">
                  <c:v>257.35000000000002</c:v>
                </c:pt>
                <c:pt idx="6440">
                  <c:v>255.45</c:v>
                </c:pt>
                <c:pt idx="6441">
                  <c:v>252.97</c:v>
                </c:pt>
                <c:pt idx="6442">
                  <c:v>250.85</c:v>
                </c:pt>
                <c:pt idx="6443">
                  <c:v>248.53</c:v>
                </c:pt>
                <c:pt idx="6444">
                  <c:v>246.31</c:v>
                </c:pt>
                <c:pt idx="6445">
                  <c:v>244.5</c:v>
                </c:pt>
                <c:pt idx="6446">
                  <c:v>242.24</c:v>
                </c:pt>
                <c:pt idx="6447">
                  <c:v>240.62</c:v>
                </c:pt>
                <c:pt idx="6448">
                  <c:v>238.25</c:v>
                </c:pt>
                <c:pt idx="6449">
                  <c:v>237.45</c:v>
                </c:pt>
                <c:pt idx="6450">
                  <c:v>236.67</c:v>
                </c:pt>
                <c:pt idx="6451">
                  <c:v>235.8</c:v>
                </c:pt>
                <c:pt idx="6452">
                  <c:v>233.55</c:v>
                </c:pt>
                <c:pt idx="6453">
                  <c:v>231.22</c:v>
                </c:pt>
                <c:pt idx="6454">
                  <c:v>228.93</c:v>
                </c:pt>
                <c:pt idx="6455">
                  <c:v>226.88</c:v>
                </c:pt>
                <c:pt idx="6456">
                  <c:v>224.65</c:v>
                </c:pt>
                <c:pt idx="6457">
                  <c:v>222.77</c:v>
                </c:pt>
                <c:pt idx="6458">
                  <c:v>220.72</c:v>
                </c:pt>
                <c:pt idx="6459">
                  <c:v>218.6</c:v>
                </c:pt>
                <c:pt idx="6460">
                  <c:v>216.43</c:v>
                </c:pt>
                <c:pt idx="6461">
                  <c:v>215.78</c:v>
                </c:pt>
                <c:pt idx="6462">
                  <c:v>213.98</c:v>
                </c:pt>
                <c:pt idx="6463">
                  <c:v>211.86</c:v>
                </c:pt>
                <c:pt idx="6464">
                  <c:v>210.07</c:v>
                </c:pt>
                <c:pt idx="6465">
                  <c:v>208.25</c:v>
                </c:pt>
                <c:pt idx="6466">
                  <c:v>206.53</c:v>
                </c:pt>
                <c:pt idx="6467">
                  <c:v>204.53</c:v>
                </c:pt>
                <c:pt idx="6468">
                  <c:v>202.51</c:v>
                </c:pt>
                <c:pt idx="6469">
                  <c:v>200.51</c:v>
                </c:pt>
                <c:pt idx="6470">
                  <c:v>198.57</c:v>
                </c:pt>
                <c:pt idx="6471">
                  <c:v>196.61</c:v>
                </c:pt>
                <c:pt idx="6472">
                  <c:v>194.67</c:v>
                </c:pt>
                <c:pt idx="6473">
                  <c:v>192.85</c:v>
                </c:pt>
                <c:pt idx="6474">
                  <c:v>191.01</c:v>
                </c:pt>
                <c:pt idx="6475">
                  <c:v>189.12</c:v>
                </c:pt>
                <c:pt idx="6476">
                  <c:v>187.49</c:v>
                </c:pt>
                <c:pt idx="6477">
                  <c:v>186</c:v>
                </c:pt>
                <c:pt idx="6478">
                  <c:v>184.29</c:v>
                </c:pt>
                <c:pt idx="6479">
                  <c:v>182.48</c:v>
                </c:pt>
                <c:pt idx="6480">
                  <c:v>180.92</c:v>
                </c:pt>
                <c:pt idx="6481">
                  <c:v>181.82</c:v>
                </c:pt>
                <c:pt idx="6482">
                  <c:v>182.33</c:v>
                </c:pt>
                <c:pt idx="6483">
                  <c:v>183.19</c:v>
                </c:pt>
                <c:pt idx="6484">
                  <c:v>184.08</c:v>
                </c:pt>
                <c:pt idx="6485">
                  <c:v>185</c:v>
                </c:pt>
                <c:pt idx="6486">
                  <c:v>185.92</c:v>
                </c:pt>
                <c:pt idx="6487">
                  <c:v>186.88</c:v>
                </c:pt>
                <c:pt idx="6488">
                  <c:v>187.63</c:v>
                </c:pt>
                <c:pt idx="6489">
                  <c:v>188.65</c:v>
                </c:pt>
                <c:pt idx="6490">
                  <c:v>189.66</c:v>
                </c:pt>
                <c:pt idx="6491">
                  <c:v>187.79</c:v>
                </c:pt>
                <c:pt idx="6492">
                  <c:v>186.22</c:v>
                </c:pt>
                <c:pt idx="6493">
                  <c:v>187.22</c:v>
                </c:pt>
                <c:pt idx="6494">
                  <c:v>188.33</c:v>
                </c:pt>
                <c:pt idx="6495">
                  <c:v>189.24</c:v>
                </c:pt>
                <c:pt idx="6496">
                  <c:v>187.36</c:v>
                </c:pt>
                <c:pt idx="6497">
                  <c:v>185.51</c:v>
                </c:pt>
                <c:pt idx="6498">
                  <c:v>183.69</c:v>
                </c:pt>
                <c:pt idx="6499">
                  <c:v>181.97</c:v>
                </c:pt>
                <c:pt idx="6500">
                  <c:v>180.22</c:v>
                </c:pt>
                <c:pt idx="6501">
                  <c:v>178.43</c:v>
                </c:pt>
                <c:pt idx="6502">
                  <c:v>176.66</c:v>
                </c:pt>
                <c:pt idx="6503">
                  <c:v>174.92</c:v>
                </c:pt>
                <c:pt idx="6504">
                  <c:v>173.19</c:v>
                </c:pt>
                <c:pt idx="6505">
                  <c:v>171.51</c:v>
                </c:pt>
                <c:pt idx="6506">
                  <c:v>169.81</c:v>
                </c:pt>
                <c:pt idx="6507">
                  <c:v>168.16</c:v>
                </c:pt>
                <c:pt idx="6508">
                  <c:v>166.49</c:v>
                </c:pt>
                <c:pt idx="6509">
                  <c:v>164.84</c:v>
                </c:pt>
                <c:pt idx="6510">
                  <c:v>163.21</c:v>
                </c:pt>
                <c:pt idx="6511">
                  <c:v>161.6</c:v>
                </c:pt>
                <c:pt idx="6512">
                  <c:v>160.21</c:v>
                </c:pt>
                <c:pt idx="6513">
                  <c:v>158.63</c:v>
                </c:pt>
                <c:pt idx="6514">
                  <c:v>157.07</c:v>
                </c:pt>
                <c:pt idx="6515">
                  <c:v>155.54</c:v>
                </c:pt>
                <c:pt idx="6516">
                  <c:v>154.1</c:v>
                </c:pt>
                <c:pt idx="6517">
                  <c:v>152.61000000000001</c:v>
                </c:pt>
                <c:pt idx="6518">
                  <c:v>151.12</c:v>
                </c:pt>
                <c:pt idx="6519">
                  <c:v>149.62</c:v>
                </c:pt>
                <c:pt idx="6520">
                  <c:v>148.15</c:v>
                </c:pt>
                <c:pt idx="6521">
                  <c:v>146.68</c:v>
                </c:pt>
                <c:pt idx="6522">
                  <c:v>145.24</c:v>
                </c:pt>
                <c:pt idx="6523">
                  <c:v>143.80000000000001</c:v>
                </c:pt>
                <c:pt idx="6524">
                  <c:v>142.38999999999999</c:v>
                </c:pt>
                <c:pt idx="6525">
                  <c:v>141.52000000000001</c:v>
                </c:pt>
                <c:pt idx="6526">
                  <c:v>140.66</c:v>
                </c:pt>
                <c:pt idx="6527">
                  <c:v>140.19</c:v>
                </c:pt>
                <c:pt idx="6528">
                  <c:v>140.68</c:v>
                </c:pt>
                <c:pt idx="6529">
                  <c:v>139.38999999999999</c:v>
                </c:pt>
                <c:pt idx="6530">
                  <c:v>138.07</c:v>
                </c:pt>
                <c:pt idx="6531">
                  <c:v>136.69999999999999</c:v>
                </c:pt>
                <c:pt idx="6532">
                  <c:v>137.16999999999999</c:v>
                </c:pt>
                <c:pt idx="6533">
                  <c:v>135.81</c:v>
                </c:pt>
                <c:pt idx="6534">
                  <c:v>134.47</c:v>
                </c:pt>
                <c:pt idx="6535">
                  <c:v>133.13999999999999</c:v>
                </c:pt>
                <c:pt idx="6536">
                  <c:v>132.80000000000001</c:v>
                </c:pt>
                <c:pt idx="6537">
                  <c:v>133.38</c:v>
                </c:pt>
                <c:pt idx="6538">
                  <c:v>133.99</c:v>
                </c:pt>
                <c:pt idx="6539">
                  <c:v>134.63999999999999</c:v>
                </c:pt>
                <c:pt idx="6540">
                  <c:v>135.28</c:v>
                </c:pt>
                <c:pt idx="6541">
                  <c:v>135.96</c:v>
                </c:pt>
                <c:pt idx="6542">
                  <c:v>136.63</c:v>
                </c:pt>
                <c:pt idx="6543">
                  <c:v>135.27000000000001</c:v>
                </c:pt>
                <c:pt idx="6544">
                  <c:v>135.96</c:v>
                </c:pt>
                <c:pt idx="6545">
                  <c:v>136.85</c:v>
                </c:pt>
                <c:pt idx="6546">
                  <c:v>137.56</c:v>
                </c:pt>
                <c:pt idx="6547">
                  <c:v>136.19</c:v>
                </c:pt>
                <c:pt idx="6548">
                  <c:v>134.83000000000001</c:v>
                </c:pt>
                <c:pt idx="6549">
                  <c:v>133.49</c:v>
                </c:pt>
                <c:pt idx="6550">
                  <c:v>132.16999999999999</c:v>
                </c:pt>
                <c:pt idx="6551">
                  <c:v>130.86000000000001</c:v>
                </c:pt>
                <c:pt idx="6552">
                  <c:v>129.57</c:v>
                </c:pt>
                <c:pt idx="6553">
                  <c:v>128.29</c:v>
                </c:pt>
                <c:pt idx="6554">
                  <c:v>127.03</c:v>
                </c:pt>
                <c:pt idx="6555">
                  <c:v>125.77</c:v>
                </c:pt>
                <c:pt idx="6556">
                  <c:v>124.53</c:v>
                </c:pt>
                <c:pt idx="6557">
                  <c:v>125.34</c:v>
                </c:pt>
                <c:pt idx="6558">
                  <c:v>124.11</c:v>
                </c:pt>
                <c:pt idx="6559">
                  <c:v>122.89</c:v>
                </c:pt>
                <c:pt idx="6560">
                  <c:v>121.67</c:v>
                </c:pt>
                <c:pt idx="6561">
                  <c:v>120.47</c:v>
                </c:pt>
                <c:pt idx="6562">
                  <c:v>119.35</c:v>
                </c:pt>
                <c:pt idx="6563">
                  <c:v>118.17</c:v>
                </c:pt>
                <c:pt idx="6564">
                  <c:v>117.12</c:v>
                </c:pt>
                <c:pt idx="6565">
                  <c:v>115.97</c:v>
                </c:pt>
                <c:pt idx="6566">
                  <c:v>114.83</c:v>
                </c:pt>
                <c:pt idx="6567">
                  <c:v>113.82</c:v>
                </c:pt>
                <c:pt idx="6568">
                  <c:v>112.75</c:v>
                </c:pt>
                <c:pt idx="6569">
                  <c:v>111.68</c:v>
                </c:pt>
                <c:pt idx="6570">
                  <c:v>110.66</c:v>
                </c:pt>
                <c:pt idx="6571">
                  <c:v>110.08</c:v>
                </c:pt>
                <c:pt idx="6572">
                  <c:v>109.08</c:v>
                </c:pt>
                <c:pt idx="6573">
                  <c:v>108.25</c:v>
                </c:pt>
                <c:pt idx="6574">
                  <c:v>108.81</c:v>
                </c:pt>
                <c:pt idx="6575">
                  <c:v>107.82</c:v>
                </c:pt>
                <c:pt idx="6576">
                  <c:v>106.75</c:v>
                </c:pt>
                <c:pt idx="6577">
                  <c:v>105.77</c:v>
                </c:pt>
                <c:pt idx="6578">
                  <c:v>106.57</c:v>
                </c:pt>
                <c:pt idx="6579">
                  <c:v>107.19</c:v>
                </c:pt>
                <c:pt idx="6580">
                  <c:v>107.84</c:v>
                </c:pt>
                <c:pt idx="6581">
                  <c:v>108.53</c:v>
                </c:pt>
                <c:pt idx="6582">
                  <c:v>109.29</c:v>
                </c:pt>
                <c:pt idx="6583">
                  <c:v>110.03</c:v>
                </c:pt>
                <c:pt idx="6584">
                  <c:v>110.82</c:v>
                </c:pt>
                <c:pt idx="6585">
                  <c:v>111.61</c:v>
                </c:pt>
                <c:pt idx="6586">
                  <c:v>112.41</c:v>
                </c:pt>
                <c:pt idx="6587">
                  <c:v>113.16</c:v>
                </c:pt>
                <c:pt idx="6588">
                  <c:v>113.94</c:v>
                </c:pt>
                <c:pt idx="6589">
                  <c:v>114.75</c:v>
                </c:pt>
                <c:pt idx="6590">
                  <c:v>115.56</c:v>
                </c:pt>
                <c:pt idx="6591">
                  <c:v>115.36</c:v>
                </c:pt>
                <c:pt idx="6592">
                  <c:v>115.79</c:v>
                </c:pt>
                <c:pt idx="6593">
                  <c:v>116.19</c:v>
                </c:pt>
                <c:pt idx="6594">
                  <c:v>116.63</c:v>
                </c:pt>
                <c:pt idx="6595">
                  <c:v>117.08</c:v>
                </c:pt>
                <c:pt idx="6596">
                  <c:v>117.45</c:v>
                </c:pt>
                <c:pt idx="6597">
                  <c:v>117.9</c:v>
                </c:pt>
                <c:pt idx="6598">
                  <c:v>118.34</c:v>
                </c:pt>
                <c:pt idx="6599">
                  <c:v>118.77</c:v>
                </c:pt>
                <c:pt idx="6600">
                  <c:v>119.21</c:v>
                </c:pt>
                <c:pt idx="6601">
                  <c:v>119.64</c:v>
                </c:pt>
                <c:pt idx="6602">
                  <c:v>120.16</c:v>
                </c:pt>
                <c:pt idx="6603">
                  <c:v>120.62</c:v>
                </c:pt>
                <c:pt idx="6604">
                  <c:v>121.09</c:v>
                </c:pt>
                <c:pt idx="6605">
                  <c:v>121.54</c:v>
                </c:pt>
                <c:pt idx="6606">
                  <c:v>121.72</c:v>
                </c:pt>
                <c:pt idx="6607">
                  <c:v>121.71</c:v>
                </c:pt>
                <c:pt idx="6608">
                  <c:v>121.21</c:v>
                </c:pt>
                <c:pt idx="6609">
                  <c:v>120.73</c:v>
                </c:pt>
                <c:pt idx="6610">
                  <c:v>120.19</c:v>
                </c:pt>
                <c:pt idx="6611">
                  <c:v>120.61</c:v>
                </c:pt>
                <c:pt idx="6612">
                  <c:v>121.12</c:v>
                </c:pt>
                <c:pt idx="6613">
                  <c:v>121.62</c:v>
                </c:pt>
                <c:pt idx="6614">
                  <c:v>122.12</c:v>
                </c:pt>
                <c:pt idx="6615">
                  <c:v>122.62</c:v>
                </c:pt>
                <c:pt idx="6616">
                  <c:v>123.12</c:v>
                </c:pt>
                <c:pt idx="6617">
                  <c:v>123.66</c:v>
                </c:pt>
                <c:pt idx="6618">
                  <c:v>124.22</c:v>
                </c:pt>
                <c:pt idx="6619">
                  <c:v>124.71</c:v>
                </c:pt>
                <c:pt idx="6620">
                  <c:v>125.17</c:v>
                </c:pt>
                <c:pt idx="6621">
                  <c:v>125.63</c:v>
                </c:pt>
                <c:pt idx="6622">
                  <c:v>126.15</c:v>
                </c:pt>
                <c:pt idx="6623">
                  <c:v>128.77000000000001</c:v>
                </c:pt>
                <c:pt idx="6624">
                  <c:v>129.31</c:v>
                </c:pt>
                <c:pt idx="6625">
                  <c:v>129.88999999999999</c:v>
                </c:pt>
                <c:pt idx="6626">
                  <c:v>130.41</c:v>
                </c:pt>
                <c:pt idx="6627">
                  <c:v>130.94</c:v>
                </c:pt>
                <c:pt idx="6628">
                  <c:v>131.46</c:v>
                </c:pt>
                <c:pt idx="6629">
                  <c:v>131.99</c:v>
                </c:pt>
                <c:pt idx="6630">
                  <c:v>132.53</c:v>
                </c:pt>
                <c:pt idx="6631">
                  <c:v>133.01</c:v>
                </c:pt>
                <c:pt idx="6632">
                  <c:v>133.47</c:v>
                </c:pt>
                <c:pt idx="6633">
                  <c:v>133.93</c:v>
                </c:pt>
                <c:pt idx="6634">
                  <c:v>134.4</c:v>
                </c:pt>
                <c:pt idx="6635">
                  <c:v>134.87</c:v>
                </c:pt>
                <c:pt idx="6636">
                  <c:v>134.28</c:v>
                </c:pt>
                <c:pt idx="6637">
                  <c:v>133.66999999999999</c:v>
                </c:pt>
                <c:pt idx="6638">
                  <c:v>133.13</c:v>
                </c:pt>
                <c:pt idx="6639">
                  <c:v>132.53</c:v>
                </c:pt>
                <c:pt idx="6640">
                  <c:v>131.91999999999999</c:v>
                </c:pt>
                <c:pt idx="6641">
                  <c:v>131.35</c:v>
                </c:pt>
                <c:pt idx="6642">
                  <c:v>130.97</c:v>
                </c:pt>
                <c:pt idx="6643">
                  <c:v>130.38</c:v>
                </c:pt>
                <c:pt idx="6644">
                  <c:v>129.79</c:v>
                </c:pt>
                <c:pt idx="6645">
                  <c:v>129.13999999999999</c:v>
                </c:pt>
                <c:pt idx="6646">
                  <c:v>128.58000000000001</c:v>
                </c:pt>
                <c:pt idx="6647">
                  <c:v>129.05000000000001</c:v>
                </c:pt>
                <c:pt idx="6648">
                  <c:v>129.51</c:v>
                </c:pt>
                <c:pt idx="6649">
                  <c:v>129.97</c:v>
                </c:pt>
                <c:pt idx="6650">
                  <c:v>130.44</c:v>
                </c:pt>
                <c:pt idx="6651">
                  <c:v>130.94999999999999</c:v>
                </c:pt>
                <c:pt idx="6652">
                  <c:v>131.46</c:v>
                </c:pt>
                <c:pt idx="6653">
                  <c:v>132.05000000000001</c:v>
                </c:pt>
                <c:pt idx="6654">
                  <c:v>132.61000000000001</c:v>
                </c:pt>
                <c:pt idx="6655">
                  <c:v>133.16999999999999</c:v>
                </c:pt>
                <c:pt idx="6656">
                  <c:v>133.72</c:v>
                </c:pt>
                <c:pt idx="6657">
                  <c:v>134.24</c:v>
                </c:pt>
                <c:pt idx="6658">
                  <c:v>134.24</c:v>
                </c:pt>
                <c:pt idx="6659">
                  <c:v>134.25</c:v>
                </c:pt>
                <c:pt idx="6660">
                  <c:v>134.24</c:v>
                </c:pt>
                <c:pt idx="6661">
                  <c:v>134.74</c:v>
                </c:pt>
                <c:pt idx="6662">
                  <c:v>134.66999999999999</c:v>
                </c:pt>
                <c:pt idx="6663">
                  <c:v>134.6</c:v>
                </c:pt>
                <c:pt idx="6664">
                  <c:v>133.97</c:v>
                </c:pt>
                <c:pt idx="6665">
                  <c:v>133.34</c:v>
                </c:pt>
                <c:pt idx="6666">
                  <c:v>132.68</c:v>
                </c:pt>
                <c:pt idx="6667">
                  <c:v>132.06</c:v>
                </c:pt>
                <c:pt idx="6668">
                  <c:v>131.44</c:v>
                </c:pt>
                <c:pt idx="6669">
                  <c:v>130.13999999999999</c:v>
                </c:pt>
                <c:pt idx="6670">
                  <c:v>128.84</c:v>
                </c:pt>
                <c:pt idx="6671">
                  <c:v>127.61</c:v>
                </c:pt>
                <c:pt idx="6672">
                  <c:v>126.45</c:v>
                </c:pt>
                <c:pt idx="6673">
                  <c:v>125.28</c:v>
                </c:pt>
                <c:pt idx="6674">
                  <c:v>125.27</c:v>
                </c:pt>
                <c:pt idx="6675">
                  <c:v>120.25</c:v>
                </c:pt>
                <c:pt idx="6676">
                  <c:v>114.55</c:v>
                </c:pt>
                <c:pt idx="6677">
                  <c:v>109.13</c:v>
                </c:pt>
                <c:pt idx="6678">
                  <c:v>104.39</c:v>
                </c:pt>
                <c:pt idx="6679">
                  <c:v>99.98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655958128"/>
        <c:axId val="-655956496"/>
      </c:lineChart>
      <c:dateAx>
        <c:axId val="-655958128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655956496"/>
        <c:crosses val="autoZero"/>
        <c:auto val="1"/>
        <c:lblOffset val="100"/>
        <c:baseTimeUnit val="days"/>
      </c:dateAx>
      <c:valAx>
        <c:axId val="-655956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65595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Aggregate P/E Ratio in the Shanghai</a:t>
            </a:r>
            <a:r>
              <a:rPr lang="en-US" altLang="zh-CN" baseline="0"/>
              <a:t> A-Share Market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Sheet1!$A$4:$A$206</c:f>
              <c:numCache>
                <c:formatCode>yyyy\-mm;@</c:formatCode>
                <c:ptCount val="203"/>
                <c:pt idx="0">
                  <c:v>43190</c:v>
                </c:pt>
                <c:pt idx="1">
                  <c:v>43159</c:v>
                </c:pt>
                <c:pt idx="2">
                  <c:v>43131</c:v>
                </c:pt>
                <c:pt idx="3">
                  <c:v>43100</c:v>
                </c:pt>
                <c:pt idx="4">
                  <c:v>43069</c:v>
                </c:pt>
                <c:pt idx="5">
                  <c:v>43039</c:v>
                </c:pt>
                <c:pt idx="6">
                  <c:v>43008</c:v>
                </c:pt>
                <c:pt idx="7">
                  <c:v>42978</c:v>
                </c:pt>
                <c:pt idx="8">
                  <c:v>42947</c:v>
                </c:pt>
                <c:pt idx="9">
                  <c:v>42916</c:v>
                </c:pt>
                <c:pt idx="10">
                  <c:v>42886</c:v>
                </c:pt>
                <c:pt idx="11">
                  <c:v>42855</c:v>
                </c:pt>
                <c:pt idx="12">
                  <c:v>42825</c:v>
                </c:pt>
                <c:pt idx="13">
                  <c:v>42794</c:v>
                </c:pt>
                <c:pt idx="14">
                  <c:v>42766</c:v>
                </c:pt>
                <c:pt idx="15">
                  <c:v>42735</c:v>
                </c:pt>
                <c:pt idx="16">
                  <c:v>42704</c:v>
                </c:pt>
                <c:pt idx="17">
                  <c:v>42674</c:v>
                </c:pt>
                <c:pt idx="18">
                  <c:v>42643</c:v>
                </c:pt>
                <c:pt idx="19">
                  <c:v>42613</c:v>
                </c:pt>
                <c:pt idx="20">
                  <c:v>42582</c:v>
                </c:pt>
                <c:pt idx="21">
                  <c:v>42551</c:v>
                </c:pt>
                <c:pt idx="22">
                  <c:v>42521</c:v>
                </c:pt>
                <c:pt idx="23">
                  <c:v>42490</c:v>
                </c:pt>
                <c:pt idx="24">
                  <c:v>42460</c:v>
                </c:pt>
                <c:pt idx="25">
                  <c:v>42429</c:v>
                </c:pt>
                <c:pt idx="26">
                  <c:v>42400</c:v>
                </c:pt>
                <c:pt idx="27">
                  <c:v>42369</c:v>
                </c:pt>
                <c:pt idx="28">
                  <c:v>42338</c:v>
                </c:pt>
                <c:pt idx="29">
                  <c:v>42308</c:v>
                </c:pt>
                <c:pt idx="30">
                  <c:v>42277</c:v>
                </c:pt>
                <c:pt idx="31">
                  <c:v>42247</c:v>
                </c:pt>
                <c:pt idx="32">
                  <c:v>42216</c:v>
                </c:pt>
                <c:pt idx="33">
                  <c:v>42185</c:v>
                </c:pt>
                <c:pt idx="34">
                  <c:v>42155</c:v>
                </c:pt>
                <c:pt idx="35">
                  <c:v>42124</c:v>
                </c:pt>
                <c:pt idx="36">
                  <c:v>42094</c:v>
                </c:pt>
                <c:pt idx="37">
                  <c:v>42063</c:v>
                </c:pt>
                <c:pt idx="38">
                  <c:v>42035</c:v>
                </c:pt>
                <c:pt idx="39">
                  <c:v>42004</c:v>
                </c:pt>
                <c:pt idx="40">
                  <c:v>41973</c:v>
                </c:pt>
                <c:pt idx="41">
                  <c:v>41943</c:v>
                </c:pt>
                <c:pt idx="42">
                  <c:v>41912</c:v>
                </c:pt>
                <c:pt idx="43">
                  <c:v>41882</c:v>
                </c:pt>
                <c:pt idx="44">
                  <c:v>41851</c:v>
                </c:pt>
                <c:pt idx="45">
                  <c:v>41820</c:v>
                </c:pt>
                <c:pt idx="46">
                  <c:v>41790</c:v>
                </c:pt>
                <c:pt idx="47">
                  <c:v>41759</c:v>
                </c:pt>
                <c:pt idx="48">
                  <c:v>41729</c:v>
                </c:pt>
                <c:pt idx="49">
                  <c:v>41698</c:v>
                </c:pt>
                <c:pt idx="50">
                  <c:v>41670</c:v>
                </c:pt>
                <c:pt idx="51">
                  <c:v>41639</c:v>
                </c:pt>
                <c:pt idx="52">
                  <c:v>41608</c:v>
                </c:pt>
                <c:pt idx="53">
                  <c:v>41578</c:v>
                </c:pt>
                <c:pt idx="54">
                  <c:v>41547</c:v>
                </c:pt>
                <c:pt idx="55">
                  <c:v>41517</c:v>
                </c:pt>
                <c:pt idx="56">
                  <c:v>41486</c:v>
                </c:pt>
                <c:pt idx="57">
                  <c:v>41455</c:v>
                </c:pt>
                <c:pt idx="58">
                  <c:v>41425</c:v>
                </c:pt>
                <c:pt idx="59">
                  <c:v>41394</c:v>
                </c:pt>
                <c:pt idx="60">
                  <c:v>41364</c:v>
                </c:pt>
                <c:pt idx="61">
                  <c:v>41333</c:v>
                </c:pt>
                <c:pt idx="62">
                  <c:v>41305</c:v>
                </c:pt>
                <c:pt idx="63">
                  <c:v>41274</c:v>
                </c:pt>
                <c:pt idx="64">
                  <c:v>41243</c:v>
                </c:pt>
                <c:pt idx="65">
                  <c:v>41213</c:v>
                </c:pt>
                <c:pt idx="66">
                  <c:v>41182</c:v>
                </c:pt>
                <c:pt idx="67">
                  <c:v>41152</c:v>
                </c:pt>
                <c:pt idx="68">
                  <c:v>41121</c:v>
                </c:pt>
                <c:pt idx="69">
                  <c:v>41090</c:v>
                </c:pt>
                <c:pt idx="70">
                  <c:v>41060</c:v>
                </c:pt>
                <c:pt idx="71">
                  <c:v>41029</c:v>
                </c:pt>
                <c:pt idx="72">
                  <c:v>40999</c:v>
                </c:pt>
                <c:pt idx="73">
                  <c:v>40968</c:v>
                </c:pt>
                <c:pt idx="74">
                  <c:v>40939</c:v>
                </c:pt>
                <c:pt idx="75">
                  <c:v>40908</c:v>
                </c:pt>
                <c:pt idx="76">
                  <c:v>40877</c:v>
                </c:pt>
                <c:pt idx="77">
                  <c:v>40847</c:v>
                </c:pt>
                <c:pt idx="78">
                  <c:v>40816</c:v>
                </c:pt>
                <c:pt idx="79">
                  <c:v>40786</c:v>
                </c:pt>
                <c:pt idx="80">
                  <c:v>40755</c:v>
                </c:pt>
                <c:pt idx="81">
                  <c:v>40724</c:v>
                </c:pt>
                <c:pt idx="82">
                  <c:v>40694</c:v>
                </c:pt>
                <c:pt idx="83">
                  <c:v>40663</c:v>
                </c:pt>
                <c:pt idx="84">
                  <c:v>40633</c:v>
                </c:pt>
                <c:pt idx="85">
                  <c:v>40602</c:v>
                </c:pt>
                <c:pt idx="86">
                  <c:v>40574</c:v>
                </c:pt>
                <c:pt idx="87">
                  <c:v>40543</c:v>
                </c:pt>
                <c:pt idx="88">
                  <c:v>40512</c:v>
                </c:pt>
                <c:pt idx="89">
                  <c:v>40482</c:v>
                </c:pt>
                <c:pt idx="90">
                  <c:v>40451</c:v>
                </c:pt>
                <c:pt idx="91">
                  <c:v>40421</c:v>
                </c:pt>
                <c:pt idx="92">
                  <c:v>40390</c:v>
                </c:pt>
                <c:pt idx="93">
                  <c:v>40359</c:v>
                </c:pt>
                <c:pt idx="94">
                  <c:v>40329</c:v>
                </c:pt>
                <c:pt idx="95">
                  <c:v>40298</c:v>
                </c:pt>
                <c:pt idx="96">
                  <c:v>40268</c:v>
                </c:pt>
                <c:pt idx="97">
                  <c:v>40237</c:v>
                </c:pt>
                <c:pt idx="98">
                  <c:v>40209</c:v>
                </c:pt>
                <c:pt idx="99">
                  <c:v>40178</c:v>
                </c:pt>
                <c:pt idx="100">
                  <c:v>40147</c:v>
                </c:pt>
                <c:pt idx="101">
                  <c:v>40117</c:v>
                </c:pt>
                <c:pt idx="102">
                  <c:v>40086</c:v>
                </c:pt>
                <c:pt idx="103">
                  <c:v>40056</c:v>
                </c:pt>
                <c:pt idx="104">
                  <c:v>40025</c:v>
                </c:pt>
                <c:pt idx="105">
                  <c:v>39994</c:v>
                </c:pt>
                <c:pt idx="106">
                  <c:v>39964</c:v>
                </c:pt>
                <c:pt idx="107">
                  <c:v>39933</c:v>
                </c:pt>
                <c:pt idx="108">
                  <c:v>39903</c:v>
                </c:pt>
                <c:pt idx="109">
                  <c:v>39872</c:v>
                </c:pt>
                <c:pt idx="110">
                  <c:v>39844</c:v>
                </c:pt>
                <c:pt idx="111">
                  <c:v>39813</c:v>
                </c:pt>
                <c:pt idx="112">
                  <c:v>39782</c:v>
                </c:pt>
                <c:pt idx="113">
                  <c:v>39752</c:v>
                </c:pt>
                <c:pt idx="114">
                  <c:v>39721</c:v>
                </c:pt>
                <c:pt idx="115">
                  <c:v>39691</c:v>
                </c:pt>
                <c:pt idx="116">
                  <c:v>39660</c:v>
                </c:pt>
                <c:pt idx="117">
                  <c:v>39629</c:v>
                </c:pt>
                <c:pt idx="118">
                  <c:v>39599</c:v>
                </c:pt>
                <c:pt idx="119">
                  <c:v>39568</c:v>
                </c:pt>
                <c:pt idx="120">
                  <c:v>39538</c:v>
                </c:pt>
                <c:pt idx="121">
                  <c:v>39507</c:v>
                </c:pt>
                <c:pt idx="122">
                  <c:v>39478</c:v>
                </c:pt>
                <c:pt idx="123">
                  <c:v>39447</c:v>
                </c:pt>
                <c:pt idx="124">
                  <c:v>39416</c:v>
                </c:pt>
                <c:pt idx="125">
                  <c:v>39386</c:v>
                </c:pt>
                <c:pt idx="126">
                  <c:v>39355</c:v>
                </c:pt>
                <c:pt idx="127">
                  <c:v>39325</c:v>
                </c:pt>
                <c:pt idx="128">
                  <c:v>39294</c:v>
                </c:pt>
                <c:pt idx="129">
                  <c:v>39263</c:v>
                </c:pt>
                <c:pt idx="130">
                  <c:v>39233</c:v>
                </c:pt>
                <c:pt idx="131">
                  <c:v>39202</c:v>
                </c:pt>
                <c:pt idx="132">
                  <c:v>39172</c:v>
                </c:pt>
                <c:pt idx="133">
                  <c:v>39141</c:v>
                </c:pt>
                <c:pt idx="134">
                  <c:v>39113</c:v>
                </c:pt>
                <c:pt idx="135">
                  <c:v>39082</c:v>
                </c:pt>
                <c:pt idx="136">
                  <c:v>39051</c:v>
                </c:pt>
                <c:pt idx="137">
                  <c:v>39021</c:v>
                </c:pt>
                <c:pt idx="138">
                  <c:v>38990</c:v>
                </c:pt>
                <c:pt idx="139">
                  <c:v>38960</c:v>
                </c:pt>
                <c:pt idx="140">
                  <c:v>38929</c:v>
                </c:pt>
                <c:pt idx="141">
                  <c:v>38898</c:v>
                </c:pt>
                <c:pt idx="142">
                  <c:v>38868</c:v>
                </c:pt>
                <c:pt idx="143">
                  <c:v>38837</c:v>
                </c:pt>
                <c:pt idx="144">
                  <c:v>38807</c:v>
                </c:pt>
                <c:pt idx="145">
                  <c:v>38776</c:v>
                </c:pt>
                <c:pt idx="146">
                  <c:v>38748</c:v>
                </c:pt>
                <c:pt idx="147">
                  <c:v>38717</c:v>
                </c:pt>
                <c:pt idx="148">
                  <c:v>38686</c:v>
                </c:pt>
                <c:pt idx="149">
                  <c:v>38656</c:v>
                </c:pt>
                <c:pt idx="150">
                  <c:v>38625</c:v>
                </c:pt>
                <c:pt idx="151">
                  <c:v>38595</c:v>
                </c:pt>
                <c:pt idx="152">
                  <c:v>38564</c:v>
                </c:pt>
                <c:pt idx="153">
                  <c:v>38533</c:v>
                </c:pt>
                <c:pt idx="154">
                  <c:v>38503</c:v>
                </c:pt>
                <c:pt idx="155">
                  <c:v>38472</c:v>
                </c:pt>
                <c:pt idx="156">
                  <c:v>38442</c:v>
                </c:pt>
                <c:pt idx="157">
                  <c:v>38411</c:v>
                </c:pt>
                <c:pt idx="158">
                  <c:v>38383</c:v>
                </c:pt>
                <c:pt idx="159">
                  <c:v>38352</c:v>
                </c:pt>
                <c:pt idx="160">
                  <c:v>38321</c:v>
                </c:pt>
                <c:pt idx="161">
                  <c:v>38291</c:v>
                </c:pt>
                <c:pt idx="162">
                  <c:v>38260</c:v>
                </c:pt>
                <c:pt idx="163">
                  <c:v>38230</c:v>
                </c:pt>
                <c:pt idx="164">
                  <c:v>38199</c:v>
                </c:pt>
                <c:pt idx="165">
                  <c:v>38168</c:v>
                </c:pt>
                <c:pt idx="166">
                  <c:v>38138</c:v>
                </c:pt>
                <c:pt idx="167">
                  <c:v>38107</c:v>
                </c:pt>
                <c:pt idx="168">
                  <c:v>38077</c:v>
                </c:pt>
                <c:pt idx="169">
                  <c:v>38046</c:v>
                </c:pt>
                <c:pt idx="170">
                  <c:v>38017</c:v>
                </c:pt>
                <c:pt idx="171">
                  <c:v>37986</c:v>
                </c:pt>
                <c:pt idx="172">
                  <c:v>37955</c:v>
                </c:pt>
                <c:pt idx="173">
                  <c:v>37925</c:v>
                </c:pt>
                <c:pt idx="174">
                  <c:v>37894</c:v>
                </c:pt>
                <c:pt idx="175">
                  <c:v>37864</c:v>
                </c:pt>
                <c:pt idx="176">
                  <c:v>37833</c:v>
                </c:pt>
                <c:pt idx="177">
                  <c:v>37802</c:v>
                </c:pt>
                <c:pt idx="178">
                  <c:v>37772</c:v>
                </c:pt>
                <c:pt idx="179">
                  <c:v>37741</c:v>
                </c:pt>
                <c:pt idx="180">
                  <c:v>37711</c:v>
                </c:pt>
                <c:pt idx="181">
                  <c:v>37680</c:v>
                </c:pt>
                <c:pt idx="182">
                  <c:v>37652</c:v>
                </c:pt>
                <c:pt idx="183">
                  <c:v>37621</c:v>
                </c:pt>
                <c:pt idx="184">
                  <c:v>37590</c:v>
                </c:pt>
                <c:pt idx="185">
                  <c:v>37560</c:v>
                </c:pt>
                <c:pt idx="186">
                  <c:v>37529</c:v>
                </c:pt>
                <c:pt idx="187">
                  <c:v>37499</c:v>
                </c:pt>
                <c:pt idx="188">
                  <c:v>37468</c:v>
                </c:pt>
                <c:pt idx="189">
                  <c:v>37437</c:v>
                </c:pt>
                <c:pt idx="190">
                  <c:v>37407</c:v>
                </c:pt>
                <c:pt idx="191">
                  <c:v>37376</c:v>
                </c:pt>
                <c:pt idx="192">
                  <c:v>37346</c:v>
                </c:pt>
                <c:pt idx="193">
                  <c:v>37315</c:v>
                </c:pt>
                <c:pt idx="194">
                  <c:v>37287</c:v>
                </c:pt>
                <c:pt idx="195">
                  <c:v>37256</c:v>
                </c:pt>
                <c:pt idx="196">
                  <c:v>37225</c:v>
                </c:pt>
                <c:pt idx="197">
                  <c:v>37195</c:v>
                </c:pt>
                <c:pt idx="198">
                  <c:v>37164</c:v>
                </c:pt>
                <c:pt idx="199">
                  <c:v>37134</c:v>
                </c:pt>
                <c:pt idx="200">
                  <c:v>37103</c:v>
                </c:pt>
                <c:pt idx="201">
                  <c:v>37072</c:v>
                </c:pt>
                <c:pt idx="202">
                  <c:v>37042</c:v>
                </c:pt>
              </c:numCache>
            </c:numRef>
          </c:cat>
          <c:val>
            <c:numRef>
              <c:f>Sheet1!$F$4:$F$206</c:f>
              <c:numCache>
                <c:formatCode>###,###,###,###,##0.00</c:formatCode>
                <c:ptCount val="203"/>
                <c:pt idx="0">
                  <c:v>17.77</c:v>
                </c:pt>
                <c:pt idx="1">
                  <c:v>18.28</c:v>
                </c:pt>
                <c:pt idx="2">
                  <c:v>19.239999999999998</c:v>
                </c:pt>
                <c:pt idx="3">
                  <c:v>18.149999999999999</c:v>
                </c:pt>
                <c:pt idx="4">
                  <c:v>18.100000000000001</c:v>
                </c:pt>
                <c:pt idx="5">
                  <c:v>18.36</c:v>
                </c:pt>
                <c:pt idx="6">
                  <c:v>18.010000000000002</c:v>
                </c:pt>
                <c:pt idx="7">
                  <c:v>17.989999999999998</c:v>
                </c:pt>
                <c:pt idx="8">
                  <c:v>17.47</c:v>
                </c:pt>
                <c:pt idx="9">
                  <c:v>16.98</c:v>
                </c:pt>
                <c:pt idx="10">
                  <c:v>16.489999999999998</c:v>
                </c:pt>
                <c:pt idx="11">
                  <c:v>16.68</c:v>
                </c:pt>
                <c:pt idx="12">
                  <c:v>16.850000000000001</c:v>
                </c:pt>
                <c:pt idx="13">
                  <c:v>16.829999999999998</c:v>
                </c:pt>
                <c:pt idx="14">
                  <c:v>16.32</c:v>
                </c:pt>
                <c:pt idx="15">
                  <c:v>15.91</c:v>
                </c:pt>
                <c:pt idx="16">
                  <c:v>16.559999999999999</c:v>
                </c:pt>
                <c:pt idx="17">
                  <c:v>15.73</c:v>
                </c:pt>
                <c:pt idx="18">
                  <c:v>15.09</c:v>
                </c:pt>
                <c:pt idx="19">
                  <c:v>15.42</c:v>
                </c:pt>
                <c:pt idx="20">
                  <c:v>14.77</c:v>
                </c:pt>
                <c:pt idx="21">
                  <c:v>14.43</c:v>
                </c:pt>
                <c:pt idx="22">
                  <c:v>14.32</c:v>
                </c:pt>
                <c:pt idx="23">
                  <c:v>14.75</c:v>
                </c:pt>
                <c:pt idx="24">
                  <c:v>15.08</c:v>
                </c:pt>
                <c:pt idx="25">
                  <c:v>13.5</c:v>
                </c:pt>
                <c:pt idx="26">
                  <c:v>13.73</c:v>
                </c:pt>
                <c:pt idx="27">
                  <c:v>17.61</c:v>
                </c:pt>
                <c:pt idx="28">
                  <c:v>17.04</c:v>
                </c:pt>
                <c:pt idx="29">
                  <c:v>16.690000000000001</c:v>
                </c:pt>
                <c:pt idx="30">
                  <c:v>15.1</c:v>
                </c:pt>
                <c:pt idx="31">
                  <c:v>15.81</c:v>
                </c:pt>
                <c:pt idx="32">
                  <c:v>18.04</c:v>
                </c:pt>
                <c:pt idx="33">
                  <c:v>20.92</c:v>
                </c:pt>
                <c:pt idx="34">
                  <c:v>21.92</c:v>
                </c:pt>
                <c:pt idx="35">
                  <c:v>22.55</c:v>
                </c:pt>
                <c:pt idx="36">
                  <c:v>18.97</c:v>
                </c:pt>
                <c:pt idx="37">
                  <c:v>16.57</c:v>
                </c:pt>
                <c:pt idx="38">
                  <c:v>15.94</c:v>
                </c:pt>
                <c:pt idx="39">
                  <c:v>15.99</c:v>
                </c:pt>
                <c:pt idx="40">
                  <c:v>13.14</c:v>
                </c:pt>
                <c:pt idx="41">
                  <c:v>11.8</c:v>
                </c:pt>
                <c:pt idx="42">
                  <c:v>11.48</c:v>
                </c:pt>
                <c:pt idx="43">
                  <c:v>10.68</c:v>
                </c:pt>
                <c:pt idx="44">
                  <c:v>10.58</c:v>
                </c:pt>
                <c:pt idx="45">
                  <c:v>9.8000000000000007</c:v>
                </c:pt>
                <c:pt idx="46">
                  <c:v>9.76</c:v>
                </c:pt>
                <c:pt idx="47">
                  <c:v>10.65</c:v>
                </c:pt>
                <c:pt idx="48">
                  <c:v>10.66</c:v>
                </c:pt>
                <c:pt idx="49">
                  <c:v>10.73</c:v>
                </c:pt>
                <c:pt idx="50">
                  <c:v>10.57</c:v>
                </c:pt>
                <c:pt idx="51">
                  <c:v>10.99</c:v>
                </c:pt>
                <c:pt idx="52">
                  <c:v>11.46</c:v>
                </c:pt>
                <c:pt idx="53">
                  <c:v>11.05</c:v>
                </c:pt>
                <c:pt idx="54">
                  <c:v>11.19</c:v>
                </c:pt>
                <c:pt idx="55">
                  <c:v>10.8</c:v>
                </c:pt>
                <c:pt idx="56">
                  <c:v>10.26</c:v>
                </c:pt>
                <c:pt idx="57">
                  <c:v>10.16</c:v>
                </c:pt>
                <c:pt idx="58">
                  <c:v>11.81</c:v>
                </c:pt>
                <c:pt idx="59">
                  <c:v>11.89</c:v>
                </c:pt>
                <c:pt idx="60">
                  <c:v>12.18</c:v>
                </c:pt>
                <c:pt idx="61">
                  <c:v>12.89</c:v>
                </c:pt>
                <c:pt idx="62">
                  <c:v>12.97</c:v>
                </c:pt>
                <c:pt idx="63">
                  <c:v>12.29</c:v>
                </c:pt>
                <c:pt idx="64">
                  <c:v>10.71</c:v>
                </c:pt>
                <c:pt idx="65">
                  <c:v>11.17</c:v>
                </c:pt>
                <c:pt idx="66">
                  <c:v>11.25</c:v>
                </c:pt>
                <c:pt idx="67">
                  <c:v>11.03</c:v>
                </c:pt>
                <c:pt idx="68">
                  <c:v>11.29</c:v>
                </c:pt>
                <c:pt idx="69">
                  <c:v>11.9</c:v>
                </c:pt>
                <c:pt idx="70">
                  <c:v>12.67</c:v>
                </c:pt>
                <c:pt idx="71">
                  <c:v>14.7</c:v>
                </c:pt>
                <c:pt idx="72">
                  <c:v>13.86</c:v>
                </c:pt>
                <c:pt idx="73">
                  <c:v>14.86</c:v>
                </c:pt>
                <c:pt idx="74">
                  <c:v>14.01</c:v>
                </c:pt>
                <c:pt idx="75">
                  <c:v>13.41</c:v>
                </c:pt>
                <c:pt idx="76">
                  <c:v>14.17</c:v>
                </c:pt>
                <c:pt idx="77">
                  <c:v>14.96</c:v>
                </c:pt>
                <c:pt idx="78">
                  <c:v>14.19</c:v>
                </c:pt>
                <c:pt idx="79">
                  <c:v>15.42</c:v>
                </c:pt>
                <c:pt idx="80">
                  <c:v>16.14</c:v>
                </c:pt>
                <c:pt idx="81">
                  <c:v>16.489999999999998</c:v>
                </c:pt>
                <c:pt idx="82">
                  <c:v>16.34</c:v>
                </c:pt>
                <c:pt idx="83">
                  <c:v>22.74</c:v>
                </c:pt>
                <c:pt idx="84">
                  <c:v>22.77</c:v>
                </c:pt>
                <c:pt idx="85">
                  <c:v>22.56</c:v>
                </c:pt>
                <c:pt idx="86">
                  <c:v>21.63</c:v>
                </c:pt>
                <c:pt idx="87">
                  <c:v>21.6</c:v>
                </c:pt>
                <c:pt idx="88">
                  <c:v>21.51</c:v>
                </c:pt>
                <c:pt idx="89">
                  <c:v>22.61</c:v>
                </c:pt>
                <c:pt idx="90">
                  <c:v>20</c:v>
                </c:pt>
                <c:pt idx="91">
                  <c:v>19.850000000000001</c:v>
                </c:pt>
                <c:pt idx="92">
                  <c:v>19.86</c:v>
                </c:pt>
                <c:pt idx="93">
                  <c:v>18.47</c:v>
                </c:pt>
                <c:pt idx="94">
                  <c:v>19.93</c:v>
                </c:pt>
                <c:pt idx="95">
                  <c:v>25.42</c:v>
                </c:pt>
                <c:pt idx="96">
                  <c:v>27.54</c:v>
                </c:pt>
                <c:pt idx="97">
                  <c:v>26.91</c:v>
                </c:pt>
                <c:pt idx="98">
                  <c:v>26.24</c:v>
                </c:pt>
                <c:pt idx="99">
                  <c:v>28.78</c:v>
                </c:pt>
                <c:pt idx="100">
                  <c:v>27.93</c:v>
                </c:pt>
                <c:pt idx="101">
                  <c:v>26.03</c:v>
                </c:pt>
                <c:pt idx="102">
                  <c:v>24.12</c:v>
                </c:pt>
                <c:pt idx="103">
                  <c:v>23.04</c:v>
                </c:pt>
                <c:pt idx="104">
                  <c:v>29.47</c:v>
                </c:pt>
                <c:pt idx="105">
                  <c:v>25.36</c:v>
                </c:pt>
                <c:pt idx="106">
                  <c:v>22.47</c:v>
                </c:pt>
                <c:pt idx="107">
                  <c:v>20.21</c:v>
                </c:pt>
                <c:pt idx="108">
                  <c:v>19.37</c:v>
                </c:pt>
                <c:pt idx="109">
                  <c:v>17.010000000000002</c:v>
                </c:pt>
                <c:pt idx="110">
                  <c:v>16.260000000000002</c:v>
                </c:pt>
                <c:pt idx="111">
                  <c:v>14.86</c:v>
                </c:pt>
                <c:pt idx="112">
                  <c:v>15.23</c:v>
                </c:pt>
                <c:pt idx="113">
                  <c:v>14.09</c:v>
                </c:pt>
                <c:pt idx="114">
                  <c:v>18.68</c:v>
                </c:pt>
                <c:pt idx="115">
                  <c:v>18.13</c:v>
                </c:pt>
                <c:pt idx="116">
                  <c:v>20.93</c:v>
                </c:pt>
                <c:pt idx="117">
                  <c:v>20.64</c:v>
                </c:pt>
                <c:pt idx="118">
                  <c:v>25.89</c:v>
                </c:pt>
                <c:pt idx="119">
                  <c:v>42.06</c:v>
                </c:pt>
                <c:pt idx="120">
                  <c:v>39.450000000000003</c:v>
                </c:pt>
                <c:pt idx="121">
                  <c:v>49.21</c:v>
                </c:pt>
                <c:pt idx="122">
                  <c:v>49.4</c:v>
                </c:pt>
                <c:pt idx="123">
                  <c:v>59.24</c:v>
                </c:pt>
                <c:pt idx="124">
                  <c:v>53.79</c:v>
                </c:pt>
                <c:pt idx="125">
                  <c:v>69.64</c:v>
                </c:pt>
                <c:pt idx="126">
                  <c:v>63.74</c:v>
                </c:pt>
                <c:pt idx="127">
                  <c:v>59.24</c:v>
                </c:pt>
                <c:pt idx="128">
                  <c:v>50.59</c:v>
                </c:pt>
                <c:pt idx="129">
                  <c:v>42.74</c:v>
                </c:pt>
                <c:pt idx="130">
                  <c:v>43.42</c:v>
                </c:pt>
                <c:pt idx="131">
                  <c:v>53.33</c:v>
                </c:pt>
                <c:pt idx="132">
                  <c:v>44.36</c:v>
                </c:pt>
                <c:pt idx="133">
                  <c:v>39.619999999999997</c:v>
                </c:pt>
                <c:pt idx="134">
                  <c:v>38.36</c:v>
                </c:pt>
                <c:pt idx="135">
                  <c:v>33.380000000000003</c:v>
                </c:pt>
                <c:pt idx="136">
                  <c:v>26.13</c:v>
                </c:pt>
                <c:pt idx="137">
                  <c:v>22.86</c:v>
                </c:pt>
                <c:pt idx="138">
                  <c:v>21.41</c:v>
                </c:pt>
                <c:pt idx="139">
                  <c:v>20.38</c:v>
                </c:pt>
                <c:pt idx="140">
                  <c:v>20.03</c:v>
                </c:pt>
                <c:pt idx="141">
                  <c:v>19.91</c:v>
                </c:pt>
                <c:pt idx="142">
                  <c:v>19.690000000000001</c:v>
                </c:pt>
                <c:pt idx="143">
                  <c:v>19.420000000000002</c:v>
                </c:pt>
                <c:pt idx="144">
                  <c:v>17.72</c:v>
                </c:pt>
                <c:pt idx="145">
                  <c:v>18</c:v>
                </c:pt>
                <c:pt idx="146">
                  <c:v>17.61</c:v>
                </c:pt>
                <c:pt idx="147">
                  <c:v>16.38</c:v>
                </c:pt>
                <c:pt idx="148">
                  <c:v>15.63</c:v>
                </c:pt>
                <c:pt idx="149">
                  <c:v>15.72</c:v>
                </c:pt>
                <c:pt idx="150">
                  <c:v>16.78</c:v>
                </c:pt>
                <c:pt idx="151">
                  <c:v>16.920000000000002</c:v>
                </c:pt>
                <c:pt idx="152">
                  <c:v>16.05</c:v>
                </c:pt>
                <c:pt idx="153">
                  <c:v>15.98</c:v>
                </c:pt>
                <c:pt idx="154">
                  <c:v>15.66</c:v>
                </c:pt>
                <c:pt idx="155">
                  <c:v>22.28</c:v>
                </c:pt>
                <c:pt idx="156">
                  <c:v>22.63</c:v>
                </c:pt>
                <c:pt idx="157">
                  <c:v>24.99</c:v>
                </c:pt>
                <c:pt idx="158">
                  <c:v>22.87</c:v>
                </c:pt>
                <c:pt idx="159">
                  <c:v>24.29</c:v>
                </c:pt>
                <c:pt idx="160">
                  <c:v>25.69</c:v>
                </c:pt>
                <c:pt idx="161">
                  <c:v>25.34</c:v>
                </c:pt>
                <c:pt idx="162">
                  <c:v>25.51</c:v>
                </c:pt>
                <c:pt idx="163">
                  <c:v>25.68</c:v>
                </c:pt>
                <c:pt idx="164">
                  <c:v>26.49</c:v>
                </c:pt>
                <c:pt idx="165">
                  <c:v>26.82</c:v>
                </c:pt>
                <c:pt idx="166">
                  <c:v>28.73</c:v>
                </c:pt>
                <c:pt idx="167">
                  <c:v>38.950000000000003</c:v>
                </c:pt>
                <c:pt idx="168">
                  <c:v>42.49</c:v>
                </c:pt>
                <c:pt idx="169">
                  <c:v>40.89</c:v>
                </c:pt>
                <c:pt idx="170">
                  <c:v>38.909999999999997</c:v>
                </c:pt>
                <c:pt idx="171">
                  <c:v>36.64</c:v>
                </c:pt>
                <c:pt idx="172">
                  <c:v>33.99</c:v>
                </c:pt>
                <c:pt idx="173">
                  <c:v>32.51</c:v>
                </c:pt>
                <c:pt idx="174">
                  <c:v>32.97</c:v>
                </c:pt>
                <c:pt idx="175">
                  <c:v>34.36</c:v>
                </c:pt>
                <c:pt idx="176">
                  <c:v>35.78</c:v>
                </c:pt>
                <c:pt idx="177">
                  <c:v>36.11</c:v>
                </c:pt>
                <c:pt idx="178">
                  <c:v>38.28</c:v>
                </c:pt>
                <c:pt idx="179">
                  <c:v>38.53</c:v>
                </c:pt>
                <c:pt idx="180">
                  <c:v>38.19</c:v>
                </c:pt>
                <c:pt idx="181">
                  <c:v>38.19</c:v>
                </c:pt>
                <c:pt idx="182">
                  <c:v>37.92</c:v>
                </c:pt>
                <c:pt idx="183">
                  <c:v>34.5</c:v>
                </c:pt>
                <c:pt idx="184">
                  <c:v>36.46</c:v>
                </c:pt>
                <c:pt idx="185">
                  <c:v>38.229999999999997</c:v>
                </c:pt>
                <c:pt idx="186">
                  <c:v>40.39</c:v>
                </c:pt>
                <c:pt idx="187">
                  <c:v>43.02</c:v>
                </c:pt>
                <c:pt idx="188">
                  <c:v>42.39</c:v>
                </c:pt>
                <c:pt idx="189">
                  <c:v>44.47</c:v>
                </c:pt>
                <c:pt idx="190">
                  <c:v>38.74</c:v>
                </c:pt>
                <c:pt idx="191">
                  <c:v>39.08</c:v>
                </c:pt>
                <c:pt idx="192">
                  <c:v>37.159999999999997</c:v>
                </c:pt>
                <c:pt idx="193">
                  <c:v>35.11</c:v>
                </c:pt>
                <c:pt idx="194">
                  <c:v>34.31</c:v>
                </c:pt>
                <c:pt idx="195">
                  <c:v>37.590000000000003</c:v>
                </c:pt>
                <c:pt idx="196">
                  <c:v>40.08</c:v>
                </c:pt>
                <c:pt idx="197">
                  <c:v>38.840000000000003</c:v>
                </c:pt>
                <c:pt idx="198">
                  <c:v>40.61</c:v>
                </c:pt>
                <c:pt idx="199">
                  <c:v>42.14</c:v>
                </c:pt>
                <c:pt idx="200">
                  <c:v>49.26</c:v>
                </c:pt>
                <c:pt idx="201">
                  <c:v>56.55</c:v>
                </c:pt>
                <c:pt idx="202">
                  <c:v>55.92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86921856"/>
        <c:axId val="-586921312"/>
      </c:lineChart>
      <c:dateAx>
        <c:axId val="-586921856"/>
        <c:scaling>
          <c:orientation val="minMax"/>
        </c:scaling>
        <c:delete val="0"/>
        <c:axPos val="b"/>
        <c:numFmt formatCode="yyyy\-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586921312"/>
        <c:crosses val="autoZero"/>
        <c:auto val="1"/>
        <c:lblOffset val="100"/>
        <c:baseTimeUnit val="months"/>
      </c:dateAx>
      <c:valAx>
        <c:axId val="-58692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58692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C6DFB-83D2-4D25-8BA5-48DC1EAAC2CF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39F8C-D779-4A9A-9193-FB89AF5B8C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68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quota system for IPO was abolished after the Securities Law was introduced.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39F8C-D779-4A9A-9193-FB89AF5B8CC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6396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39F8C-D779-4A9A-9193-FB89AF5B8CC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2999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D991-7B2F-475D-BC43-E7F4A063A0F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850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39F8C-D779-4A9A-9193-FB89AF5B8CC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120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39F8C-D779-4A9A-9193-FB89AF5B8CC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6562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463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71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15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388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795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07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691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632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947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0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636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C9D42-C33D-49BC-9BF5-FB3FED661E91}" type="datetimeFigureOut">
              <a:rPr lang="zh-CN" altLang="en-US" smtClean="0"/>
              <a:t>2018/4/16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1D7CC-A8B5-4476-9D9C-6810E0C03B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018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Financial System (part 2)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Junhui Qian</a:t>
            </a:r>
          </a:p>
          <a:p>
            <a:r>
              <a:rPr lang="en-US" altLang="zh-CN" dirty="0" smtClean="0"/>
              <a:t>2018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366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Major Stock Exchanges (</a:t>
            </a:r>
            <a:r>
              <a:rPr lang="en-US" altLang="zh-CN" dirty="0"/>
              <a:t>ranked </a:t>
            </a:r>
            <a:r>
              <a:rPr lang="en-US" altLang="zh-CN" dirty="0" smtClean="0"/>
              <a:t>at </a:t>
            </a:r>
            <a:r>
              <a:rPr lang="en-US" altLang="zh-CN" dirty="0"/>
              <a:t>Oct</a:t>
            </a:r>
            <a:r>
              <a:rPr lang="en-US" altLang="zh-CN" dirty="0" smtClean="0"/>
              <a:t> 2017 )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86983" y="1558048"/>
            <a:ext cx="7578977" cy="461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7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Characteristics of the </a:t>
            </a:r>
            <a:r>
              <a:rPr lang="en-US" altLang="zh-CN" dirty="0" smtClean="0"/>
              <a:t>Chinese stock market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One of the earliest in the world to adopt electronic </a:t>
            </a:r>
            <a:r>
              <a:rPr lang="en-US" altLang="zh-CN" dirty="0" smtClean="0"/>
              <a:t>trading</a:t>
            </a:r>
            <a:endParaRPr lang="en-US" altLang="zh-CN" dirty="0"/>
          </a:p>
          <a:p>
            <a:r>
              <a:rPr lang="en-US" altLang="zh-CN" dirty="0" smtClean="0"/>
              <a:t>Segmented </a:t>
            </a:r>
            <a:r>
              <a:rPr lang="en-US" altLang="zh-CN" dirty="0" smtClean="0"/>
              <a:t>markets (A share, B share, H share)</a:t>
            </a:r>
          </a:p>
          <a:p>
            <a:r>
              <a:rPr lang="en-US" altLang="zh-CN" dirty="0" smtClean="0"/>
              <a:t>Low contestability</a:t>
            </a:r>
          </a:p>
          <a:p>
            <a:r>
              <a:rPr lang="en-US" altLang="zh-CN" dirty="0" smtClean="0"/>
              <a:t>Rationing of listing </a:t>
            </a:r>
            <a:r>
              <a:rPr lang="en-US" altLang="zh-CN" dirty="0" smtClean="0"/>
              <a:t>opportunity</a:t>
            </a:r>
          </a:p>
          <a:p>
            <a:r>
              <a:rPr lang="en-US" altLang="zh-CN" dirty="0" smtClean="0"/>
              <a:t>Strict </a:t>
            </a:r>
            <a:r>
              <a:rPr lang="en-US" altLang="zh-CN" dirty="0" smtClean="0"/>
              <a:t>regulation, relatively weak law enforcement</a:t>
            </a:r>
          </a:p>
          <a:p>
            <a:r>
              <a:rPr lang="en-US" altLang="zh-CN" dirty="0" smtClean="0"/>
              <a:t>Policy-driven market</a:t>
            </a:r>
          </a:p>
          <a:p>
            <a:r>
              <a:rPr lang="en-US" altLang="zh-CN" dirty="0" smtClean="0"/>
              <a:t>Large turnover, especially on small-cap stocks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742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Hang Seng China AH Premium Index</a:t>
            </a:r>
            <a:endParaRPr lang="zh-CN" altLang="en-US" dirty="0"/>
          </a:p>
        </p:txBody>
      </p:sp>
      <p:graphicFrame>
        <p:nvGraphicFramePr>
          <p:cNvPr id="4" name="内容占位符 3" title="HSCAHPI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4621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Turnover Rate on Asian Stock Exchanges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51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Paternalism in the A-share Market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Restriction of daily </a:t>
            </a:r>
            <a:r>
              <a:rPr lang="en-US" altLang="zh-CN" dirty="0" smtClean="0"/>
              <a:t>volatility</a:t>
            </a:r>
          </a:p>
          <a:p>
            <a:r>
              <a:rPr lang="en-US" altLang="zh-CN" dirty="0" smtClean="0"/>
              <a:t>Rare cases of delisting</a:t>
            </a:r>
          </a:p>
          <a:p>
            <a:r>
              <a:rPr lang="en-US" altLang="zh-CN" dirty="0" smtClean="0"/>
              <a:t>Highly controlled IPO pace</a:t>
            </a:r>
          </a:p>
          <a:p>
            <a:r>
              <a:rPr lang="en-US" altLang="zh-CN" dirty="0" smtClean="0"/>
              <a:t>Extremely limited short selling</a:t>
            </a:r>
          </a:p>
          <a:p>
            <a:r>
              <a:rPr lang="en-US" altLang="zh-CN" dirty="0" smtClean="0"/>
              <a:t>Restrictions on seasoned equity offering by the listed companies.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5438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Opening-Up </a:t>
            </a:r>
            <a:r>
              <a:rPr lang="en-US" altLang="zh-CN" dirty="0" smtClean="0"/>
              <a:t>with Chinese Characteristics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 share markets</a:t>
            </a:r>
          </a:p>
          <a:p>
            <a:r>
              <a:rPr lang="en-US" altLang="zh-CN" dirty="0" smtClean="0"/>
              <a:t>QFII and QDII mechanism</a:t>
            </a:r>
          </a:p>
          <a:p>
            <a:r>
              <a:rPr lang="en-US" altLang="zh-CN" dirty="0" smtClean="0"/>
              <a:t>Shanghai-Hong Kong Connect (started on Nov 17, 2014)</a:t>
            </a:r>
          </a:p>
          <a:p>
            <a:r>
              <a:rPr lang="en-US" altLang="zh-CN" dirty="0" smtClean="0"/>
              <a:t>Shenzhen-Hong Kong Connect (started on Dec 5, 2016)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4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B-Share Markets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Since 1991, listed companies in Shanghai and Shenzhen are allowed to issue B shares to foreign investors. By 1998, there are 106 B-share stocks (52 in Shanghai, 54 in Shenzhen).  </a:t>
            </a:r>
          </a:p>
          <a:p>
            <a:r>
              <a:rPr lang="en-US" altLang="zh-CN" dirty="0" smtClean="0"/>
              <a:t>Since 2001, domestic investors are allowed to trade B-share stocks. </a:t>
            </a:r>
          </a:p>
          <a:p>
            <a:r>
              <a:rPr lang="en-US" altLang="zh-CN" dirty="0" smtClean="0"/>
              <a:t>As companies were allowed to list in Hong Kong, the B-share markets stagnated.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1473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Booms and Busts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6206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2955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Recent Two Boom-and-Bust Cycles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June 2001-June 2005: bear market</a:t>
            </a:r>
          </a:p>
          <a:p>
            <a:r>
              <a:rPr lang="en-US" altLang="zh-CN" dirty="0" smtClean="0"/>
              <a:t>June 2005-October 2007: bull market</a:t>
            </a:r>
          </a:p>
          <a:p>
            <a:r>
              <a:rPr lang="en-US" altLang="zh-CN" dirty="0" smtClean="0"/>
              <a:t>October 2007-June 2013: bear market</a:t>
            </a:r>
          </a:p>
          <a:p>
            <a:r>
              <a:rPr lang="en-US" altLang="zh-CN" dirty="0" smtClean="0"/>
              <a:t>June 2013-June 2015: bull market</a:t>
            </a:r>
          </a:p>
        </p:txBody>
      </p:sp>
    </p:spTree>
    <p:extLst>
      <p:ext uri="{BB962C8B-B14F-4D97-AF65-F5344CB8AC3E}">
        <p14:creationId xmlns:p14="http://schemas.microsoft.com/office/powerpoint/2010/main" val="1094215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Sources of Weakness during 2001-2005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bear market started with a regulatory crackdown on frauds.</a:t>
            </a:r>
          </a:p>
          <a:p>
            <a:r>
              <a:rPr lang="en-US" altLang="zh-CN" dirty="0"/>
              <a:t>Worries over the reform of non-tradable shares </a:t>
            </a:r>
            <a:endParaRPr lang="en-US" altLang="zh-CN" dirty="0" smtClean="0"/>
          </a:p>
          <a:p>
            <a:r>
              <a:rPr lang="en-US" altLang="zh-CN" dirty="0"/>
              <a:t>T</a:t>
            </a:r>
            <a:r>
              <a:rPr lang="en-US" altLang="zh-CN" dirty="0" smtClean="0"/>
              <a:t>he panic over SARS.</a:t>
            </a:r>
          </a:p>
          <a:p>
            <a:r>
              <a:rPr lang="en-US" altLang="zh-CN" dirty="0" smtClean="0"/>
              <a:t>High valuation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566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Stock </a:t>
            </a:r>
            <a:r>
              <a:rPr lang="en-US" altLang="zh-CN" dirty="0" smtClean="0"/>
              <a:t>Market</a:t>
            </a:r>
          </a:p>
          <a:p>
            <a:pPr lvl="1"/>
            <a:r>
              <a:rPr lang="en-US" altLang="zh-CN" dirty="0" smtClean="0"/>
              <a:t>A history</a:t>
            </a:r>
          </a:p>
          <a:p>
            <a:pPr lvl="1"/>
            <a:r>
              <a:rPr lang="en-US" altLang="zh-CN" dirty="0" smtClean="0"/>
              <a:t>Characteristics</a:t>
            </a:r>
          </a:p>
          <a:p>
            <a:pPr lvl="1"/>
            <a:r>
              <a:rPr lang="en-US" altLang="zh-CN" dirty="0" smtClean="0"/>
              <a:t>Booms and busts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71963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Volatile Changes in Valuation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9890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5441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Weakness in 2008-2013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global financial crisis.</a:t>
            </a:r>
          </a:p>
          <a:p>
            <a:r>
              <a:rPr lang="en-US" altLang="zh-CN" dirty="0" smtClean="0"/>
              <a:t>A normalization of valuation.</a:t>
            </a:r>
          </a:p>
          <a:p>
            <a:r>
              <a:rPr lang="en-US" altLang="zh-CN" dirty="0" smtClean="0"/>
              <a:t>After the stimulus package in 2009-2010, monetary and regulatory tightening followed.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069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Bull Market of 2014-2015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High expectation on reforms and opening-up</a:t>
            </a:r>
          </a:p>
          <a:p>
            <a:pPr lvl="1"/>
            <a:r>
              <a:rPr lang="en-US" altLang="zh-CN" dirty="0" smtClean="0"/>
              <a:t>SOE reform</a:t>
            </a:r>
          </a:p>
          <a:p>
            <a:pPr lvl="1"/>
            <a:r>
              <a:rPr lang="en-US" altLang="zh-CN" dirty="0" smtClean="0"/>
              <a:t>Opening-up of the capital markets</a:t>
            </a:r>
          </a:p>
          <a:p>
            <a:r>
              <a:rPr lang="en-US" altLang="zh-CN" dirty="0" smtClean="0"/>
              <a:t>Monetary loosening</a:t>
            </a:r>
          </a:p>
          <a:p>
            <a:r>
              <a:rPr lang="en-US" altLang="zh-CN" dirty="0" smtClean="0"/>
              <a:t>Increasing leverage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4421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Stock Panics of 2015 and 2016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June-July, 2015</a:t>
            </a:r>
          </a:p>
          <a:p>
            <a:pPr lvl="1"/>
            <a:r>
              <a:rPr lang="en-US" altLang="zh-CN" dirty="0" smtClean="0"/>
              <a:t>Over valuation</a:t>
            </a:r>
            <a:endParaRPr lang="en-US" altLang="zh-CN" dirty="0"/>
          </a:p>
          <a:p>
            <a:pPr lvl="1"/>
            <a:r>
              <a:rPr lang="en-US" altLang="zh-CN" dirty="0" smtClean="0"/>
              <a:t>Crack-down on leverage</a:t>
            </a:r>
          </a:p>
          <a:p>
            <a:pPr lvl="1"/>
            <a:r>
              <a:rPr lang="en-US" altLang="zh-CN" dirty="0" smtClean="0"/>
              <a:t>Unfulfilled hopes for a MSCI inclusion</a:t>
            </a:r>
          </a:p>
          <a:p>
            <a:pPr lvl="1"/>
            <a:r>
              <a:rPr lang="en-US" altLang="zh-CN" dirty="0" smtClean="0"/>
              <a:t>Liquidity crunch</a:t>
            </a:r>
          </a:p>
          <a:p>
            <a:pPr lvl="2"/>
            <a:r>
              <a:rPr lang="en-US" altLang="zh-CN" dirty="0" smtClean="0"/>
              <a:t>Limits on daily volatility</a:t>
            </a:r>
          </a:p>
          <a:p>
            <a:pPr lvl="2"/>
            <a:r>
              <a:rPr lang="en-US" altLang="zh-CN" dirty="0" smtClean="0"/>
              <a:t>Voluntary suspension of trading</a:t>
            </a:r>
          </a:p>
          <a:p>
            <a:r>
              <a:rPr lang="en-US" altLang="zh-CN" dirty="0" smtClean="0"/>
              <a:t>August, 2015</a:t>
            </a:r>
          </a:p>
          <a:p>
            <a:pPr lvl="1"/>
            <a:r>
              <a:rPr lang="en-US" altLang="zh-CN" dirty="0" smtClean="0"/>
              <a:t>Liquidity crunch due to the unwinding of hedge fund positions</a:t>
            </a:r>
          </a:p>
          <a:p>
            <a:r>
              <a:rPr lang="en-US" altLang="zh-CN" dirty="0" smtClean="0"/>
              <a:t>January, 2016</a:t>
            </a:r>
          </a:p>
          <a:p>
            <a:pPr lvl="1"/>
            <a:r>
              <a:rPr lang="en-US" altLang="zh-CN" dirty="0" smtClean="0"/>
              <a:t>Panic selling due to </a:t>
            </a:r>
            <a:r>
              <a:rPr lang="en-US" altLang="zh-CN" dirty="0"/>
              <a:t>the introduction of circuit breakers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634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History before 1949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Securities trading in Shanghai began in late 1860s.</a:t>
            </a:r>
          </a:p>
          <a:p>
            <a:r>
              <a:rPr lang="en-US" altLang="zh-CN" dirty="0" smtClean="0"/>
              <a:t>The first stock exchange appeared in 1891.</a:t>
            </a:r>
          </a:p>
          <a:p>
            <a:r>
              <a:rPr lang="en-US" altLang="zh-CN" dirty="0" smtClean="0"/>
              <a:t>"</a:t>
            </a:r>
            <a:r>
              <a:rPr lang="en-US" altLang="zh-CN" dirty="0"/>
              <a:t>Shanghai Securities &amp; Commodities Exchange" and "Shanghai Chinese Merchant Exchange" started </a:t>
            </a:r>
            <a:r>
              <a:rPr lang="en-US" altLang="zh-CN" dirty="0" smtClean="0"/>
              <a:t>operation in </a:t>
            </a:r>
            <a:r>
              <a:rPr lang="en-US" altLang="zh-CN" dirty="0"/>
              <a:t>1920 and 1921, </a:t>
            </a:r>
            <a:r>
              <a:rPr lang="en-US" altLang="zh-CN" dirty="0" smtClean="0"/>
              <a:t>respectively. </a:t>
            </a:r>
          </a:p>
          <a:p>
            <a:r>
              <a:rPr lang="en-US" altLang="zh-CN" dirty="0" smtClean="0"/>
              <a:t>These two exchanges merged into one, Shanghai Stock Exchange, in 1929.</a:t>
            </a:r>
          </a:p>
          <a:p>
            <a:r>
              <a:rPr lang="en-US" altLang="zh-CN" dirty="0" smtClean="0"/>
              <a:t>In Dec 1941, SSE was halted after Japan occupied the Shanghai international settlement. </a:t>
            </a:r>
          </a:p>
          <a:p>
            <a:r>
              <a:rPr lang="en-US" altLang="zh-CN" dirty="0" smtClean="0"/>
              <a:t>In 1946, SSE resumed trading, before closing in 1949.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70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History in the Reform Era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In 1984, </a:t>
            </a:r>
            <a:r>
              <a:rPr lang="en-US" altLang="zh-CN" dirty="0" smtClean="0"/>
              <a:t>stocks </a:t>
            </a:r>
            <a:r>
              <a:rPr lang="en-US" altLang="zh-CN" dirty="0"/>
              <a:t>and corporate bonds emerged in Shanghai and a few other cities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In 1990, Shanghai Stock Exchange re-opened. </a:t>
            </a:r>
          </a:p>
          <a:p>
            <a:r>
              <a:rPr lang="en-US" altLang="zh-CN" dirty="0" smtClean="0"/>
              <a:t>In 1992, China Securities Regulatory Commission (CSRC) was established.</a:t>
            </a:r>
          </a:p>
          <a:p>
            <a:r>
              <a:rPr lang="en-US" altLang="zh-CN" dirty="0" smtClean="0"/>
              <a:t>Inn 1994, the Company Law was introduced, which clarified the rules on share issuing and transfer. </a:t>
            </a:r>
          </a:p>
          <a:p>
            <a:r>
              <a:rPr lang="en-US" altLang="zh-CN" dirty="0" smtClean="0"/>
              <a:t>In 1997, CSRC was given the regulatory authority over the Shanghai and Shenzhen stock exchanges.</a:t>
            </a:r>
          </a:p>
          <a:p>
            <a:r>
              <a:rPr lang="en-US" altLang="zh-CN" dirty="0" smtClean="0"/>
              <a:t>In 1998, CSRC was elevated to the ministerial rank.</a:t>
            </a:r>
          </a:p>
          <a:p>
            <a:r>
              <a:rPr lang="en-US" altLang="zh-CN" dirty="0" smtClean="0"/>
              <a:t>In 1999, the Securities Law came into effect.</a:t>
            </a:r>
          </a:p>
          <a:p>
            <a:r>
              <a:rPr lang="en-US" altLang="zh-CN" dirty="0" smtClean="0"/>
              <a:t>In 2005, the reform of non-tradable shares (</a:t>
            </a:r>
            <a:r>
              <a:rPr lang="zh-CN" altLang="en-US" dirty="0" smtClean="0"/>
              <a:t>股权分置改革</a:t>
            </a:r>
            <a:r>
              <a:rPr lang="en-US" altLang="zh-CN" dirty="0" smtClean="0"/>
              <a:t>) was carried out.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5346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Ratio of Tradable Shares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6807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510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Reform of IPO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quota system before mid-1999.</a:t>
            </a:r>
          </a:p>
          <a:p>
            <a:r>
              <a:rPr lang="en-US" altLang="zh-CN" dirty="0" smtClean="0"/>
              <a:t>The verification system was introduced in mid-1999. </a:t>
            </a:r>
          </a:p>
          <a:p>
            <a:r>
              <a:rPr lang="en-US" altLang="zh-CN" dirty="0" smtClean="0"/>
              <a:t>The IPO pricing mechanism was constantly evolving.</a:t>
            </a:r>
          </a:p>
          <a:p>
            <a:pPr lvl="1"/>
            <a:r>
              <a:rPr lang="en-US" altLang="zh-CN" dirty="0" smtClean="0"/>
              <a:t>Pre-fixed P/E ratio</a:t>
            </a:r>
          </a:p>
          <a:p>
            <a:pPr lvl="1"/>
            <a:r>
              <a:rPr lang="en-US" altLang="zh-CN" dirty="0" smtClean="0"/>
              <a:t>Cumulative auction (negotiation between issuer and underwriters)</a:t>
            </a:r>
          </a:p>
          <a:p>
            <a:pPr lvl="1"/>
            <a:r>
              <a:rPr lang="en-US" altLang="zh-CN" dirty="0" smtClean="0"/>
              <a:t>Cumulative price inquiry with a cap on the offering P/E ratio</a:t>
            </a:r>
          </a:p>
          <a:p>
            <a:r>
              <a:rPr lang="en-US" altLang="zh-CN" dirty="0" smtClean="0"/>
              <a:t>The transition from verification system to a registration system with a market-based IPO pricing is still ongoing. </a:t>
            </a:r>
          </a:p>
          <a:p>
            <a:pPr marL="0" indent="0">
              <a:buNone/>
            </a:pP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345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Expansion of the Stock Market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7631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Recent Development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Mar 2010, margin buying and short selling were introduced. </a:t>
            </a:r>
          </a:p>
          <a:p>
            <a:r>
              <a:rPr lang="en-US" altLang="zh-CN" dirty="0" smtClean="0"/>
              <a:t>In Apr 2010, the stock index future was introduced. </a:t>
            </a:r>
          </a:p>
          <a:p>
            <a:r>
              <a:rPr lang="en-US" altLang="zh-CN" dirty="0" smtClean="0"/>
              <a:t>In Nov 2014, Shanghai-Hong Kong Connect started to operate.</a:t>
            </a:r>
          </a:p>
          <a:p>
            <a:r>
              <a:rPr lang="en-US" altLang="zh-CN" dirty="0" smtClean="0"/>
              <a:t>In Dec 2016, Shenzhen-Hong Kong Connect started to operate.</a:t>
            </a:r>
          </a:p>
          <a:p>
            <a:r>
              <a:rPr lang="en-US" altLang="zh-CN" dirty="0" smtClean="0"/>
              <a:t>A Shanghai-London Connect is in talks.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758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 smtClean="0"/>
              <a:t>Current Standing in the World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Shanghai Stock Exchange </a:t>
            </a:r>
            <a:r>
              <a:rPr lang="en-US" altLang="zh-CN" dirty="0" smtClean="0"/>
              <a:t>is </a:t>
            </a:r>
            <a:r>
              <a:rPr lang="en-US" altLang="zh-CN" dirty="0" smtClean="0"/>
              <a:t>now the 4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largest stock market by market capitalization at 5.0 USD tn. </a:t>
            </a:r>
          </a:p>
          <a:p>
            <a:r>
              <a:rPr lang="en-US" altLang="zh-CN" dirty="0" smtClean="0"/>
              <a:t>The Shenzhen Stock Exchange </a:t>
            </a:r>
            <a:r>
              <a:rPr lang="en-US" altLang="zh-CN" dirty="0" smtClean="0"/>
              <a:t>is </a:t>
            </a:r>
            <a:r>
              <a:rPr lang="en-US" altLang="zh-CN" dirty="0" smtClean="0"/>
              <a:t>now the 8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 largest stock market by market capitalization at 3.7 USD tn.</a:t>
            </a:r>
          </a:p>
          <a:p>
            <a:r>
              <a:rPr lang="en-US" altLang="zh-CN" dirty="0" smtClean="0"/>
              <a:t>The Hong Kong Stock Exchange is the 7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largest stock market by market cap at 4.1 USD tn.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06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832</Words>
  <Application>Microsoft Office PowerPoint</Application>
  <PresentationFormat>宽屏</PresentationFormat>
  <Paragraphs>116</Paragraphs>
  <Slides>23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宋体</vt:lpstr>
      <vt:lpstr>Arial</vt:lpstr>
      <vt:lpstr>Calibri</vt:lpstr>
      <vt:lpstr>Calibri Light</vt:lpstr>
      <vt:lpstr>Office 主题</vt:lpstr>
      <vt:lpstr>Financial System (part 2)</vt:lpstr>
      <vt:lpstr>Content</vt:lpstr>
      <vt:lpstr>A History before 1949</vt:lpstr>
      <vt:lpstr>History in the Reform Era</vt:lpstr>
      <vt:lpstr>The Ratio of Tradable Shares</vt:lpstr>
      <vt:lpstr>The Reform of IPO</vt:lpstr>
      <vt:lpstr>The Expansion of the Stock Market</vt:lpstr>
      <vt:lpstr>Recent Development</vt:lpstr>
      <vt:lpstr>The Current Standing in the World</vt:lpstr>
      <vt:lpstr>Major Stock Exchanges (ranked at Oct 2017 )</vt:lpstr>
      <vt:lpstr>Characteristics of the Chinese stock market</vt:lpstr>
      <vt:lpstr>Hang Seng China AH Premium Index</vt:lpstr>
      <vt:lpstr>Turnover Rate on Asian Stock Exchanges</vt:lpstr>
      <vt:lpstr>Paternalism in the A-share Market</vt:lpstr>
      <vt:lpstr>The Opening-Up with Chinese Characteristics</vt:lpstr>
      <vt:lpstr>B-Share Markets</vt:lpstr>
      <vt:lpstr>Booms and Busts</vt:lpstr>
      <vt:lpstr>The Recent Two Boom-and-Bust Cycles</vt:lpstr>
      <vt:lpstr>The Sources of Weakness during 2001-2005</vt:lpstr>
      <vt:lpstr>Volatile Changes in Valuation</vt:lpstr>
      <vt:lpstr>The Weakness in 2008-2013</vt:lpstr>
      <vt:lpstr>The Bull Market of 2014-2015 </vt:lpstr>
      <vt:lpstr>The Stock Panics of 2015 and 2016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System (part 2)</dc:title>
  <dc:creator>Junhui Qian</dc:creator>
  <cp:lastModifiedBy>Windows 用户</cp:lastModifiedBy>
  <cp:revision>34</cp:revision>
  <dcterms:created xsi:type="dcterms:W3CDTF">2018-04-07T02:24:11Z</dcterms:created>
  <dcterms:modified xsi:type="dcterms:W3CDTF">2018-04-16T08:31:01Z</dcterms:modified>
</cp:coreProperties>
</file>