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7" autoAdjust="0"/>
    <p:restoredTop sz="82264" autoAdjust="0"/>
  </p:normalViewPr>
  <p:slideViewPr>
    <p:cSldViewPr snapToGrid="0">
      <p:cViewPr varScale="1">
        <p:scale>
          <a:sx n="105" d="100"/>
          <a:sy n="105" d="100"/>
        </p:scale>
        <p:origin x="40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Junhui%20Qian\Documents\econdata\ChinaMacro\06&#22806;&#36152;\&#20154;&#27665;&#24065;&#27719;&#29575;_yearly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24037;&#20316;&#31807;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24037;&#20316;&#31807;1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24037;&#20316;&#31807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AEXCHUS!$B$13</c:f>
              <c:strCache>
                <c:ptCount val="1"/>
                <c:pt idx="0">
                  <c:v>USDCNY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AEXCHUS!$A$14:$A$49</c:f>
              <c:numCache>
                <c:formatCode>yyyy\-mm\-dd</c:formatCode>
                <c:ptCount val="36"/>
                <c:pt idx="0">
                  <c:v>29587</c:v>
                </c:pt>
                <c:pt idx="1">
                  <c:v>29952</c:v>
                </c:pt>
                <c:pt idx="2">
                  <c:v>30317</c:v>
                </c:pt>
                <c:pt idx="3">
                  <c:v>30682</c:v>
                </c:pt>
                <c:pt idx="4">
                  <c:v>31048</c:v>
                </c:pt>
                <c:pt idx="5">
                  <c:v>31413</c:v>
                </c:pt>
                <c:pt idx="6">
                  <c:v>31778</c:v>
                </c:pt>
                <c:pt idx="7">
                  <c:v>32143</c:v>
                </c:pt>
                <c:pt idx="8">
                  <c:v>32509</c:v>
                </c:pt>
                <c:pt idx="9">
                  <c:v>32874</c:v>
                </c:pt>
                <c:pt idx="10">
                  <c:v>33239</c:v>
                </c:pt>
                <c:pt idx="11">
                  <c:v>33604</c:v>
                </c:pt>
                <c:pt idx="12">
                  <c:v>33970</c:v>
                </c:pt>
                <c:pt idx="13">
                  <c:v>34335</c:v>
                </c:pt>
                <c:pt idx="14">
                  <c:v>34700</c:v>
                </c:pt>
                <c:pt idx="15">
                  <c:v>35065</c:v>
                </c:pt>
                <c:pt idx="16">
                  <c:v>35431</c:v>
                </c:pt>
                <c:pt idx="17">
                  <c:v>35796</c:v>
                </c:pt>
                <c:pt idx="18">
                  <c:v>36161</c:v>
                </c:pt>
                <c:pt idx="19">
                  <c:v>36526</c:v>
                </c:pt>
                <c:pt idx="20">
                  <c:v>36892</c:v>
                </c:pt>
                <c:pt idx="21">
                  <c:v>37257</c:v>
                </c:pt>
                <c:pt idx="22">
                  <c:v>37622</c:v>
                </c:pt>
                <c:pt idx="23">
                  <c:v>37987</c:v>
                </c:pt>
                <c:pt idx="24">
                  <c:v>38353</c:v>
                </c:pt>
                <c:pt idx="25">
                  <c:v>38718</c:v>
                </c:pt>
                <c:pt idx="26">
                  <c:v>39083</c:v>
                </c:pt>
                <c:pt idx="27">
                  <c:v>39448</c:v>
                </c:pt>
                <c:pt idx="28">
                  <c:v>39814</c:v>
                </c:pt>
                <c:pt idx="29">
                  <c:v>40179</c:v>
                </c:pt>
                <c:pt idx="30">
                  <c:v>40544</c:v>
                </c:pt>
                <c:pt idx="31">
                  <c:v>40909</c:v>
                </c:pt>
                <c:pt idx="32">
                  <c:v>41275</c:v>
                </c:pt>
                <c:pt idx="33">
                  <c:v>41640</c:v>
                </c:pt>
                <c:pt idx="34">
                  <c:v>42005</c:v>
                </c:pt>
                <c:pt idx="35">
                  <c:v>42370</c:v>
                </c:pt>
              </c:numCache>
            </c:numRef>
          </c:cat>
          <c:val>
            <c:numRef>
              <c:f>AEXCHUS!$B$14:$B$49</c:f>
              <c:numCache>
                <c:formatCode>0.0000</c:formatCode>
                <c:ptCount val="36"/>
                <c:pt idx="0">
                  <c:v>1.71</c:v>
                </c:pt>
                <c:pt idx="1">
                  <c:v>1.8978999999999999</c:v>
                </c:pt>
                <c:pt idx="2">
                  <c:v>1.9810000000000001</c:v>
                </c:pt>
                <c:pt idx="3">
                  <c:v>2.3302999999999998</c:v>
                </c:pt>
                <c:pt idx="4">
                  <c:v>2.9434</c:v>
                </c:pt>
                <c:pt idx="5">
                  <c:v>3.4615999999999998</c:v>
                </c:pt>
                <c:pt idx="6">
                  <c:v>3.7313999999999998</c:v>
                </c:pt>
                <c:pt idx="7">
                  <c:v>3.7313999999999998</c:v>
                </c:pt>
                <c:pt idx="8">
                  <c:v>3.7673000000000001</c:v>
                </c:pt>
                <c:pt idx="9">
                  <c:v>4.7920999999999996</c:v>
                </c:pt>
                <c:pt idx="10">
                  <c:v>5.3337000000000003</c:v>
                </c:pt>
                <c:pt idx="11">
                  <c:v>5.5206</c:v>
                </c:pt>
                <c:pt idx="12">
                  <c:v>5.7794999999999996</c:v>
                </c:pt>
                <c:pt idx="13">
                  <c:v>8.6396999999999995</c:v>
                </c:pt>
                <c:pt idx="14">
                  <c:v>8.3699999999999992</c:v>
                </c:pt>
                <c:pt idx="15">
                  <c:v>8.3389000000000006</c:v>
                </c:pt>
                <c:pt idx="16">
                  <c:v>8.3193000000000001</c:v>
                </c:pt>
                <c:pt idx="17">
                  <c:v>8.3008000000000006</c:v>
                </c:pt>
                <c:pt idx="18">
                  <c:v>8.2782999999999998</c:v>
                </c:pt>
                <c:pt idx="19">
                  <c:v>8.2783999999999995</c:v>
                </c:pt>
                <c:pt idx="20">
                  <c:v>8.2769999999999992</c:v>
                </c:pt>
                <c:pt idx="21">
                  <c:v>8.2771000000000008</c:v>
                </c:pt>
                <c:pt idx="22">
                  <c:v>8.2772000000000006</c:v>
                </c:pt>
                <c:pt idx="23">
                  <c:v>8.2767999999999997</c:v>
                </c:pt>
                <c:pt idx="24">
                  <c:v>8.1936</c:v>
                </c:pt>
                <c:pt idx="25">
                  <c:v>7.9722999999999997</c:v>
                </c:pt>
                <c:pt idx="26">
                  <c:v>7.6058000000000003</c:v>
                </c:pt>
                <c:pt idx="27">
                  <c:v>6.9477000000000002</c:v>
                </c:pt>
                <c:pt idx="28">
                  <c:v>6.8307000000000002</c:v>
                </c:pt>
                <c:pt idx="29">
                  <c:v>6.7695999999999996</c:v>
                </c:pt>
                <c:pt idx="30">
                  <c:v>6.4630000000000001</c:v>
                </c:pt>
                <c:pt idx="31">
                  <c:v>6.3093000000000004</c:v>
                </c:pt>
                <c:pt idx="32" formatCode="General">
                  <c:v>6.1478000000000002</c:v>
                </c:pt>
                <c:pt idx="33" formatCode="General">
                  <c:v>6.1619999999999999</c:v>
                </c:pt>
                <c:pt idx="34" formatCode="General">
                  <c:v>6.2827000000000002</c:v>
                </c:pt>
                <c:pt idx="35" formatCode="General">
                  <c:v>6.92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59568512"/>
        <c:axId val="-359564160"/>
      </c:lineChart>
      <c:dateAx>
        <c:axId val="-359568512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crossAx val="-359564160"/>
        <c:crosses val="autoZero"/>
        <c:auto val="1"/>
        <c:lblOffset val="100"/>
        <c:baseTimeUnit val="years"/>
      </c:dateAx>
      <c:valAx>
        <c:axId val="-359564160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-359568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USD.CNY</a:t>
            </a:r>
            <a:r>
              <a:rPr lang="en-US" altLang="zh-CN" baseline="0"/>
              <a:t> (Daily)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388755225041314E-2"/>
          <c:y val="0.10407575139257658"/>
          <c:w val="0.92142108972489545"/>
          <c:h val="0.7438279985938903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中间价:美元兑人民币（9：16am）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Sheet1!$A$2:$A$909</c:f>
              <c:numCache>
                <c:formatCode>yyyy\-mm\-dd;@</c:formatCode>
                <c:ptCount val="908"/>
                <c:pt idx="0">
                  <c:v>41715</c:v>
                </c:pt>
                <c:pt idx="1">
                  <c:v>41716</c:v>
                </c:pt>
                <c:pt idx="2">
                  <c:v>41717</c:v>
                </c:pt>
                <c:pt idx="3">
                  <c:v>41718</c:v>
                </c:pt>
                <c:pt idx="4">
                  <c:v>41719</c:v>
                </c:pt>
                <c:pt idx="5">
                  <c:v>41722</c:v>
                </c:pt>
                <c:pt idx="6">
                  <c:v>41723</c:v>
                </c:pt>
                <c:pt idx="7">
                  <c:v>41724</c:v>
                </c:pt>
                <c:pt idx="8">
                  <c:v>41725</c:v>
                </c:pt>
                <c:pt idx="9">
                  <c:v>41726</c:v>
                </c:pt>
                <c:pt idx="10">
                  <c:v>41729</c:v>
                </c:pt>
                <c:pt idx="11">
                  <c:v>41730</c:v>
                </c:pt>
                <c:pt idx="12">
                  <c:v>41731</c:v>
                </c:pt>
                <c:pt idx="13">
                  <c:v>41732</c:v>
                </c:pt>
                <c:pt idx="14">
                  <c:v>41733</c:v>
                </c:pt>
                <c:pt idx="15">
                  <c:v>41737</c:v>
                </c:pt>
                <c:pt idx="16">
                  <c:v>41738</c:v>
                </c:pt>
                <c:pt idx="17">
                  <c:v>41739</c:v>
                </c:pt>
                <c:pt idx="18">
                  <c:v>41740</c:v>
                </c:pt>
                <c:pt idx="19">
                  <c:v>41743</c:v>
                </c:pt>
                <c:pt idx="20">
                  <c:v>41744</c:v>
                </c:pt>
                <c:pt idx="21">
                  <c:v>41745</c:v>
                </c:pt>
                <c:pt idx="22">
                  <c:v>41746</c:v>
                </c:pt>
                <c:pt idx="23">
                  <c:v>41747</c:v>
                </c:pt>
                <c:pt idx="24">
                  <c:v>41750</c:v>
                </c:pt>
                <c:pt idx="25">
                  <c:v>41751</c:v>
                </c:pt>
                <c:pt idx="26">
                  <c:v>41752</c:v>
                </c:pt>
                <c:pt idx="27">
                  <c:v>41753</c:v>
                </c:pt>
                <c:pt idx="28">
                  <c:v>41754</c:v>
                </c:pt>
                <c:pt idx="29">
                  <c:v>41757</c:v>
                </c:pt>
                <c:pt idx="30">
                  <c:v>41758</c:v>
                </c:pt>
                <c:pt idx="31">
                  <c:v>41759</c:v>
                </c:pt>
                <c:pt idx="32">
                  <c:v>41764</c:v>
                </c:pt>
                <c:pt idx="33">
                  <c:v>41765</c:v>
                </c:pt>
                <c:pt idx="34">
                  <c:v>41766</c:v>
                </c:pt>
                <c:pt idx="35">
                  <c:v>41767</c:v>
                </c:pt>
                <c:pt idx="36">
                  <c:v>41768</c:v>
                </c:pt>
                <c:pt idx="37">
                  <c:v>41771</c:v>
                </c:pt>
                <c:pt idx="38">
                  <c:v>41772</c:v>
                </c:pt>
                <c:pt idx="39">
                  <c:v>41773</c:v>
                </c:pt>
                <c:pt idx="40">
                  <c:v>41774</c:v>
                </c:pt>
                <c:pt idx="41">
                  <c:v>41775</c:v>
                </c:pt>
                <c:pt idx="42">
                  <c:v>41778</c:v>
                </c:pt>
                <c:pt idx="43">
                  <c:v>41779</c:v>
                </c:pt>
                <c:pt idx="44">
                  <c:v>41780</c:v>
                </c:pt>
                <c:pt idx="45">
                  <c:v>41781</c:v>
                </c:pt>
                <c:pt idx="46">
                  <c:v>41782</c:v>
                </c:pt>
                <c:pt idx="47">
                  <c:v>41785</c:v>
                </c:pt>
                <c:pt idx="48">
                  <c:v>41786</c:v>
                </c:pt>
                <c:pt idx="49">
                  <c:v>41787</c:v>
                </c:pt>
                <c:pt idx="50">
                  <c:v>41788</c:v>
                </c:pt>
                <c:pt idx="51">
                  <c:v>41789</c:v>
                </c:pt>
                <c:pt idx="52">
                  <c:v>41793</c:v>
                </c:pt>
                <c:pt idx="53">
                  <c:v>41794</c:v>
                </c:pt>
                <c:pt idx="54">
                  <c:v>41795</c:v>
                </c:pt>
                <c:pt idx="55">
                  <c:v>41796</c:v>
                </c:pt>
                <c:pt idx="56">
                  <c:v>41799</c:v>
                </c:pt>
                <c:pt idx="57">
                  <c:v>41800</c:v>
                </c:pt>
                <c:pt idx="58">
                  <c:v>41801</c:v>
                </c:pt>
                <c:pt idx="59">
                  <c:v>41802</c:v>
                </c:pt>
                <c:pt idx="60">
                  <c:v>41803</c:v>
                </c:pt>
                <c:pt idx="61">
                  <c:v>41806</c:v>
                </c:pt>
                <c:pt idx="62">
                  <c:v>41807</c:v>
                </c:pt>
                <c:pt idx="63">
                  <c:v>41808</c:v>
                </c:pt>
                <c:pt idx="64">
                  <c:v>41809</c:v>
                </c:pt>
                <c:pt idx="65">
                  <c:v>41810</c:v>
                </c:pt>
                <c:pt idx="66">
                  <c:v>41813</c:v>
                </c:pt>
                <c:pt idx="67">
                  <c:v>41814</c:v>
                </c:pt>
                <c:pt idx="68">
                  <c:v>41815</c:v>
                </c:pt>
                <c:pt idx="69">
                  <c:v>41816</c:v>
                </c:pt>
                <c:pt idx="70">
                  <c:v>41817</c:v>
                </c:pt>
                <c:pt idx="71">
                  <c:v>41820</c:v>
                </c:pt>
                <c:pt idx="72">
                  <c:v>41821</c:v>
                </c:pt>
                <c:pt idx="73">
                  <c:v>41822</c:v>
                </c:pt>
                <c:pt idx="74">
                  <c:v>41823</c:v>
                </c:pt>
                <c:pt idx="75">
                  <c:v>41824</c:v>
                </c:pt>
                <c:pt idx="76">
                  <c:v>41827</c:v>
                </c:pt>
                <c:pt idx="77">
                  <c:v>41828</c:v>
                </c:pt>
                <c:pt idx="78">
                  <c:v>41829</c:v>
                </c:pt>
                <c:pt idx="79">
                  <c:v>41830</c:v>
                </c:pt>
                <c:pt idx="80">
                  <c:v>41831</c:v>
                </c:pt>
                <c:pt idx="81">
                  <c:v>41834</c:v>
                </c:pt>
                <c:pt idx="82">
                  <c:v>41835</c:v>
                </c:pt>
                <c:pt idx="83">
                  <c:v>41836</c:v>
                </c:pt>
                <c:pt idx="84">
                  <c:v>41837</c:v>
                </c:pt>
                <c:pt idx="85">
                  <c:v>41838</c:v>
                </c:pt>
                <c:pt idx="86">
                  <c:v>41841</c:v>
                </c:pt>
                <c:pt idx="87">
                  <c:v>41842</c:v>
                </c:pt>
                <c:pt idx="88">
                  <c:v>41843</c:v>
                </c:pt>
                <c:pt idx="89">
                  <c:v>41844</c:v>
                </c:pt>
                <c:pt idx="90">
                  <c:v>41845</c:v>
                </c:pt>
                <c:pt idx="91">
                  <c:v>41848</c:v>
                </c:pt>
                <c:pt idx="92">
                  <c:v>41849</c:v>
                </c:pt>
                <c:pt idx="93">
                  <c:v>41850</c:v>
                </c:pt>
                <c:pt idx="94">
                  <c:v>41851</c:v>
                </c:pt>
                <c:pt idx="95">
                  <c:v>41852</c:v>
                </c:pt>
                <c:pt idx="96">
                  <c:v>41855</c:v>
                </c:pt>
                <c:pt idx="97">
                  <c:v>41856</c:v>
                </c:pt>
                <c:pt idx="98">
                  <c:v>41857</c:v>
                </c:pt>
                <c:pt idx="99">
                  <c:v>41858</c:v>
                </c:pt>
                <c:pt idx="100">
                  <c:v>41859</c:v>
                </c:pt>
                <c:pt idx="101">
                  <c:v>41862</c:v>
                </c:pt>
                <c:pt idx="102">
                  <c:v>41863</c:v>
                </c:pt>
                <c:pt idx="103">
                  <c:v>41864</c:v>
                </c:pt>
                <c:pt idx="104">
                  <c:v>41865</c:v>
                </c:pt>
                <c:pt idx="105">
                  <c:v>41866</c:v>
                </c:pt>
                <c:pt idx="106">
                  <c:v>41869</c:v>
                </c:pt>
                <c:pt idx="107">
                  <c:v>41870</c:v>
                </c:pt>
                <c:pt idx="108">
                  <c:v>41871</c:v>
                </c:pt>
                <c:pt idx="109">
                  <c:v>41872</c:v>
                </c:pt>
                <c:pt idx="110">
                  <c:v>41873</c:v>
                </c:pt>
                <c:pt idx="111">
                  <c:v>41876</c:v>
                </c:pt>
                <c:pt idx="112">
                  <c:v>41877</c:v>
                </c:pt>
                <c:pt idx="113">
                  <c:v>41878</c:v>
                </c:pt>
                <c:pt idx="114">
                  <c:v>41879</c:v>
                </c:pt>
                <c:pt idx="115">
                  <c:v>41880</c:v>
                </c:pt>
                <c:pt idx="116">
                  <c:v>41883</c:v>
                </c:pt>
                <c:pt idx="117">
                  <c:v>41884</c:v>
                </c:pt>
                <c:pt idx="118">
                  <c:v>41885</c:v>
                </c:pt>
                <c:pt idx="119">
                  <c:v>41886</c:v>
                </c:pt>
                <c:pt idx="120">
                  <c:v>41887</c:v>
                </c:pt>
                <c:pt idx="121">
                  <c:v>41891</c:v>
                </c:pt>
                <c:pt idx="122">
                  <c:v>41892</c:v>
                </c:pt>
                <c:pt idx="123">
                  <c:v>41893</c:v>
                </c:pt>
                <c:pt idx="124">
                  <c:v>41894</c:v>
                </c:pt>
                <c:pt idx="125">
                  <c:v>41897</c:v>
                </c:pt>
                <c:pt idx="126">
                  <c:v>41898</c:v>
                </c:pt>
                <c:pt idx="127">
                  <c:v>41899</c:v>
                </c:pt>
                <c:pt idx="128">
                  <c:v>41900</c:v>
                </c:pt>
                <c:pt idx="129">
                  <c:v>41901</c:v>
                </c:pt>
                <c:pt idx="130">
                  <c:v>41904</c:v>
                </c:pt>
                <c:pt idx="131">
                  <c:v>41905</c:v>
                </c:pt>
                <c:pt idx="132">
                  <c:v>41906</c:v>
                </c:pt>
                <c:pt idx="133">
                  <c:v>41907</c:v>
                </c:pt>
                <c:pt idx="134">
                  <c:v>41908</c:v>
                </c:pt>
                <c:pt idx="135">
                  <c:v>41911</c:v>
                </c:pt>
                <c:pt idx="136">
                  <c:v>41912</c:v>
                </c:pt>
                <c:pt idx="137">
                  <c:v>41920</c:v>
                </c:pt>
                <c:pt idx="138">
                  <c:v>41921</c:v>
                </c:pt>
                <c:pt idx="139">
                  <c:v>41922</c:v>
                </c:pt>
                <c:pt idx="140">
                  <c:v>41925</c:v>
                </c:pt>
                <c:pt idx="141">
                  <c:v>41926</c:v>
                </c:pt>
                <c:pt idx="142">
                  <c:v>41927</c:v>
                </c:pt>
                <c:pt idx="143">
                  <c:v>41928</c:v>
                </c:pt>
                <c:pt idx="144">
                  <c:v>41929</c:v>
                </c:pt>
                <c:pt idx="145">
                  <c:v>41932</c:v>
                </c:pt>
                <c:pt idx="146">
                  <c:v>41933</c:v>
                </c:pt>
                <c:pt idx="147">
                  <c:v>41934</c:v>
                </c:pt>
                <c:pt idx="148">
                  <c:v>41935</c:v>
                </c:pt>
                <c:pt idx="149">
                  <c:v>41936</c:v>
                </c:pt>
                <c:pt idx="150">
                  <c:v>41939</c:v>
                </c:pt>
                <c:pt idx="151">
                  <c:v>41940</c:v>
                </c:pt>
                <c:pt idx="152">
                  <c:v>41941</c:v>
                </c:pt>
                <c:pt idx="153">
                  <c:v>41942</c:v>
                </c:pt>
                <c:pt idx="154">
                  <c:v>41943</c:v>
                </c:pt>
                <c:pt idx="155">
                  <c:v>41946</c:v>
                </c:pt>
                <c:pt idx="156">
                  <c:v>41947</c:v>
                </c:pt>
                <c:pt idx="157">
                  <c:v>41948</c:v>
                </c:pt>
                <c:pt idx="158">
                  <c:v>41949</c:v>
                </c:pt>
                <c:pt idx="159">
                  <c:v>41950</c:v>
                </c:pt>
                <c:pt idx="160">
                  <c:v>41953</c:v>
                </c:pt>
                <c:pt idx="161">
                  <c:v>41954</c:v>
                </c:pt>
                <c:pt idx="162">
                  <c:v>41955</c:v>
                </c:pt>
                <c:pt idx="163">
                  <c:v>41956</c:v>
                </c:pt>
                <c:pt idx="164">
                  <c:v>41957</c:v>
                </c:pt>
                <c:pt idx="165">
                  <c:v>41960</c:v>
                </c:pt>
                <c:pt idx="166">
                  <c:v>41961</c:v>
                </c:pt>
                <c:pt idx="167">
                  <c:v>41962</c:v>
                </c:pt>
                <c:pt idx="168">
                  <c:v>41963</c:v>
                </c:pt>
                <c:pt idx="169">
                  <c:v>41964</c:v>
                </c:pt>
                <c:pt idx="170">
                  <c:v>41967</c:v>
                </c:pt>
                <c:pt idx="171">
                  <c:v>41968</c:v>
                </c:pt>
                <c:pt idx="172">
                  <c:v>41969</c:v>
                </c:pt>
                <c:pt idx="173">
                  <c:v>41970</c:v>
                </c:pt>
                <c:pt idx="174">
                  <c:v>41971</c:v>
                </c:pt>
                <c:pt idx="175">
                  <c:v>41974</c:v>
                </c:pt>
                <c:pt idx="176">
                  <c:v>41975</c:v>
                </c:pt>
                <c:pt idx="177">
                  <c:v>41976</c:v>
                </c:pt>
                <c:pt idx="178">
                  <c:v>41977</c:v>
                </c:pt>
                <c:pt idx="179">
                  <c:v>41978</c:v>
                </c:pt>
                <c:pt idx="180">
                  <c:v>41981</c:v>
                </c:pt>
                <c:pt idx="181">
                  <c:v>41982</c:v>
                </c:pt>
                <c:pt idx="182">
                  <c:v>41983</c:v>
                </c:pt>
                <c:pt idx="183">
                  <c:v>41984</c:v>
                </c:pt>
                <c:pt idx="184">
                  <c:v>41985</c:v>
                </c:pt>
                <c:pt idx="185">
                  <c:v>41988</c:v>
                </c:pt>
                <c:pt idx="186">
                  <c:v>41989</c:v>
                </c:pt>
                <c:pt idx="187">
                  <c:v>41990</c:v>
                </c:pt>
                <c:pt idx="188">
                  <c:v>41991</c:v>
                </c:pt>
                <c:pt idx="189">
                  <c:v>41992</c:v>
                </c:pt>
                <c:pt idx="190">
                  <c:v>41995</c:v>
                </c:pt>
                <c:pt idx="191">
                  <c:v>41996</c:v>
                </c:pt>
                <c:pt idx="192">
                  <c:v>41997</c:v>
                </c:pt>
                <c:pt idx="193">
                  <c:v>41998</c:v>
                </c:pt>
                <c:pt idx="194">
                  <c:v>41999</c:v>
                </c:pt>
                <c:pt idx="195">
                  <c:v>42002</c:v>
                </c:pt>
                <c:pt idx="196">
                  <c:v>42003</c:v>
                </c:pt>
                <c:pt idx="197">
                  <c:v>42004</c:v>
                </c:pt>
                <c:pt idx="198">
                  <c:v>42009</c:v>
                </c:pt>
                <c:pt idx="199">
                  <c:v>42010</c:v>
                </c:pt>
                <c:pt idx="200">
                  <c:v>42011</c:v>
                </c:pt>
                <c:pt idx="201">
                  <c:v>42012</c:v>
                </c:pt>
                <c:pt idx="202">
                  <c:v>42013</c:v>
                </c:pt>
                <c:pt idx="203">
                  <c:v>42016</c:v>
                </c:pt>
                <c:pt idx="204">
                  <c:v>42017</c:v>
                </c:pt>
                <c:pt idx="205">
                  <c:v>42018</c:v>
                </c:pt>
                <c:pt idx="206">
                  <c:v>42019</c:v>
                </c:pt>
                <c:pt idx="207">
                  <c:v>42020</c:v>
                </c:pt>
                <c:pt idx="208">
                  <c:v>42023</c:v>
                </c:pt>
                <c:pt idx="209">
                  <c:v>42024</c:v>
                </c:pt>
                <c:pt idx="210">
                  <c:v>42025</c:v>
                </c:pt>
                <c:pt idx="211">
                  <c:v>42026</c:v>
                </c:pt>
                <c:pt idx="212">
                  <c:v>42027</c:v>
                </c:pt>
                <c:pt idx="213">
                  <c:v>42030</c:v>
                </c:pt>
                <c:pt idx="214">
                  <c:v>42031</c:v>
                </c:pt>
                <c:pt idx="215">
                  <c:v>42032</c:v>
                </c:pt>
                <c:pt idx="216">
                  <c:v>42033</c:v>
                </c:pt>
                <c:pt idx="217">
                  <c:v>42034</c:v>
                </c:pt>
                <c:pt idx="218">
                  <c:v>42037</c:v>
                </c:pt>
                <c:pt idx="219">
                  <c:v>42038</c:v>
                </c:pt>
                <c:pt idx="220">
                  <c:v>42039</c:v>
                </c:pt>
                <c:pt idx="221">
                  <c:v>42040</c:v>
                </c:pt>
                <c:pt idx="222">
                  <c:v>42041</c:v>
                </c:pt>
                <c:pt idx="223">
                  <c:v>42044</c:v>
                </c:pt>
                <c:pt idx="224">
                  <c:v>42045</c:v>
                </c:pt>
                <c:pt idx="225">
                  <c:v>42046</c:v>
                </c:pt>
                <c:pt idx="226">
                  <c:v>42047</c:v>
                </c:pt>
                <c:pt idx="227">
                  <c:v>42048</c:v>
                </c:pt>
                <c:pt idx="228">
                  <c:v>42051</c:v>
                </c:pt>
                <c:pt idx="229">
                  <c:v>42052</c:v>
                </c:pt>
                <c:pt idx="230">
                  <c:v>42060</c:v>
                </c:pt>
                <c:pt idx="231">
                  <c:v>42061</c:v>
                </c:pt>
                <c:pt idx="232">
                  <c:v>42062</c:v>
                </c:pt>
                <c:pt idx="233">
                  <c:v>42065</c:v>
                </c:pt>
                <c:pt idx="234">
                  <c:v>42066</c:v>
                </c:pt>
                <c:pt idx="235">
                  <c:v>42067</c:v>
                </c:pt>
                <c:pt idx="236">
                  <c:v>42068</c:v>
                </c:pt>
                <c:pt idx="237">
                  <c:v>42069</c:v>
                </c:pt>
                <c:pt idx="238">
                  <c:v>42072</c:v>
                </c:pt>
                <c:pt idx="239">
                  <c:v>42073</c:v>
                </c:pt>
                <c:pt idx="240">
                  <c:v>42074</c:v>
                </c:pt>
                <c:pt idx="241">
                  <c:v>42075</c:v>
                </c:pt>
                <c:pt idx="242">
                  <c:v>42076</c:v>
                </c:pt>
                <c:pt idx="243">
                  <c:v>42079</c:v>
                </c:pt>
                <c:pt idx="244">
                  <c:v>42080</c:v>
                </c:pt>
                <c:pt idx="245">
                  <c:v>42081</c:v>
                </c:pt>
                <c:pt idx="246">
                  <c:v>42082</c:v>
                </c:pt>
                <c:pt idx="247">
                  <c:v>42083</c:v>
                </c:pt>
                <c:pt idx="248">
                  <c:v>42086</c:v>
                </c:pt>
                <c:pt idx="249">
                  <c:v>42087</c:v>
                </c:pt>
                <c:pt idx="250">
                  <c:v>42088</c:v>
                </c:pt>
                <c:pt idx="251">
                  <c:v>42089</c:v>
                </c:pt>
                <c:pt idx="252">
                  <c:v>42090</c:v>
                </c:pt>
                <c:pt idx="253">
                  <c:v>42093</c:v>
                </c:pt>
                <c:pt idx="254">
                  <c:v>42094</c:v>
                </c:pt>
                <c:pt idx="255">
                  <c:v>42095</c:v>
                </c:pt>
                <c:pt idx="256">
                  <c:v>42096</c:v>
                </c:pt>
                <c:pt idx="257">
                  <c:v>42097</c:v>
                </c:pt>
                <c:pt idx="258">
                  <c:v>42101</c:v>
                </c:pt>
                <c:pt idx="259">
                  <c:v>42102</c:v>
                </c:pt>
                <c:pt idx="260">
                  <c:v>42103</c:v>
                </c:pt>
                <c:pt idx="261">
                  <c:v>42104</c:v>
                </c:pt>
                <c:pt idx="262">
                  <c:v>42107</c:v>
                </c:pt>
                <c:pt idx="263">
                  <c:v>42108</c:v>
                </c:pt>
                <c:pt idx="264">
                  <c:v>42109</c:v>
                </c:pt>
                <c:pt idx="265">
                  <c:v>42110</c:v>
                </c:pt>
                <c:pt idx="266">
                  <c:v>42111</c:v>
                </c:pt>
                <c:pt idx="267">
                  <c:v>42114</c:v>
                </c:pt>
                <c:pt idx="268">
                  <c:v>42115</c:v>
                </c:pt>
                <c:pt idx="269">
                  <c:v>42116</c:v>
                </c:pt>
                <c:pt idx="270">
                  <c:v>42117</c:v>
                </c:pt>
                <c:pt idx="271">
                  <c:v>42118</c:v>
                </c:pt>
                <c:pt idx="272">
                  <c:v>42121</c:v>
                </c:pt>
                <c:pt idx="273">
                  <c:v>42122</c:v>
                </c:pt>
                <c:pt idx="274">
                  <c:v>42123</c:v>
                </c:pt>
                <c:pt idx="275">
                  <c:v>42124</c:v>
                </c:pt>
                <c:pt idx="276">
                  <c:v>42128</c:v>
                </c:pt>
                <c:pt idx="277">
                  <c:v>42129</c:v>
                </c:pt>
                <c:pt idx="278">
                  <c:v>42130</c:v>
                </c:pt>
                <c:pt idx="279">
                  <c:v>42131</c:v>
                </c:pt>
                <c:pt idx="280">
                  <c:v>42132</c:v>
                </c:pt>
                <c:pt idx="281">
                  <c:v>42135</c:v>
                </c:pt>
                <c:pt idx="282">
                  <c:v>42136</c:v>
                </c:pt>
                <c:pt idx="283">
                  <c:v>42137</c:v>
                </c:pt>
                <c:pt idx="284">
                  <c:v>42138</c:v>
                </c:pt>
                <c:pt idx="285">
                  <c:v>42139</c:v>
                </c:pt>
                <c:pt idx="286">
                  <c:v>42142</c:v>
                </c:pt>
                <c:pt idx="287">
                  <c:v>42143</c:v>
                </c:pt>
                <c:pt idx="288">
                  <c:v>42144</c:v>
                </c:pt>
                <c:pt idx="289">
                  <c:v>42145</c:v>
                </c:pt>
                <c:pt idx="290">
                  <c:v>42146</c:v>
                </c:pt>
                <c:pt idx="291">
                  <c:v>42149</c:v>
                </c:pt>
                <c:pt idx="292">
                  <c:v>42150</c:v>
                </c:pt>
                <c:pt idx="293">
                  <c:v>42151</c:v>
                </c:pt>
                <c:pt idx="294">
                  <c:v>42152</c:v>
                </c:pt>
                <c:pt idx="295">
                  <c:v>42153</c:v>
                </c:pt>
                <c:pt idx="296">
                  <c:v>42156</c:v>
                </c:pt>
                <c:pt idx="297">
                  <c:v>42157</c:v>
                </c:pt>
                <c:pt idx="298">
                  <c:v>42158</c:v>
                </c:pt>
                <c:pt idx="299">
                  <c:v>42159</c:v>
                </c:pt>
                <c:pt idx="300">
                  <c:v>42160</c:v>
                </c:pt>
                <c:pt idx="301">
                  <c:v>42163</c:v>
                </c:pt>
                <c:pt idx="302">
                  <c:v>42164</c:v>
                </c:pt>
                <c:pt idx="303">
                  <c:v>42165</c:v>
                </c:pt>
                <c:pt idx="304">
                  <c:v>42166</c:v>
                </c:pt>
                <c:pt idx="305">
                  <c:v>42167</c:v>
                </c:pt>
                <c:pt idx="306">
                  <c:v>42170</c:v>
                </c:pt>
                <c:pt idx="307">
                  <c:v>42171</c:v>
                </c:pt>
                <c:pt idx="308">
                  <c:v>42172</c:v>
                </c:pt>
                <c:pt idx="309">
                  <c:v>42173</c:v>
                </c:pt>
                <c:pt idx="310">
                  <c:v>42174</c:v>
                </c:pt>
                <c:pt idx="311">
                  <c:v>42178</c:v>
                </c:pt>
                <c:pt idx="312">
                  <c:v>42179</c:v>
                </c:pt>
                <c:pt idx="313">
                  <c:v>42180</c:v>
                </c:pt>
                <c:pt idx="314">
                  <c:v>42181</c:v>
                </c:pt>
                <c:pt idx="315">
                  <c:v>42184</c:v>
                </c:pt>
                <c:pt idx="316">
                  <c:v>42185</c:v>
                </c:pt>
                <c:pt idx="317">
                  <c:v>42186</c:v>
                </c:pt>
                <c:pt idx="318">
                  <c:v>42187</c:v>
                </c:pt>
                <c:pt idx="319">
                  <c:v>42188</c:v>
                </c:pt>
                <c:pt idx="320">
                  <c:v>42191</c:v>
                </c:pt>
                <c:pt idx="321">
                  <c:v>42192</c:v>
                </c:pt>
                <c:pt idx="322">
                  <c:v>42193</c:v>
                </c:pt>
                <c:pt idx="323">
                  <c:v>42194</c:v>
                </c:pt>
                <c:pt idx="324">
                  <c:v>42195</c:v>
                </c:pt>
                <c:pt idx="325">
                  <c:v>42198</c:v>
                </c:pt>
                <c:pt idx="326">
                  <c:v>42199</c:v>
                </c:pt>
                <c:pt idx="327">
                  <c:v>42200</c:v>
                </c:pt>
                <c:pt idx="328">
                  <c:v>42201</c:v>
                </c:pt>
                <c:pt idx="329">
                  <c:v>42202</c:v>
                </c:pt>
                <c:pt idx="330">
                  <c:v>42205</c:v>
                </c:pt>
                <c:pt idx="331">
                  <c:v>42206</c:v>
                </c:pt>
                <c:pt idx="332">
                  <c:v>42207</c:v>
                </c:pt>
                <c:pt idx="333">
                  <c:v>42208</c:v>
                </c:pt>
                <c:pt idx="334">
                  <c:v>42209</c:v>
                </c:pt>
                <c:pt idx="335">
                  <c:v>42212</c:v>
                </c:pt>
                <c:pt idx="336">
                  <c:v>42213</c:v>
                </c:pt>
                <c:pt idx="337">
                  <c:v>42214</c:v>
                </c:pt>
                <c:pt idx="338">
                  <c:v>42215</c:v>
                </c:pt>
                <c:pt idx="339">
                  <c:v>42216</c:v>
                </c:pt>
                <c:pt idx="340">
                  <c:v>42219</c:v>
                </c:pt>
                <c:pt idx="341">
                  <c:v>42220</c:v>
                </c:pt>
                <c:pt idx="342">
                  <c:v>42221</c:v>
                </c:pt>
                <c:pt idx="343">
                  <c:v>42222</c:v>
                </c:pt>
                <c:pt idx="344">
                  <c:v>42223</c:v>
                </c:pt>
                <c:pt idx="345">
                  <c:v>42226</c:v>
                </c:pt>
                <c:pt idx="346">
                  <c:v>42227</c:v>
                </c:pt>
                <c:pt idx="347">
                  <c:v>42228</c:v>
                </c:pt>
                <c:pt idx="348">
                  <c:v>42229</c:v>
                </c:pt>
                <c:pt idx="349">
                  <c:v>42230</c:v>
                </c:pt>
                <c:pt idx="350">
                  <c:v>42233</c:v>
                </c:pt>
                <c:pt idx="351">
                  <c:v>42234</c:v>
                </c:pt>
                <c:pt idx="352">
                  <c:v>42235</c:v>
                </c:pt>
                <c:pt idx="353">
                  <c:v>42236</c:v>
                </c:pt>
                <c:pt idx="354">
                  <c:v>42237</c:v>
                </c:pt>
                <c:pt idx="355">
                  <c:v>42240</c:v>
                </c:pt>
                <c:pt idx="356">
                  <c:v>42241</c:v>
                </c:pt>
                <c:pt idx="357">
                  <c:v>42242</c:v>
                </c:pt>
                <c:pt idx="358">
                  <c:v>42243</c:v>
                </c:pt>
                <c:pt idx="359">
                  <c:v>42244</c:v>
                </c:pt>
                <c:pt idx="360">
                  <c:v>42247</c:v>
                </c:pt>
                <c:pt idx="361">
                  <c:v>42248</c:v>
                </c:pt>
                <c:pt idx="362">
                  <c:v>42249</c:v>
                </c:pt>
                <c:pt idx="363">
                  <c:v>42254</c:v>
                </c:pt>
                <c:pt idx="364">
                  <c:v>42255</c:v>
                </c:pt>
                <c:pt idx="365">
                  <c:v>42256</c:v>
                </c:pt>
                <c:pt idx="366">
                  <c:v>42257</c:v>
                </c:pt>
                <c:pt idx="367">
                  <c:v>42258</c:v>
                </c:pt>
                <c:pt idx="368">
                  <c:v>42261</c:v>
                </c:pt>
                <c:pt idx="369">
                  <c:v>42262</c:v>
                </c:pt>
                <c:pt idx="370">
                  <c:v>42263</c:v>
                </c:pt>
                <c:pt idx="371">
                  <c:v>42264</c:v>
                </c:pt>
                <c:pt idx="372">
                  <c:v>42265</c:v>
                </c:pt>
                <c:pt idx="373">
                  <c:v>42268</c:v>
                </c:pt>
                <c:pt idx="374">
                  <c:v>42269</c:v>
                </c:pt>
                <c:pt idx="375">
                  <c:v>42270</c:v>
                </c:pt>
                <c:pt idx="376">
                  <c:v>42271</c:v>
                </c:pt>
                <c:pt idx="377">
                  <c:v>42272</c:v>
                </c:pt>
                <c:pt idx="378">
                  <c:v>42275</c:v>
                </c:pt>
                <c:pt idx="379">
                  <c:v>42276</c:v>
                </c:pt>
                <c:pt idx="380">
                  <c:v>42277</c:v>
                </c:pt>
                <c:pt idx="381">
                  <c:v>42285</c:v>
                </c:pt>
                <c:pt idx="382">
                  <c:v>42286</c:v>
                </c:pt>
                <c:pt idx="383">
                  <c:v>42289</c:v>
                </c:pt>
                <c:pt idx="384">
                  <c:v>42290</c:v>
                </c:pt>
                <c:pt idx="385">
                  <c:v>42291</c:v>
                </c:pt>
                <c:pt idx="386">
                  <c:v>42292</c:v>
                </c:pt>
                <c:pt idx="387">
                  <c:v>42293</c:v>
                </c:pt>
                <c:pt idx="388">
                  <c:v>42296</c:v>
                </c:pt>
                <c:pt idx="389">
                  <c:v>42297</c:v>
                </c:pt>
                <c:pt idx="390">
                  <c:v>42298</c:v>
                </c:pt>
                <c:pt idx="391">
                  <c:v>42299</c:v>
                </c:pt>
                <c:pt idx="392">
                  <c:v>42300</c:v>
                </c:pt>
                <c:pt idx="393">
                  <c:v>42303</c:v>
                </c:pt>
                <c:pt idx="394">
                  <c:v>42304</c:v>
                </c:pt>
                <c:pt idx="395">
                  <c:v>42305</c:v>
                </c:pt>
                <c:pt idx="396">
                  <c:v>42306</c:v>
                </c:pt>
                <c:pt idx="397">
                  <c:v>42307</c:v>
                </c:pt>
                <c:pt idx="398">
                  <c:v>42310</c:v>
                </c:pt>
                <c:pt idx="399">
                  <c:v>42311</c:v>
                </c:pt>
                <c:pt idx="400">
                  <c:v>42312</c:v>
                </c:pt>
                <c:pt idx="401">
                  <c:v>42313</c:v>
                </c:pt>
                <c:pt idx="402">
                  <c:v>42314</c:v>
                </c:pt>
                <c:pt idx="403">
                  <c:v>42317</c:v>
                </c:pt>
                <c:pt idx="404">
                  <c:v>42318</c:v>
                </c:pt>
                <c:pt idx="405">
                  <c:v>42319</c:v>
                </c:pt>
                <c:pt idx="406">
                  <c:v>42320</c:v>
                </c:pt>
                <c:pt idx="407">
                  <c:v>42321</c:v>
                </c:pt>
                <c:pt idx="408">
                  <c:v>42324</c:v>
                </c:pt>
                <c:pt idx="409">
                  <c:v>42325</c:v>
                </c:pt>
                <c:pt idx="410">
                  <c:v>42326</c:v>
                </c:pt>
                <c:pt idx="411">
                  <c:v>42327</c:v>
                </c:pt>
                <c:pt idx="412">
                  <c:v>42328</c:v>
                </c:pt>
                <c:pt idx="413">
                  <c:v>42331</c:v>
                </c:pt>
                <c:pt idx="414">
                  <c:v>42332</c:v>
                </c:pt>
                <c:pt idx="415">
                  <c:v>42333</c:v>
                </c:pt>
                <c:pt idx="416">
                  <c:v>42334</c:v>
                </c:pt>
                <c:pt idx="417">
                  <c:v>42335</c:v>
                </c:pt>
                <c:pt idx="418">
                  <c:v>42338</c:v>
                </c:pt>
                <c:pt idx="419">
                  <c:v>42339</c:v>
                </c:pt>
                <c:pt idx="420">
                  <c:v>42340</c:v>
                </c:pt>
                <c:pt idx="421">
                  <c:v>42341</c:v>
                </c:pt>
                <c:pt idx="422">
                  <c:v>42342</c:v>
                </c:pt>
                <c:pt idx="423">
                  <c:v>42345</c:v>
                </c:pt>
                <c:pt idx="424">
                  <c:v>42346</c:v>
                </c:pt>
                <c:pt idx="425">
                  <c:v>42347</c:v>
                </c:pt>
                <c:pt idx="426">
                  <c:v>42348</c:v>
                </c:pt>
                <c:pt idx="427">
                  <c:v>42349</c:v>
                </c:pt>
                <c:pt idx="428">
                  <c:v>42352</c:v>
                </c:pt>
                <c:pt idx="429">
                  <c:v>42353</c:v>
                </c:pt>
                <c:pt idx="430">
                  <c:v>42354</c:v>
                </c:pt>
                <c:pt idx="431">
                  <c:v>42355</c:v>
                </c:pt>
                <c:pt idx="432">
                  <c:v>42356</c:v>
                </c:pt>
                <c:pt idx="433">
                  <c:v>42359</c:v>
                </c:pt>
                <c:pt idx="434">
                  <c:v>42360</c:v>
                </c:pt>
                <c:pt idx="435">
                  <c:v>42361</c:v>
                </c:pt>
                <c:pt idx="436">
                  <c:v>42362</c:v>
                </c:pt>
                <c:pt idx="437">
                  <c:v>42363</c:v>
                </c:pt>
                <c:pt idx="438">
                  <c:v>42366</c:v>
                </c:pt>
                <c:pt idx="439">
                  <c:v>42367</c:v>
                </c:pt>
                <c:pt idx="440">
                  <c:v>42368</c:v>
                </c:pt>
                <c:pt idx="441">
                  <c:v>42369</c:v>
                </c:pt>
                <c:pt idx="442">
                  <c:v>42373</c:v>
                </c:pt>
                <c:pt idx="443">
                  <c:v>42374</c:v>
                </c:pt>
                <c:pt idx="444">
                  <c:v>42375</c:v>
                </c:pt>
                <c:pt idx="445">
                  <c:v>42376</c:v>
                </c:pt>
                <c:pt idx="446">
                  <c:v>42377</c:v>
                </c:pt>
                <c:pt idx="447">
                  <c:v>42380</c:v>
                </c:pt>
                <c:pt idx="448">
                  <c:v>42381</c:v>
                </c:pt>
                <c:pt idx="449">
                  <c:v>42382</c:v>
                </c:pt>
                <c:pt idx="450">
                  <c:v>42383</c:v>
                </c:pt>
                <c:pt idx="451">
                  <c:v>42384</c:v>
                </c:pt>
                <c:pt idx="452">
                  <c:v>42387</c:v>
                </c:pt>
                <c:pt idx="453">
                  <c:v>42388</c:v>
                </c:pt>
                <c:pt idx="454">
                  <c:v>42389</c:v>
                </c:pt>
                <c:pt idx="455">
                  <c:v>42390</c:v>
                </c:pt>
                <c:pt idx="456">
                  <c:v>42391</c:v>
                </c:pt>
                <c:pt idx="457">
                  <c:v>42394</c:v>
                </c:pt>
                <c:pt idx="458">
                  <c:v>42395</c:v>
                </c:pt>
                <c:pt idx="459">
                  <c:v>42396</c:v>
                </c:pt>
                <c:pt idx="460">
                  <c:v>42397</c:v>
                </c:pt>
                <c:pt idx="461">
                  <c:v>42398</c:v>
                </c:pt>
                <c:pt idx="462">
                  <c:v>42401</c:v>
                </c:pt>
                <c:pt idx="463">
                  <c:v>42402</c:v>
                </c:pt>
                <c:pt idx="464">
                  <c:v>42403</c:v>
                </c:pt>
                <c:pt idx="465">
                  <c:v>42404</c:v>
                </c:pt>
                <c:pt idx="466">
                  <c:v>42405</c:v>
                </c:pt>
                <c:pt idx="467">
                  <c:v>42415</c:v>
                </c:pt>
                <c:pt idx="468">
                  <c:v>42416</c:v>
                </c:pt>
                <c:pt idx="469">
                  <c:v>42417</c:v>
                </c:pt>
                <c:pt idx="470">
                  <c:v>42418</c:v>
                </c:pt>
                <c:pt idx="471">
                  <c:v>42419</c:v>
                </c:pt>
                <c:pt idx="472">
                  <c:v>42422</c:v>
                </c:pt>
                <c:pt idx="473">
                  <c:v>42423</c:v>
                </c:pt>
                <c:pt idx="474">
                  <c:v>42424</c:v>
                </c:pt>
                <c:pt idx="475">
                  <c:v>42425</c:v>
                </c:pt>
                <c:pt idx="476">
                  <c:v>42426</c:v>
                </c:pt>
                <c:pt idx="477">
                  <c:v>42429</c:v>
                </c:pt>
                <c:pt idx="478">
                  <c:v>42430</c:v>
                </c:pt>
                <c:pt idx="479">
                  <c:v>42431</c:v>
                </c:pt>
                <c:pt idx="480">
                  <c:v>42432</c:v>
                </c:pt>
                <c:pt idx="481">
                  <c:v>42433</c:v>
                </c:pt>
                <c:pt idx="482">
                  <c:v>42436</c:v>
                </c:pt>
                <c:pt idx="483">
                  <c:v>42437</c:v>
                </c:pt>
                <c:pt idx="484">
                  <c:v>42438</c:v>
                </c:pt>
                <c:pt idx="485">
                  <c:v>42439</c:v>
                </c:pt>
                <c:pt idx="486">
                  <c:v>42440</c:v>
                </c:pt>
                <c:pt idx="487">
                  <c:v>42443</c:v>
                </c:pt>
                <c:pt idx="488">
                  <c:v>42444</c:v>
                </c:pt>
                <c:pt idx="489">
                  <c:v>42445</c:v>
                </c:pt>
                <c:pt idx="490">
                  <c:v>42446</c:v>
                </c:pt>
                <c:pt idx="491">
                  <c:v>42447</c:v>
                </c:pt>
                <c:pt idx="492">
                  <c:v>42450</c:v>
                </c:pt>
                <c:pt idx="493">
                  <c:v>42451</c:v>
                </c:pt>
                <c:pt idx="494">
                  <c:v>42452</c:v>
                </c:pt>
                <c:pt idx="495">
                  <c:v>42453</c:v>
                </c:pt>
                <c:pt idx="496">
                  <c:v>42454</c:v>
                </c:pt>
                <c:pt idx="497">
                  <c:v>42457</c:v>
                </c:pt>
                <c:pt idx="498">
                  <c:v>42458</c:v>
                </c:pt>
                <c:pt idx="499">
                  <c:v>42459</c:v>
                </c:pt>
                <c:pt idx="500">
                  <c:v>42460</c:v>
                </c:pt>
                <c:pt idx="501">
                  <c:v>42461</c:v>
                </c:pt>
                <c:pt idx="502">
                  <c:v>42465</c:v>
                </c:pt>
                <c:pt idx="503">
                  <c:v>42466</c:v>
                </c:pt>
                <c:pt idx="504">
                  <c:v>42467</c:v>
                </c:pt>
                <c:pt idx="505">
                  <c:v>42468</c:v>
                </c:pt>
                <c:pt idx="506">
                  <c:v>42471</c:v>
                </c:pt>
                <c:pt idx="507">
                  <c:v>42472</c:v>
                </c:pt>
                <c:pt idx="508">
                  <c:v>42473</c:v>
                </c:pt>
                <c:pt idx="509">
                  <c:v>42474</c:v>
                </c:pt>
                <c:pt idx="510">
                  <c:v>42475</c:v>
                </c:pt>
                <c:pt idx="511">
                  <c:v>42478</c:v>
                </c:pt>
                <c:pt idx="512">
                  <c:v>42479</c:v>
                </c:pt>
                <c:pt idx="513">
                  <c:v>42480</c:v>
                </c:pt>
                <c:pt idx="514">
                  <c:v>42481</c:v>
                </c:pt>
                <c:pt idx="515">
                  <c:v>42482</c:v>
                </c:pt>
                <c:pt idx="516">
                  <c:v>42485</c:v>
                </c:pt>
                <c:pt idx="517">
                  <c:v>42486</c:v>
                </c:pt>
                <c:pt idx="518">
                  <c:v>42487</c:v>
                </c:pt>
                <c:pt idx="519">
                  <c:v>42488</c:v>
                </c:pt>
                <c:pt idx="520">
                  <c:v>42489</c:v>
                </c:pt>
                <c:pt idx="521">
                  <c:v>42493</c:v>
                </c:pt>
                <c:pt idx="522">
                  <c:v>42494</c:v>
                </c:pt>
                <c:pt idx="523">
                  <c:v>42495</c:v>
                </c:pt>
                <c:pt idx="524">
                  <c:v>42496</c:v>
                </c:pt>
                <c:pt idx="525">
                  <c:v>42499</c:v>
                </c:pt>
                <c:pt idx="526">
                  <c:v>42500</c:v>
                </c:pt>
                <c:pt idx="527">
                  <c:v>42501</c:v>
                </c:pt>
                <c:pt idx="528">
                  <c:v>42502</c:v>
                </c:pt>
                <c:pt idx="529">
                  <c:v>42503</c:v>
                </c:pt>
                <c:pt idx="530">
                  <c:v>42506</c:v>
                </c:pt>
                <c:pt idx="531">
                  <c:v>42507</c:v>
                </c:pt>
                <c:pt idx="532">
                  <c:v>42508</c:v>
                </c:pt>
                <c:pt idx="533">
                  <c:v>42509</c:v>
                </c:pt>
                <c:pt idx="534">
                  <c:v>42510</c:v>
                </c:pt>
                <c:pt idx="535">
                  <c:v>42513</c:v>
                </c:pt>
                <c:pt idx="536">
                  <c:v>42514</c:v>
                </c:pt>
                <c:pt idx="537">
                  <c:v>42515</c:v>
                </c:pt>
                <c:pt idx="538">
                  <c:v>42516</c:v>
                </c:pt>
                <c:pt idx="539">
                  <c:v>42517</c:v>
                </c:pt>
                <c:pt idx="540">
                  <c:v>42520</c:v>
                </c:pt>
                <c:pt idx="541">
                  <c:v>42521</c:v>
                </c:pt>
                <c:pt idx="542">
                  <c:v>42522</c:v>
                </c:pt>
                <c:pt idx="543">
                  <c:v>42523</c:v>
                </c:pt>
                <c:pt idx="544">
                  <c:v>42524</c:v>
                </c:pt>
                <c:pt idx="545">
                  <c:v>42527</c:v>
                </c:pt>
                <c:pt idx="546">
                  <c:v>42528</c:v>
                </c:pt>
                <c:pt idx="547">
                  <c:v>42529</c:v>
                </c:pt>
                <c:pt idx="548">
                  <c:v>42534</c:v>
                </c:pt>
                <c:pt idx="549">
                  <c:v>42535</c:v>
                </c:pt>
                <c:pt idx="550">
                  <c:v>42536</c:v>
                </c:pt>
                <c:pt idx="551">
                  <c:v>42537</c:v>
                </c:pt>
                <c:pt idx="552">
                  <c:v>42538</c:v>
                </c:pt>
                <c:pt idx="553">
                  <c:v>42541</c:v>
                </c:pt>
                <c:pt idx="554">
                  <c:v>42542</c:v>
                </c:pt>
                <c:pt idx="555">
                  <c:v>42543</c:v>
                </c:pt>
                <c:pt idx="556">
                  <c:v>42544</c:v>
                </c:pt>
                <c:pt idx="557">
                  <c:v>42545</c:v>
                </c:pt>
                <c:pt idx="558">
                  <c:v>42548</c:v>
                </c:pt>
                <c:pt idx="559">
                  <c:v>42549</c:v>
                </c:pt>
                <c:pt idx="560">
                  <c:v>42550</c:v>
                </c:pt>
                <c:pt idx="561">
                  <c:v>42551</c:v>
                </c:pt>
                <c:pt idx="562">
                  <c:v>42552</c:v>
                </c:pt>
                <c:pt idx="563">
                  <c:v>42555</c:v>
                </c:pt>
                <c:pt idx="564">
                  <c:v>42556</c:v>
                </c:pt>
                <c:pt idx="565">
                  <c:v>42557</c:v>
                </c:pt>
                <c:pt idx="566">
                  <c:v>42558</c:v>
                </c:pt>
                <c:pt idx="567">
                  <c:v>42559</c:v>
                </c:pt>
                <c:pt idx="568">
                  <c:v>42562</c:v>
                </c:pt>
                <c:pt idx="569">
                  <c:v>42563</c:v>
                </c:pt>
                <c:pt idx="570">
                  <c:v>42564</c:v>
                </c:pt>
                <c:pt idx="571">
                  <c:v>42565</c:v>
                </c:pt>
                <c:pt idx="572">
                  <c:v>42566</c:v>
                </c:pt>
                <c:pt idx="573">
                  <c:v>42569</c:v>
                </c:pt>
                <c:pt idx="574">
                  <c:v>42570</c:v>
                </c:pt>
                <c:pt idx="575">
                  <c:v>42571</c:v>
                </c:pt>
                <c:pt idx="576">
                  <c:v>42572</c:v>
                </c:pt>
                <c:pt idx="577">
                  <c:v>42573</c:v>
                </c:pt>
                <c:pt idx="578">
                  <c:v>42576</c:v>
                </c:pt>
                <c:pt idx="579">
                  <c:v>42577</c:v>
                </c:pt>
                <c:pt idx="580">
                  <c:v>42578</c:v>
                </c:pt>
                <c:pt idx="581">
                  <c:v>42579</c:v>
                </c:pt>
                <c:pt idx="582">
                  <c:v>42580</c:v>
                </c:pt>
                <c:pt idx="583">
                  <c:v>42583</c:v>
                </c:pt>
                <c:pt idx="584">
                  <c:v>42584</c:v>
                </c:pt>
                <c:pt idx="585">
                  <c:v>42585</c:v>
                </c:pt>
                <c:pt idx="586">
                  <c:v>42586</c:v>
                </c:pt>
                <c:pt idx="587">
                  <c:v>42587</c:v>
                </c:pt>
                <c:pt idx="588">
                  <c:v>42590</c:v>
                </c:pt>
                <c:pt idx="589">
                  <c:v>42591</c:v>
                </c:pt>
                <c:pt idx="590">
                  <c:v>42592</c:v>
                </c:pt>
                <c:pt idx="591">
                  <c:v>42593</c:v>
                </c:pt>
                <c:pt idx="592">
                  <c:v>42594</c:v>
                </c:pt>
                <c:pt idx="593">
                  <c:v>42597</c:v>
                </c:pt>
                <c:pt idx="594">
                  <c:v>42598</c:v>
                </c:pt>
                <c:pt idx="595">
                  <c:v>42599</c:v>
                </c:pt>
                <c:pt idx="596">
                  <c:v>42600</c:v>
                </c:pt>
                <c:pt idx="597">
                  <c:v>42601</c:v>
                </c:pt>
                <c:pt idx="598">
                  <c:v>42604</c:v>
                </c:pt>
                <c:pt idx="599">
                  <c:v>42605</c:v>
                </c:pt>
                <c:pt idx="600">
                  <c:v>42606</c:v>
                </c:pt>
                <c:pt idx="601">
                  <c:v>42607</c:v>
                </c:pt>
                <c:pt idx="602">
                  <c:v>42608</c:v>
                </c:pt>
                <c:pt idx="603">
                  <c:v>42611</c:v>
                </c:pt>
                <c:pt idx="604">
                  <c:v>42612</c:v>
                </c:pt>
                <c:pt idx="605">
                  <c:v>42613</c:v>
                </c:pt>
                <c:pt idx="606">
                  <c:v>42614</c:v>
                </c:pt>
                <c:pt idx="607">
                  <c:v>42615</c:v>
                </c:pt>
                <c:pt idx="608">
                  <c:v>42618</c:v>
                </c:pt>
                <c:pt idx="609">
                  <c:v>42619</c:v>
                </c:pt>
                <c:pt idx="610">
                  <c:v>42620</c:v>
                </c:pt>
                <c:pt idx="611">
                  <c:v>42621</c:v>
                </c:pt>
                <c:pt idx="612">
                  <c:v>42622</c:v>
                </c:pt>
                <c:pt idx="613">
                  <c:v>42625</c:v>
                </c:pt>
                <c:pt idx="614">
                  <c:v>42626</c:v>
                </c:pt>
                <c:pt idx="615">
                  <c:v>42627</c:v>
                </c:pt>
                <c:pt idx="616">
                  <c:v>42632</c:v>
                </c:pt>
                <c:pt idx="617">
                  <c:v>42633</c:v>
                </c:pt>
                <c:pt idx="618">
                  <c:v>42634</c:v>
                </c:pt>
                <c:pt idx="619">
                  <c:v>42635</c:v>
                </c:pt>
                <c:pt idx="620">
                  <c:v>42636</c:v>
                </c:pt>
                <c:pt idx="621">
                  <c:v>42639</c:v>
                </c:pt>
                <c:pt idx="622">
                  <c:v>42640</c:v>
                </c:pt>
                <c:pt idx="623">
                  <c:v>42641</c:v>
                </c:pt>
                <c:pt idx="624">
                  <c:v>42642</c:v>
                </c:pt>
                <c:pt idx="625">
                  <c:v>42643</c:v>
                </c:pt>
                <c:pt idx="626">
                  <c:v>42653</c:v>
                </c:pt>
                <c:pt idx="627">
                  <c:v>42654</c:v>
                </c:pt>
                <c:pt idx="628">
                  <c:v>42655</c:v>
                </c:pt>
                <c:pt idx="629">
                  <c:v>42656</c:v>
                </c:pt>
                <c:pt idx="630">
                  <c:v>42657</c:v>
                </c:pt>
                <c:pt idx="631">
                  <c:v>42660</c:v>
                </c:pt>
                <c:pt idx="632">
                  <c:v>42661</c:v>
                </c:pt>
                <c:pt idx="633">
                  <c:v>42662</c:v>
                </c:pt>
                <c:pt idx="634">
                  <c:v>42663</c:v>
                </c:pt>
                <c:pt idx="635">
                  <c:v>42664</c:v>
                </c:pt>
                <c:pt idx="636">
                  <c:v>42667</c:v>
                </c:pt>
                <c:pt idx="637">
                  <c:v>42668</c:v>
                </c:pt>
                <c:pt idx="638">
                  <c:v>42669</c:v>
                </c:pt>
                <c:pt idx="639">
                  <c:v>42670</c:v>
                </c:pt>
                <c:pt idx="640">
                  <c:v>42671</c:v>
                </c:pt>
                <c:pt idx="641">
                  <c:v>42674</c:v>
                </c:pt>
                <c:pt idx="642">
                  <c:v>42675</c:v>
                </c:pt>
                <c:pt idx="643">
                  <c:v>42676</c:v>
                </c:pt>
                <c:pt idx="644">
                  <c:v>42677</c:v>
                </c:pt>
                <c:pt idx="645">
                  <c:v>42678</c:v>
                </c:pt>
                <c:pt idx="646">
                  <c:v>42681</c:v>
                </c:pt>
                <c:pt idx="647">
                  <c:v>42682</c:v>
                </c:pt>
                <c:pt idx="648">
                  <c:v>42683</c:v>
                </c:pt>
                <c:pt idx="649">
                  <c:v>42684</c:v>
                </c:pt>
                <c:pt idx="650">
                  <c:v>42685</c:v>
                </c:pt>
                <c:pt idx="651">
                  <c:v>42688</c:v>
                </c:pt>
                <c:pt idx="652">
                  <c:v>42689</c:v>
                </c:pt>
                <c:pt idx="653">
                  <c:v>42690</c:v>
                </c:pt>
                <c:pt idx="654">
                  <c:v>42691</c:v>
                </c:pt>
                <c:pt idx="655">
                  <c:v>42692</c:v>
                </c:pt>
                <c:pt idx="656">
                  <c:v>42695</c:v>
                </c:pt>
                <c:pt idx="657">
                  <c:v>42696</c:v>
                </c:pt>
                <c:pt idx="658">
                  <c:v>42697</c:v>
                </c:pt>
                <c:pt idx="659">
                  <c:v>42698</c:v>
                </c:pt>
                <c:pt idx="660">
                  <c:v>42699</c:v>
                </c:pt>
                <c:pt idx="661">
                  <c:v>42702</c:v>
                </c:pt>
                <c:pt idx="662">
                  <c:v>42703</c:v>
                </c:pt>
                <c:pt idx="663">
                  <c:v>42704</c:v>
                </c:pt>
                <c:pt idx="664">
                  <c:v>42705</c:v>
                </c:pt>
                <c:pt idx="665">
                  <c:v>42706</c:v>
                </c:pt>
                <c:pt idx="666">
                  <c:v>42709</c:v>
                </c:pt>
                <c:pt idx="667">
                  <c:v>42710</c:v>
                </c:pt>
                <c:pt idx="668">
                  <c:v>42711</c:v>
                </c:pt>
                <c:pt idx="669">
                  <c:v>42712</c:v>
                </c:pt>
                <c:pt idx="670">
                  <c:v>42713</c:v>
                </c:pt>
                <c:pt idx="671">
                  <c:v>42716</c:v>
                </c:pt>
                <c:pt idx="672">
                  <c:v>42717</c:v>
                </c:pt>
                <c:pt idx="673">
                  <c:v>42718</c:v>
                </c:pt>
                <c:pt idx="674">
                  <c:v>42719</c:v>
                </c:pt>
                <c:pt idx="675">
                  <c:v>42720</c:v>
                </c:pt>
                <c:pt idx="676">
                  <c:v>42723</c:v>
                </c:pt>
                <c:pt idx="677">
                  <c:v>42724</c:v>
                </c:pt>
                <c:pt idx="678">
                  <c:v>42725</c:v>
                </c:pt>
                <c:pt idx="679">
                  <c:v>42726</c:v>
                </c:pt>
                <c:pt idx="680">
                  <c:v>42727</c:v>
                </c:pt>
                <c:pt idx="681">
                  <c:v>42730</c:v>
                </c:pt>
                <c:pt idx="682">
                  <c:v>42731</c:v>
                </c:pt>
                <c:pt idx="683">
                  <c:v>42732</c:v>
                </c:pt>
                <c:pt idx="684">
                  <c:v>42733</c:v>
                </c:pt>
                <c:pt idx="685">
                  <c:v>42734</c:v>
                </c:pt>
                <c:pt idx="686">
                  <c:v>42738</c:v>
                </c:pt>
                <c:pt idx="687">
                  <c:v>42739</c:v>
                </c:pt>
                <c:pt idx="688">
                  <c:v>42740</c:v>
                </c:pt>
                <c:pt idx="689">
                  <c:v>42741</c:v>
                </c:pt>
                <c:pt idx="690">
                  <c:v>42744</c:v>
                </c:pt>
                <c:pt idx="691">
                  <c:v>42745</c:v>
                </c:pt>
                <c:pt idx="692">
                  <c:v>42746</c:v>
                </c:pt>
                <c:pt idx="693">
                  <c:v>42747</c:v>
                </c:pt>
                <c:pt idx="694">
                  <c:v>42748</c:v>
                </c:pt>
                <c:pt idx="695">
                  <c:v>42751</c:v>
                </c:pt>
                <c:pt idx="696">
                  <c:v>42752</c:v>
                </c:pt>
                <c:pt idx="697">
                  <c:v>42753</c:v>
                </c:pt>
                <c:pt idx="698">
                  <c:v>42754</c:v>
                </c:pt>
                <c:pt idx="699">
                  <c:v>42755</c:v>
                </c:pt>
                <c:pt idx="700">
                  <c:v>42758</c:v>
                </c:pt>
                <c:pt idx="701">
                  <c:v>42759</c:v>
                </c:pt>
                <c:pt idx="702">
                  <c:v>42760</c:v>
                </c:pt>
                <c:pt idx="703">
                  <c:v>42761</c:v>
                </c:pt>
                <c:pt idx="704">
                  <c:v>42769</c:v>
                </c:pt>
                <c:pt idx="705">
                  <c:v>42772</c:v>
                </c:pt>
                <c:pt idx="706">
                  <c:v>42773</c:v>
                </c:pt>
                <c:pt idx="707">
                  <c:v>42774</c:v>
                </c:pt>
                <c:pt idx="708">
                  <c:v>42775</c:v>
                </c:pt>
                <c:pt idx="709">
                  <c:v>42776</c:v>
                </c:pt>
                <c:pt idx="710">
                  <c:v>42779</c:v>
                </c:pt>
                <c:pt idx="711">
                  <c:v>42780</c:v>
                </c:pt>
                <c:pt idx="712">
                  <c:v>42781</c:v>
                </c:pt>
                <c:pt idx="713">
                  <c:v>42782</c:v>
                </c:pt>
                <c:pt idx="714">
                  <c:v>42783</c:v>
                </c:pt>
                <c:pt idx="715">
                  <c:v>42786</c:v>
                </c:pt>
                <c:pt idx="716">
                  <c:v>42787</c:v>
                </c:pt>
                <c:pt idx="717">
                  <c:v>42788</c:v>
                </c:pt>
                <c:pt idx="718">
                  <c:v>42789</c:v>
                </c:pt>
                <c:pt idx="719">
                  <c:v>42790</c:v>
                </c:pt>
                <c:pt idx="720">
                  <c:v>42793</c:v>
                </c:pt>
                <c:pt idx="721">
                  <c:v>42794</c:v>
                </c:pt>
                <c:pt idx="722">
                  <c:v>42795</c:v>
                </c:pt>
                <c:pt idx="723">
                  <c:v>42796</c:v>
                </c:pt>
                <c:pt idx="724">
                  <c:v>42797</c:v>
                </c:pt>
                <c:pt idx="725">
                  <c:v>42800</c:v>
                </c:pt>
                <c:pt idx="726">
                  <c:v>42801</c:v>
                </c:pt>
                <c:pt idx="727">
                  <c:v>42802</c:v>
                </c:pt>
                <c:pt idx="728">
                  <c:v>42803</c:v>
                </c:pt>
                <c:pt idx="729">
                  <c:v>42804</c:v>
                </c:pt>
                <c:pt idx="730">
                  <c:v>42807</c:v>
                </c:pt>
                <c:pt idx="731">
                  <c:v>42808</c:v>
                </c:pt>
                <c:pt idx="732">
                  <c:v>42809</c:v>
                </c:pt>
                <c:pt idx="733">
                  <c:v>42810</c:v>
                </c:pt>
                <c:pt idx="734">
                  <c:v>42811</c:v>
                </c:pt>
                <c:pt idx="735">
                  <c:v>42814</c:v>
                </c:pt>
                <c:pt idx="736">
                  <c:v>42815</c:v>
                </c:pt>
                <c:pt idx="737">
                  <c:v>42816</c:v>
                </c:pt>
                <c:pt idx="738">
                  <c:v>42817</c:v>
                </c:pt>
                <c:pt idx="739">
                  <c:v>42818</c:v>
                </c:pt>
                <c:pt idx="740">
                  <c:v>42821</c:v>
                </c:pt>
                <c:pt idx="741">
                  <c:v>42822</c:v>
                </c:pt>
                <c:pt idx="742">
                  <c:v>42823</c:v>
                </c:pt>
                <c:pt idx="743">
                  <c:v>42824</c:v>
                </c:pt>
                <c:pt idx="744">
                  <c:v>42825</c:v>
                </c:pt>
                <c:pt idx="745">
                  <c:v>42830</c:v>
                </c:pt>
                <c:pt idx="746">
                  <c:v>42831</c:v>
                </c:pt>
                <c:pt idx="747">
                  <c:v>42832</c:v>
                </c:pt>
                <c:pt idx="748">
                  <c:v>42835</c:v>
                </c:pt>
                <c:pt idx="749">
                  <c:v>42836</c:v>
                </c:pt>
                <c:pt idx="750">
                  <c:v>42837</c:v>
                </c:pt>
                <c:pt idx="751">
                  <c:v>42838</c:v>
                </c:pt>
                <c:pt idx="752">
                  <c:v>42839</c:v>
                </c:pt>
                <c:pt idx="753">
                  <c:v>42842</c:v>
                </c:pt>
                <c:pt idx="754">
                  <c:v>42843</c:v>
                </c:pt>
                <c:pt idx="755">
                  <c:v>42844</c:v>
                </c:pt>
                <c:pt idx="756">
                  <c:v>42845</c:v>
                </c:pt>
                <c:pt idx="757">
                  <c:v>42846</c:v>
                </c:pt>
                <c:pt idx="758">
                  <c:v>42849</c:v>
                </c:pt>
                <c:pt idx="759">
                  <c:v>42850</c:v>
                </c:pt>
                <c:pt idx="760">
                  <c:v>42851</c:v>
                </c:pt>
                <c:pt idx="761">
                  <c:v>42852</c:v>
                </c:pt>
                <c:pt idx="762">
                  <c:v>42853</c:v>
                </c:pt>
                <c:pt idx="763">
                  <c:v>42857</c:v>
                </c:pt>
                <c:pt idx="764">
                  <c:v>42858</c:v>
                </c:pt>
                <c:pt idx="765">
                  <c:v>42859</c:v>
                </c:pt>
                <c:pt idx="766">
                  <c:v>42860</c:v>
                </c:pt>
                <c:pt idx="767">
                  <c:v>42863</c:v>
                </c:pt>
                <c:pt idx="768">
                  <c:v>42864</c:v>
                </c:pt>
                <c:pt idx="769">
                  <c:v>42865</c:v>
                </c:pt>
                <c:pt idx="770">
                  <c:v>42866</c:v>
                </c:pt>
                <c:pt idx="771">
                  <c:v>42867</c:v>
                </c:pt>
                <c:pt idx="772">
                  <c:v>42870</c:v>
                </c:pt>
                <c:pt idx="773">
                  <c:v>42871</c:v>
                </c:pt>
                <c:pt idx="774">
                  <c:v>42872</c:v>
                </c:pt>
                <c:pt idx="775">
                  <c:v>42873</c:v>
                </c:pt>
                <c:pt idx="776">
                  <c:v>42874</c:v>
                </c:pt>
                <c:pt idx="777">
                  <c:v>42877</c:v>
                </c:pt>
                <c:pt idx="778">
                  <c:v>42878</c:v>
                </c:pt>
                <c:pt idx="779">
                  <c:v>42879</c:v>
                </c:pt>
                <c:pt idx="780">
                  <c:v>42880</c:v>
                </c:pt>
                <c:pt idx="781">
                  <c:v>42881</c:v>
                </c:pt>
                <c:pt idx="782">
                  <c:v>42886</c:v>
                </c:pt>
                <c:pt idx="783">
                  <c:v>42887</c:v>
                </c:pt>
                <c:pt idx="784">
                  <c:v>42888</c:v>
                </c:pt>
                <c:pt idx="785">
                  <c:v>42891</c:v>
                </c:pt>
                <c:pt idx="786">
                  <c:v>42892</c:v>
                </c:pt>
                <c:pt idx="787">
                  <c:v>42893</c:v>
                </c:pt>
                <c:pt idx="788">
                  <c:v>42894</c:v>
                </c:pt>
                <c:pt idx="789">
                  <c:v>42895</c:v>
                </c:pt>
                <c:pt idx="790">
                  <c:v>42898</c:v>
                </c:pt>
                <c:pt idx="791">
                  <c:v>42899</c:v>
                </c:pt>
                <c:pt idx="792">
                  <c:v>42900</c:v>
                </c:pt>
                <c:pt idx="793">
                  <c:v>42901</c:v>
                </c:pt>
                <c:pt idx="794">
                  <c:v>42902</c:v>
                </c:pt>
                <c:pt idx="795">
                  <c:v>42905</c:v>
                </c:pt>
                <c:pt idx="796">
                  <c:v>42906</c:v>
                </c:pt>
                <c:pt idx="797">
                  <c:v>42907</c:v>
                </c:pt>
                <c:pt idx="798">
                  <c:v>42908</c:v>
                </c:pt>
                <c:pt idx="799">
                  <c:v>42909</c:v>
                </c:pt>
                <c:pt idx="800">
                  <c:v>42912</c:v>
                </c:pt>
                <c:pt idx="801">
                  <c:v>42913</c:v>
                </c:pt>
                <c:pt idx="802">
                  <c:v>42914</c:v>
                </c:pt>
                <c:pt idx="803">
                  <c:v>42915</c:v>
                </c:pt>
                <c:pt idx="804">
                  <c:v>42916</c:v>
                </c:pt>
                <c:pt idx="805">
                  <c:v>42919</c:v>
                </c:pt>
                <c:pt idx="806">
                  <c:v>42920</c:v>
                </c:pt>
                <c:pt idx="807">
                  <c:v>42921</c:v>
                </c:pt>
                <c:pt idx="808">
                  <c:v>42922</c:v>
                </c:pt>
                <c:pt idx="809">
                  <c:v>42923</c:v>
                </c:pt>
                <c:pt idx="810">
                  <c:v>42926</c:v>
                </c:pt>
                <c:pt idx="811">
                  <c:v>42927</c:v>
                </c:pt>
                <c:pt idx="812">
                  <c:v>42928</c:v>
                </c:pt>
                <c:pt idx="813">
                  <c:v>42929</c:v>
                </c:pt>
                <c:pt idx="814">
                  <c:v>42930</c:v>
                </c:pt>
                <c:pt idx="815">
                  <c:v>42933</c:v>
                </c:pt>
                <c:pt idx="816">
                  <c:v>42934</c:v>
                </c:pt>
                <c:pt idx="817">
                  <c:v>42935</c:v>
                </c:pt>
                <c:pt idx="818">
                  <c:v>42936</c:v>
                </c:pt>
                <c:pt idx="819">
                  <c:v>42937</c:v>
                </c:pt>
                <c:pt idx="820">
                  <c:v>42940</c:v>
                </c:pt>
                <c:pt idx="821">
                  <c:v>42941</c:v>
                </c:pt>
                <c:pt idx="822">
                  <c:v>42942</c:v>
                </c:pt>
                <c:pt idx="823">
                  <c:v>42943</c:v>
                </c:pt>
                <c:pt idx="824">
                  <c:v>42944</c:v>
                </c:pt>
                <c:pt idx="825">
                  <c:v>42947</c:v>
                </c:pt>
                <c:pt idx="826">
                  <c:v>42948</c:v>
                </c:pt>
                <c:pt idx="827">
                  <c:v>42949</c:v>
                </c:pt>
                <c:pt idx="828">
                  <c:v>42950</c:v>
                </c:pt>
                <c:pt idx="829">
                  <c:v>42951</c:v>
                </c:pt>
                <c:pt idx="830">
                  <c:v>42954</c:v>
                </c:pt>
                <c:pt idx="831">
                  <c:v>42955</c:v>
                </c:pt>
                <c:pt idx="832">
                  <c:v>42956</c:v>
                </c:pt>
                <c:pt idx="833">
                  <c:v>42957</c:v>
                </c:pt>
                <c:pt idx="834">
                  <c:v>42958</c:v>
                </c:pt>
                <c:pt idx="835">
                  <c:v>42961</c:v>
                </c:pt>
                <c:pt idx="836">
                  <c:v>42962</c:v>
                </c:pt>
                <c:pt idx="837">
                  <c:v>42963</c:v>
                </c:pt>
                <c:pt idx="838">
                  <c:v>42964</c:v>
                </c:pt>
                <c:pt idx="839">
                  <c:v>42965</c:v>
                </c:pt>
                <c:pt idx="840">
                  <c:v>42968</c:v>
                </c:pt>
                <c:pt idx="841">
                  <c:v>42969</c:v>
                </c:pt>
                <c:pt idx="842">
                  <c:v>42970</c:v>
                </c:pt>
                <c:pt idx="843">
                  <c:v>42971</c:v>
                </c:pt>
                <c:pt idx="844">
                  <c:v>42972</c:v>
                </c:pt>
                <c:pt idx="845">
                  <c:v>42975</c:v>
                </c:pt>
                <c:pt idx="846">
                  <c:v>42976</c:v>
                </c:pt>
                <c:pt idx="847">
                  <c:v>42977</c:v>
                </c:pt>
                <c:pt idx="848">
                  <c:v>42978</c:v>
                </c:pt>
                <c:pt idx="849">
                  <c:v>42979</c:v>
                </c:pt>
                <c:pt idx="850">
                  <c:v>42982</c:v>
                </c:pt>
                <c:pt idx="851">
                  <c:v>42983</c:v>
                </c:pt>
                <c:pt idx="852">
                  <c:v>42984</c:v>
                </c:pt>
                <c:pt idx="853">
                  <c:v>42985</c:v>
                </c:pt>
                <c:pt idx="854">
                  <c:v>42986</c:v>
                </c:pt>
                <c:pt idx="855">
                  <c:v>42989</c:v>
                </c:pt>
                <c:pt idx="856">
                  <c:v>42990</c:v>
                </c:pt>
                <c:pt idx="857">
                  <c:v>42991</c:v>
                </c:pt>
                <c:pt idx="858">
                  <c:v>42992</c:v>
                </c:pt>
                <c:pt idx="859">
                  <c:v>42993</c:v>
                </c:pt>
                <c:pt idx="860">
                  <c:v>42996</c:v>
                </c:pt>
                <c:pt idx="861">
                  <c:v>42997</c:v>
                </c:pt>
                <c:pt idx="862">
                  <c:v>42998</c:v>
                </c:pt>
                <c:pt idx="863">
                  <c:v>42999</c:v>
                </c:pt>
                <c:pt idx="864">
                  <c:v>43000</c:v>
                </c:pt>
                <c:pt idx="865">
                  <c:v>43003</c:v>
                </c:pt>
                <c:pt idx="866">
                  <c:v>43004</c:v>
                </c:pt>
                <c:pt idx="867">
                  <c:v>43005</c:v>
                </c:pt>
                <c:pt idx="868">
                  <c:v>43006</c:v>
                </c:pt>
                <c:pt idx="869">
                  <c:v>43007</c:v>
                </c:pt>
                <c:pt idx="870">
                  <c:v>43017</c:v>
                </c:pt>
                <c:pt idx="871">
                  <c:v>43018</c:v>
                </c:pt>
                <c:pt idx="872">
                  <c:v>43019</c:v>
                </c:pt>
                <c:pt idx="873">
                  <c:v>43020</c:v>
                </c:pt>
                <c:pt idx="874">
                  <c:v>43021</c:v>
                </c:pt>
                <c:pt idx="875">
                  <c:v>43024</c:v>
                </c:pt>
                <c:pt idx="876">
                  <c:v>43025</c:v>
                </c:pt>
                <c:pt idx="877">
                  <c:v>43026</c:v>
                </c:pt>
                <c:pt idx="878">
                  <c:v>43027</c:v>
                </c:pt>
                <c:pt idx="879">
                  <c:v>43028</c:v>
                </c:pt>
                <c:pt idx="880">
                  <c:v>43031</c:v>
                </c:pt>
                <c:pt idx="881">
                  <c:v>43032</c:v>
                </c:pt>
                <c:pt idx="882">
                  <c:v>43033</c:v>
                </c:pt>
                <c:pt idx="883">
                  <c:v>43034</c:v>
                </c:pt>
                <c:pt idx="884">
                  <c:v>43035</c:v>
                </c:pt>
                <c:pt idx="885">
                  <c:v>43038</c:v>
                </c:pt>
                <c:pt idx="886">
                  <c:v>43039</c:v>
                </c:pt>
                <c:pt idx="887">
                  <c:v>43040</c:v>
                </c:pt>
                <c:pt idx="888">
                  <c:v>43041</c:v>
                </c:pt>
                <c:pt idx="889">
                  <c:v>43042</c:v>
                </c:pt>
                <c:pt idx="890">
                  <c:v>43045</c:v>
                </c:pt>
                <c:pt idx="891">
                  <c:v>43046</c:v>
                </c:pt>
                <c:pt idx="892">
                  <c:v>43047</c:v>
                </c:pt>
                <c:pt idx="893">
                  <c:v>43048</c:v>
                </c:pt>
                <c:pt idx="894">
                  <c:v>43049</c:v>
                </c:pt>
                <c:pt idx="895">
                  <c:v>43052</c:v>
                </c:pt>
                <c:pt idx="896">
                  <c:v>43053</c:v>
                </c:pt>
                <c:pt idx="897">
                  <c:v>43054</c:v>
                </c:pt>
                <c:pt idx="898">
                  <c:v>43055</c:v>
                </c:pt>
                <c:pt idx="899">
                  <c:v>43056</c:v>
                </c:pt>
                <c:pt idx="900">
                  <c:v>43059</c:v>
                </c:pt>
                <c:pt idx="901">
                  <c:v>43060</c:v>
                </c:pt>
                <c:pt idx="902">
                  <c:v>43061</c:v>
                </c:pt>
                <c:pt idx="903">
                  <c:v>43062</c:v>
                </c:pt>
                <c:pt idx="904">
                  <c:v>43063</c:v>
                </c:pt>
                <c:pt idx="905">
                  <c:v>43066</c:v>
                </c:pt>
                <c:pt idx="906">
                  <c:v>43067</c:v>
                </c:pt>
                <c:pt idx="907">
                  <c:v>43068</c:v>
                </c:pt>
              </c:numCache>
            </c:numRef>
          </c:cat>
          <c:val>
            <c:numRef>
              <c:f>Sheet1!$B$2:$B$909</c:f>
              <c:numCache>
                <c:formatCode>###,###,###,###,##0.0000</c:formatCode>
                <c:ptCount val="908"/>
                <c:pt idx="0">
                  <c:v>6.1321000000000003</c:v>
                </c:pt>
                <c:pt idx="1">
                  <c:v>6.1341000000000001</c:v>
                </c:pt>
                <c:pt idx="2">
                  <c:v>6.1351000000000004</c:v>
                </c:pt>
                <c:pt idx="3">
                  <c:v>6.1459999999999999</c:v>
                </c:pt>
                <c:pt idx="4">
                  <c:v>6.1475</c:v>
                </c:pt>
                <c:pt idx="5">
                  <c:v>6.1452</c:v>
                </c:pt>
                <c:pt idx="6">
                  <c:v>6.1425999999999998</c:v>
                </c:pt>
                <c:pt idx="7">
                  <c:v>6.1440000000000001</c:v>
                </c:pt>
                <c:pt idx="8">
                  <c:v>6.1464999999999996</c:v>
                </c:pt>
                <c:pt idx="9">
                  <c:v>6.149</c:v>
                </c:pt>
                <c:pt idx="10">
                  <c:v>6.1520999999999999</c:v>
                </c:pt>
                <c:pt idx="11">
                  <c:v>6.1502999999999997</c:v>
                </c:pt>
                <c:pt idx="12">
                  <c:v>6.1493000000000002</c:v>
                </c:pt>
                <c:pt idx="13">
                  <c:v>6.1520000000000001</c:v>
                </c:pt>
                <c:pt idx="14">
                  <c:v>6.1557000000000004</c:v>
                </c:pt>
                <c:pt idx="15">
                  <c:v>6.1527000000000003</c:v>
                </c:pt>
                <c:pt idx="16">
                  <c:v>6.149</c:v>
                </c:pt>
                <c:pt idx="17">
                  <c:v>6.1509999999999998</c:v>
                </c:pt>
                <c:pt idx="18">
                  <c:v>6.1494999999999997</c:v>
                </c:pt>
                <c:pt idx="19">
                  <c:v>6.1531000000000002</c:v>
                </c:pt>
                <c:pt idx="20">
                  <c:v>6.1570999999999998</c:v>
                </c:pt>
                <c:pt idx="21">
                  <c:v>6.1589</c:v>
                </c:pt>
                <c:pt idx="22">
                  <c:v>6.1574999999999998</c:v>
                </c:pt>
                <c:pt idx="23">
                  <c:v>6.1585999999999999</c:v>
                </c:pt>
                <c:pt idx="24">
                  <c:v>6.1590999999999996</c:v>
                </c:pt>
                <c:pt idx="25">
                  <c:v>6.1609999999999996</c:v>
                </c:pt>
                <c:pt idx="26">
                  <c:v>6.1599000000000004</c:v>
                </c:pt>
                <c:pt idx="27">
                  <c:v>6.1589</c:v>
                </c:pt>
                <c:pt idx="28">
                  <c:v>6.1576000000000004</c:v>
                </c:pt>
                <c:pt idx="29">
                  <c:v>6.1565000000000003</c:v>
                </c:pt>
                <c:pt idx="30">
                  <c:v>6.1555999999999997</c:v>
                </c:pt>
                <c:pt idx="31">
                  <c:v>6.1580000000000004</c:v>
                </c:pt>
                <c:pt idx="32">
                  <c:v>6.1559999999999997</c:v>
                </c:pt>
                <c:pt idx="33">
                  <c:v>6.1565000000000003</c:v>
                </c:pt>
                <c:pt idx="34">
                  <c:v>6.1542000000000003</c:v>
                </c:pt>
                <c:pt idx="35">
                  <c:v>6.1557000000000004</c:v>
                </c:pt>
                <c:pt idx="36">
                  <c:v>6.1581000000000001</c:v>
                </c:pt>
                <c:pt idx="37">
                  <c:v>6.1624999999999996</c:v>
                </c:pt>
                <c:pt idx="38">
                  <c:v>6.1635999999999997</c:v>
                </c:pt>
                <c:pt idx="39">
                  <c:v>6.1653000000000002</c:v>
                </c:pt>
                <c:pt idx="40">
                  <c:v>6.1639999999999997</c:v>
                </c:pt>
                <c:pt idx="41">
                  <c:v>6.1627999999999998</c:v>
                </c:pt>
                <c:pt idx="42">
                  <c:v>6.1635999999999997</c:v>
                </c:pt>
                <c:pt idx="43">
                  <c:v>6.1626000000000003</c:v>
                </c:pt>
                <c:pt idx="44">
                  <c:v>6.1645000000000003</c:v>
                </c:pt>
                <c:pt idx="45">
                  <c:v>6.1657999999999999</c:v>
                </c:pt>
                <c:pt idx="46">
                  <c:v>6.1680999999999999</c:v>
                </c:pt>
                <c:pt idx="47">
                  <c:v>6.1699000000000002</c:v>
                </c:pt>
                <c:pt idx="48">
                  <c:v>6.1687000000000003</c:v>
                </c:pt>
                <c:pt idx="49">
                  <c:v>6.1694000000000004</c:v>
                </c:pt>
                <c:pt idx="50">
                  <c:v>6.1704999999999997</c:v>
                </c:pt>
                <c:pt idx="51">
                  <c:v>6.1695000000000002</c:v>
                </c:pt>
                <c:pt idx="52">
                  <c:v>6.1710000000000003</c:v>
                </c:pt>
                <c:pt idx="53">
                  <c:v>6.1692999999999998</c:v>
                </c:pt>
                <c:pt idx="54">
                  <c:v>6.1707999999999998</c:v>
                </c:pt>
                <c:pt idx="55">
                  <c:v>6.1623000000000001</c:v>
                </c:pt>
                <c:pt idx="56">
                  <c:v>6.1485000000000003</c:v>
                </c:pt>
                <c:pt idx="57">
                  <c:v>6.1451000000000002</c:v>
                </c:pt>
                <c:pt idx="58">
                  <c:v>6.1505999999999998</c:v>
                </c:pt>
                <c:pt idx="59">
                  <c:v>6.1516000000000002</c:v>
                </c:pt>
                <c:pt idx="60">
                  <c:v>6.1502999999999997</c:v>
                </c:pt>
                <c:pt idx="61">
                  <c:v>6.1536999999999997</c:v>
                </c:pt>
                <c:pt idx="62">
                  <c:v>6.1528999999999998</c:v>
                </c:pt>
                <c:pt idx="63">
                  <c:v>6.1558999999999999</c:v>
                </c:pt>
                <c:pt idx="64">
                  <c:v>6.1531000000000002</c:v>
                </c:pt>
                <c:pt idx="65">
                  <c:v>6.1524000000000001</c:v>
                </c:pt>
                <c:pt idx="66">
                  <c:v>6.1557000000000004</c:v>
                </c:pt>
                <c:pt idx="67">
                  <c:v>6.1544999999999996</c:v>
                </c:pt>
                <c:pt idx="68">
                  <c:v>6.1555</c:v>
                </c:pt>
                <c:pt idx="69">
                  <c:v>6.1538000000000004</c:v>
                </c:pt>
                <c:pt idx="70">
                  <c:v>6.1543000000000001</c:v>
                </c:pt>
                <c:pt idx="71">
                  <c:v>6.1528</c:v>
                </c:pt>
                <c:pt idx="72">
                  <c:v>6.1523000000000003</c:v>
                </c:pt>
                <c:pt idx="73">
                  <c:v>6.1548999999999996</c:v>
                </c:pt>
                <c:pt idx="74">
                  <c:v>6.1581000000000001</c:v>
                </c:pt>
                <c:pt idx="75">
                  <c:v>6.1642000000000001</c:v>
                </c:pt>
                <c:pt idx="76">
                  <c:v>6.1657999999999999</c:v>
                </c:pt>
                <c:pt idx="77">
                  <c:v>6.1626000000000003</c:v>
                </c:pt>
                <c:pt idx="78">
                  <c:v>6.1565000000000003</c:v>
                </c:pt>
                <c:pt idx="79">
                  <c:v>6.1443000000000003</c:v>
                </c:pt>
                <c:pt idx="80">
                  <c:v>6.1468999999999996</c:v>
                </c:pt>
                <c:pt idx="81">
                  <c:v>6.1485000000000003</c:v>
                </c:pt>
                <c:pt idx="82">
                  <c:v>6.149</c:v>
                </c:pt>
                <c:pt idx="83">
                  <c:v>6.1535000000000002</c:v>
                </c:pt>
                <c:pt idx="84">
                  <c:v>6.1563999999999997</c:v>
                </c:pt>
                <c:pt idx="85">
                  <c:v>6.1567999999999996</c:v>
                </c:pt>
                <c:pt idx="86">
                  <c:v>6.1547000000000001</c:v>
                </c:pt>
                <c:pt idx="87">
                  <c:v>6.1543999999999999</c:v>
                </c:pt>
                <c:pt idx="88">
                  <c:v>6.1571999999999996</c:v>
                </c:pt>
                <c:pt idx="89">
                  <c:v>6.1578999999999997</c:v>
                </c:pt>
                <c:pt idx="90">
                  <c:v>6.1597</c:v>
                </c:pt>
                <c:pt idx="91">
                  <c:v>6.1622000000000003</c:v>
                </c:pt>
                <c:pt idx="92">
                  <c:v>6.1615000000000002</c:v>
                </c:pt>
                <c:pt idx="93">
                  <c:v>6.1645000000000003</c:v>
                </c:pt>
                <c:pt idx="94">
                  <c:v>6.1675000000000004</c:v>
                </c:pt>
                <c:pt idx="95">
                  <c:v>6.1680999999999999</c:v>
                </c:pt>
                <c:pt idx="96">
                  <c:v>6.1661000000000001</c:v>
                </c:pt>
                <c:pt idx="97">
                  <c:v>6.1654999999999998</c:v>
                </c:pt>
                <c:pt idx="98">
                  <c:v>6.1680999999999999</c:v>
                </c:pt>
                <c:pt idx="99">
                  <c:v>6.1669999999999998</c:v>
                </c:pt>
                <c:pt idx="100">
                  <c:v>6.1562000000000001</c:v>
                </c:pt>
                <c:pt idx="101">
                  <c:v>6.1521999999999997</c:v>
                </c:pt>
                <c:pt idx="102">
                  <c:v>6.1516999999999999</c:v>
                </c:pt>
                <c:pt idx="103">
                  <c:v>6.1532999999999998</c:v>
                </c:pt>
                <c:pt idx="104">
                  <c:v>6.1544999999999996</c:v>
                </c:pt>
                <c:pt idx="105">
                  <c:v>6.1538000000000004</c:v>
                </c:pt>
                <c:pt idx="106">
                  <c:v>6.1528</c:v>
                </c:pt>
                <c:pt idx="107">
                  <c:v>6.1547999999999998</c:v>
                </c:pt>
                <c:pt idx="108">
                  <c:v>6.1580000000000004</c:v>
                </c:pt>
                <c:pt idx="109">
                  <c:v>6.1631999999999998</c:v>
                </c:pt>
                <c:pt idx="110">
                  <c:v>6.1616999999999997</c:v>
                </c:pt>
                <c:pt idx="111">
                  <c:v>6.1653000000000002</c:v>
                </c:pt>
                <c:pt idx="112">
                  <c:v>6.1662999999999997</c:v>
                </c:pt>
                <c:pt idx="113">
                  <c:v>6.1657999999999999</c:v>
                </c:pt>
                <c:pt idx="114">
                  <c:v>6.1638000000000002</c:v>
                </c:pt>
                <c:pt idx="115">
                  <c:v>6.1646999999999998</c:v>
                </c:pt>
                <c:pt idx="116">
                  <c:v>6.1680000000000001</c:v>
                </c:pt>
                <c:pt idx="117">
                  <c:v>6.1684000000000001</c:v>
                </c:pt>
                <c:pt idx="118">
                  <c:v>6.1696999999999997</c:v>
                </c:pt>
                <c:pt idx="119">
                  <c:v>6.1665999999999999</c:v>
                </c:pt>
                <c:pt idx="120">
                  <c:v>6.1707000000000001</c:v>
                </c:pt>
                <c:pt idx="121">
                  <c:v>6.1520000000000001</c:v>
                </c:pt>
                <c:pt idx="122">
                  <c:v>6.1425000000000001</c:v>
                </c:pt>
                <c:pt idx="123">
                  <c:v>6.1452999999999998</c:v>
                </c:pt>
                <c:pt idx="124">
                  <c:v>6.1467999999999998</c:v>
                </c:pt>
                <c:pt idx="125">
                  <c:v>6.1452</c:v>
                </c:pt>
                <c:pt idx="126">
                  <c:v>6.1462000000000003</c:v>
                </c:pt>
                <c:pt idx="127">
                  <c:v>6.1449999999999996</c:v>
                </c:pt>
                <c:pt idx="128">
                  <c:v>6.149</c:v>
                </c:pt>
                <c:pt idx="129">
                  <c:v>6.1455000000000002</c:v>
                </c:pt>
                <c:pt idx="130">
                  <c:v>6.1485000000000003</c:v>
                </c:pt>
                <c:pt idx="131">
                  <c:v>6.1470000000000002</c:v>
                </c:pt>
                <c:pt idx="132">
                  <c:v>6.1462000000000003</c:v>
                </c:pt>
                <c:pt idx="133">
                  <c:v>6.1497000000000002</c:v>
                </c:pt>
                <c:pt idx="134">
                  <c:v>6.1508000000000003</c:v>
                </c:pt>
                <c:pt idx="135">
                  <c:v>6.1539000000000001</c:v>
                </c:pt>
                <c:pt idx="136">
                  <c:v>6.1524999999999999</c:v>
                </c:pt>
                <c:pt idx="137">
                  <c:v>6.1493000000000002</c:v>
                </c:pt>
                <c:pt idx="138">
                  <c:v>6.1460999999999997</c:v>
                </c:pt>
                <c:pt idx="139">
                  <c:v>6.1470000000000002</c:v>
                </c:pt>
                <c:pt idx="140">
                  <c:v>6.1445999999999996</c:v>
                </c:pt>
                <c:pt idx="141">
                  <c:v>6.1407999999999996</c:v>
                </c:pt>
                <c:pt idx="142">
                  <c:v>6.1455000000000002</c:v>
                </c:pt>
                <c:pt idx="143">
                  <c:v>6.1395</c:v>
                </c:pt>
                <c:pt idx="144">
                  <c:v>6.1406999999999998</c:v>
                </c:pt>
                <c:pt idx="145">
                  <c:v>6.1435000000000004</c:v>
                </c:pt>
                <c:pt idx="146">
                  <c:v>6.141</c:v>
                </c:pt>
                <c:pt idx="147">
                  <c:v>6.1436999999999999</c:v>
                </c:pt>
                <c:pt idx="148">
                  <c:v>6.1459000000000001</c:v>
                </c:pt>
                <c:pt idx="149">
                  <c:v>6.1467000000000001</c:v>
                </c:pt>
                <c:pt idx="150">
                  <c:v>6.1445999999999996</c:v>
                </c:pt>
                <c:pt idx="151">
                  <c:v>6.1421000000000001</c:v>
                </c:pt>
                <c:pt idx="152">
                  <c:v>6.1405000000000003</c:v>
                </c:pt>
                <c:pt idx="153">
                  <c:v>6.1456999999999997</c:v>
                </c:pt>
                <c:pt idx="154">
                  <c:v>6.1460999999999997</c:v>
                </c:pt>
                <c:pt idx="155">
                  <c:v>6.1524999999999999</c:v>
                </c:pt>
                <c:pt idx="156">
                  <c:v>6.1543000000000001</c:v>
                </c:pt>
                <c:pt idx="157">
                  <c:v>6.1502999999999997</c:v>
                </c:pt>
                <c:pt idx="158">
                  <c:v>6.1565000000000003</c:v>
                </c:pt>
                <c:pt idx="159">
                  <c:v>6.1601999999999997</c:v>
                </c:pt>
                <c:pt idx="160">
                  <c:v>6.1376999999999997</c:v>
                </c:pt>
                <c:pt idx="161">
                  <c:v>6.1413000000000002</c:v>
                </c:pt>
                <c:pt idx="162">
                  <c:v>6.1428000000000003</c:v>
                </c:pt>
                <c:pt idx="163">
                  <c:v>6.1417999999999999</c:v>
                </c:pt>
                <c:pt idx="164">
                  <c:v>6.1398999999999999</c:v>
                </c:pt>
                <c:pt idx="165">
                  <c:v>6.1409000000000002</c:v>
                </c:pt>
                <c:pt idx="166">
                  <c:v>6.1429999999999998</c:v>
                </c:pt>
                <c:pt idx="167">
                  <c:v>6.1397000000000004</c:v>
                </c:pt>
                <c:pt idx="168">
                  <c:v>6.1417000000000002</c:v>
                </c:pt>
                <c:pt idx="169">
                  <c:v>6.1387</c:v>
                </c:pt>
                <c:pt idx="170">
                  <c:v>6.1420000000000003</c:v>
                </c:pt>
                <c:pt idx="171">
                  <c:v>6.1390000000000002</c:v>
                </c:pt>
                <c:pt idx="172">
                  <c:v>6.1353999999999997</c:v>
                </c:pt>
                <c:pt idx="173">
                  <c:v>6.1319999999999997</c:v>
                </c:pt>
                <c:pt idx="174">
                  <c:v>6.1345000000000001</c:v>
                </c:pt>
                <c:pt idx="175">
                  <c:v>6.1368999999999998</c:v>
                </c:pt>
                <c:pt idx="176">
                  <c:v>6.1325000000000003</c:v>
                </c:pt>
                <c:pt idx="177">
                  <c:v>6.1375999999999999</c:v>
                </c:pt>
                <c:pt idx="178">
                  <c:v>6.1410999999999998</c:v>
                </c:pt>
                <c:pt idx="179">
                  <c:v>6.1372999999999998</c:v>
                </c:pt>
                <c:pt idx="180">
                  <c:v>6.1281999999999996</c:v>
                </c:pt>
                <c:pt idx="181">
                  <c:v>6.1231</c:v>
                </c:pt>
                <c:pt idx="182">
                  <c:v>6.1195000000000004</c:v>
                </c:pt>
                <c:pt idx="183">
                  <c:v>6.1153000000000004</c:v>
                </c:pt>
                <c:pt idx="184">
                  <c:v>6.1184000000000003</c:v>
                </c:pt>
                <c:pt idx="185">
                  <c:v>6.1151999999999997</c:v>
                </c:pt>
                <c:pt idx="186">
                  <c:v>6.1181999999999999</c:v>
                </c:pt>
                <c:pt idx="187">
                  <c:v>6.1136999999999997</c:v>
                </c:pt>
                <c:pt idx="188">
                  <c:v>6.1195000000000004</c:v>
                </c:pt>
                <c:pt idx="189">
                  <c:v>6.1204999999999998</c:v>
                </c:pt>
                <c:pt idx="190">
                  <c:v>6.1219999999999999</c:v>
                </c:pt>
                <c:pt idx="191">
                  <c:v>6.1230000000000002</c:v>
                </c:pt>
                <c:pt idx="192">
                  <c:v>6.1246999999999998</c:v>
                </c:pt>
                <c:pt idx="193">
                  <c:v>6.1212999999999997</c:v>
                </c:pt>
                <c:pt idx="194">
                  <c:v>6.1185999999999998</c:v>
                </c:pt>
                <c:pt idx="195">
                  <c:v>6.1204999999999998</c:v>
                </c:pt>
                <c:pt idx="196">
                  <c:v>6.1223999999999998</c:v>
                </c:pt>
                <c:pt idx="197">
                  <c:v>6.1189999999999998</c:v>
                </c:pt>
                <c:pt idx="198">
                  <c:v>6.1247999999999996</c:v>
                </c:pt>
                <c:pt idx="199">
                  <c:v>6.1256000000000004</c:v>
                </c:pt>
                <c:pt idx="200">
                  <c:v>6.1269</c:v>
                </c:pt>
                <c:pt idx="201">
                  <c:v>6.1302000000000003</c:v>
                </c:pt>
                <c:pt idx="202">
                  <c:v>6.1295999999999999</c:v>
                </c:pt>
                <c:pt idx="203">
                  <c:v>6.1233000000000004</c:v>
                </c:pt>
                <c:pt idx="204">
                  <c:v>6.1195000000000004</c:v>
                </c:pt>
                <c:pt idx="205">
                  <c:v>6.1204999999999998</c:v>
                </c:pt>
                <c:pt idx="206">
                  <c:v>6.1193</c:v>
                </c:pt>
                <c:pt idx="207">
                  <c:v>6.1188000000000002</c:v>
                </c:pt>
                <c:pt idx="208">
                  <c:v>6.1230000000000002</c:v>
                </c:pt>
                <c:pt idx="209">
                  <c:v>6.1226000000000003</c:v>
                </c:pt>
                <c:pt idx="210">
                  <c:v>6.1268000000000002</c:v>
                </c:pt>
                <c:pt idx="211">
                  <c:v>6.1246999999999998</c:v>
                </c:pt>
                <c:pt idx="212">
                  <c:v>6.1341999999999999</c:v>
                </c:pt>
                <c:pt idx="213">
                  <c:v>6.1383999999999999</c:v>
                </c:pt>
                <c:pt idx="214">
                  <c:v>6.1364000000000001</c:v>
                </c:pt>
                <c:pt idx="215">
                  <c:v>6.1281999999999996</c:v>
                </c:pt>
                <c:pt idx="216">
                  <c:v>6.1334999999999997</c:v>
                </c:pt>
                <c:pt idx="217">
                  <c:v>6.1369999999999996</c:v>
                </c:pt>
                <c:pt idx="218">
                  <c:v>6.1384999999999996</c:v>
                </c:pt>
                <c:pt idx="219">
                  <c:v>6.1368999999999998</c:v>
                </c:pt>
                <c:pt idx="220">
                  <c:v>6.1318000000000001</c:v>
                </c:pt>
                <c:pt idx="221">
                  <c:v>6.1365999999999996</c:v>
                </c:pt>
                <c:pt idx="222">
                  <c:v>6.1261000000000001</c:v>
                </c:pt>
                <c:pt idx="223">
                  <c:v>6.1311</c:v>
                </c:pt>
                <c:pt idx="224">
                  <c:v>6.1295000000000002</c:v>
                </c:pt>
                <c:pt idx="225">
                  <c:v>6.1315</c:v>
                </c:pt>
                <c:pt idx="226">
                  <c:v>6.1333000000000002</c:v>
                </c:pt>
                <c:pt idx="227">
                  <c:v>6.1288</c:v>
                </c:pt>
                <c:pt idx="228">
                  <c:v>6.1273</c:v>
                </c:pt>
                <c:pt idx="229">
                  <c:v>6.133</c:v>
                </c:pt>
                <c:pt idx="230">
                  <c:v>6.1383999999999999</c:v>
                </c:pt>
                <c:pt idx="231">
                  <c:v>6.1379000000000001</c:v>
                </c:pt>
                <c:pt idx="232">
                  <c:v>6.1475</c:v>
                </c:pt>
                <c:pt idx="233">
                  <c:v>6.1513</c:v>
                </c:pt>
                <c:pt idx="234">
                  <c:v>6.1543000000000001</c:v>
                </c:pt>
                <c:pt idx="235">
                  <c:v>6.1524999999999999</c:v>
                </c:pt>
                <c:pt idx="236">
                  <c:v>6.1528</c:v>
                </c:pt>
                <c:pt idx="237">
                  <c:v>6.1532999999999998</c:v>
                </c:pt>
                <c:pt idx="238">
                  <c:v>6.1562999999999999</c:v>
                </c:pt>
                <c:pt idx="239">
                  <c:v>6.1571999999999996</c:v>
                </c:pt>
                <c:pt idx="240">
                  <c:v>6.1597</c:v>
                </c:pt>
                <c:pt idx="241">
                  <c:v>6.1616999999999997</c:v>
                </c:pt>
                <c:pt idx="242">
                  <c:v>6.1588000000000003</c:v>
                </c:pt>
                <c:pt idx="243">
                  <c:v>6.1615000000000002</c:v>
                </c:pt>
                <c:pt idx="244">
                  <c:v>6.1585000000000001</c:v>
                </c:pt>
                <c:pt idx="245">
                  <c:v>6.1555999999999997</c:v>
                </c:pt>
                <c:pt idx="246">
                  <c:v>6.1459999999999999</c:v>
                </c:pt>
                <c:pt idx="247">
                  <c:v>6.1496000000000004</c:v>
                </c:pt>
                <c:pt idx="248">
                  <c:v>6.1448</c:v>
                </c:pt>
                <c:pt idx="249">
                  <c:v>6.1398000000000001</c:v>
                </c:pt>
                <c:pt idx="250">
                  <c:v>6.141</c:v>
                </c:pt>
                <c:pt idx="251">
                  <c:v>6.1375000000000002</c:v>
                </c:pt>
                <c:pt idx="252">
                  <c:v>6.1397000000000004</c:v>
                </c:pt>
                <c:pt idx="253">
                  <c:v>6.1402000000000001</c:v>
                </c:pt>
                <c:pt idx="254">
                  <c:v>6.1421999999999999</c:v>
                </c:pt>
                <c:pt idx="255">
                  <c:v>6.1433999999999997</c:v>
                </c:pt>
                <c:pt idx="256">
                  <c:v>6.1395999999999997</c:v>
                </c:pt>
                <c:pt idx="257">
                  <c:v>6.1348000000000003</c:v>
                </c:pt>
                <c:pt idx="258">
                  <c:v>6.1304999999999996</c:v>
                </c:pt>
                <c:pt idx="259">
                  <c:v>6.1345000000000001</c:v>
                </c:pt>
                <c:pt idx="260">
                  <c:v>6.1337999999999999</c:v>
                </c:pt>
                <c:pt idx="261">
                  <c:v>6.1369999999999996</c:v>
                </c:pt>
                <c:pt idx="262">
                  <c:v>6.1395</c:v>
                </c:pt>
                <c:pt idx="263">
                  <c:v>6.1406999999999998</c:v>
                </c:pt>
                <c:pt idx="264">
                  <c:v>6.1340000000000003</c:v>
                </c:pt>
                <c:pt idx="265">
                  <c:v>6.1304999999999996</c:v>
                </c:pt>
                <c:pt idx="266">
                  <c:v>6.1266999999999996</c:v>
                </c:pt>
                <c:pt idx="267">
                  <c:v>6.1254999999999997</c:v>
                </c:pt>
                <c:pt idx="268">
                  <c:v>6.1280000000000001</c:v>
                </c:pt>
                <c:pt idx="269">
                  <c:v>6.1289999999999996</c:v>
                </c:pt>
                <c:pt idx="270">
                  <c:v>6.1280999999999999</c:v>
                </c:pt>
                <c:pt idx="271">
                  <c:v>6.1241000000000003</c:v>
                </c:pt>
                <c:pt idx="272">
                  <c:v>6.1219999999999999</c:v>
                </c:pt>
                <c:pt idx="273">
                  <c:v>6.1208999999999998</c:v>
                </c:pt>
                <c:pt idx="274">
                  <c:v>6.1169000000000002</c:v>
                </c:pt>
                <c:pt idx="275">
                  <c:v>6.1136999999999997</c:v>
                </c:pt>
                <c:pt idx="276">
                  <c:v>6.1165000000000003</c:v>
                </c:pt>
                <c:pt idx="277">
                  <c:v>6.1180000000000003</c:v>
                </c:pt>
                <c:pt idx="278">
                  <c:v>6.1155999999999997</c:v>
                </c:pt>
                <c:pt idx="279">
                  <c:v>6.1113</c:v>
                </c:pt>
                <c:pt idx="280">
                  <c:v>6.1147</c:v>
                </c:pt>
                <c:pt idx="281">
                  <c:v>6.1132</c:v>
                </c:pt>
                <c:pt idx="282">
                  <c:v>6.1154999999999999</c:v>
                </c:pt>
                <c:pt idx="283">
                  <c:v>6.1123000000000003</c:v>
                </c:pt>
                <c:pt idx="284">
                  <c:v>6.1093000000000002</c:v>
                </c:pt>
                <c:pt idx="285">
                  <c:v>6.1085000000000003</c:v>
                </c:pt>
                <c:pt idx="286">
                  <c:v>6.1078999999999999</c:v>
                </c:pt>
                <c:pt idx="287">
                  <c:v>6.1097999999999999</c:v>
                </c:pt>
                <c:pt idx="288">
                  <c:v>6.1124999999999998</c:v>
                </c:pt>
                <c:pt idx="289">
                  <c:v>6.1139000000000001</c:v>
                </c:pt>
                <c:pt idx="290">
                  <c:v>6.1131000000000002</c:v>
                </c:pt>
                <c:pt idx="291">
                  <c:v>6.1165000000000003</c:v>
                </c:pt>
                <c:pt idx="292">
                  <c:v>6.1172000000000004</c:v>
                </c:pt>
                <c:pt idx="293">
                  <c:v>6.1197999999999997</c:v>
                </c:pt>
                <c:pt idx="294">
                  <c:v>6.1201999999999996</c:v>
                </c:pt>
                <c:pt idx="295">
                  <c:v>6.1196000000000002</c:v>
                </c:pt>
                <c:pt idx="296">
                  <c:v>6.1207000000000003</c:v>
                </c:pt>
                <c:pt idx="297">
                  <c:v>6.1224999999999996</c:v>
                </c:pt>
                <c:pt idx="298">
                  <c:v>6.1176000000000004</c:v>
                </c:pt>
                <c:pt idx="299">
                  <c:v>6.1163999999999996</c:v>
                </c:pt>
                <c:pt idx="300">
                  <c:v>6.1181000000000001</c:v>
                </c:pt>
                <c:pt idx="301">
                  <c:v>6.1204999999999998</c:v>
                </c:pt>
                <c:pt idx="302">
                  <c:v>6.1178999999999997</c:v>
                </c:pt>
                <c:pt idx="303">
                  <c:v>6.1173000000000002</c:v>
                </c:pt>
                <c:pt idx="304">
                  <c:v>6.1150000000000002</c:v>
                </c:pt>
                <c:pt idx="305">
                  <c:v>6.1166999999999998</c:v>
                </c:pt>
                <c:pt idx="306">
                  <c:v>6.1169000000000002</c:v>
                </c:pt>
                <c:pt idx="307">
                  <c:v>6.1154999999999999</c:v>
                </c:pt>
                <c:pt idx="308">
                  <c:v>6.1158000000000001</c:v>
                </c:pt>
                <c:pt idx="309">
                  <c:v>6.1125999999999996</c:v>
                </c:pt>
                <c:pt idx="310">
                  <c:v>6.1104000000000003</c:v>
                </c:pt>
                <c:pt idx="311">
                  <c:v>6.1119000000000003</c:v>
                </c:pt>
                <c:pt idx="312">
                  <c:v>6.1142000000000003</c:v>
                </c:pt>
                <c:pt idx="313">
                  <c:v>6.1147999999999998</c:v>
                </c:pt>
                <c:pt idx="314">
                  <c:v>6.1136999999999997</c:v>
                </c:pt>
                <c:pt idx="315">
                  <c:v>6.1167999999999996</c:v>
                </c:pt>
                <c:pt idx="316">
                  <c:v>6.1135999999999999</c:v>
                </c:pt>
                <c:pt idx="317">
                  <c:v>6.1148999999999996</c:v>
                </c:pt>
                <c:pt idx="318">
                  <c:v>6.1170999999999998</c:v>
                </c:pt>
                <c:pt idx="319">
                  <c:v>6.1159999999999997</c:v>
                </c:pt>
                <c:pt idx="320">
                  <c:v>6.1172000000000004</c:v>
                </c:pt>
                <c:pt idx="321">
                  <c:v>6.1166</c:v>
                </c:pt>
                <c:pt idx="322">
                  <c:v>6.1174999999999997</c:v>
                </c:pt>
                <c:pt idx="323">
                  <c:v>6.1151</c:v>
                </c:pt>
                <c:pt idx="324">
                  <c:v>6.1153000000000004</c:v>
                </c:pt>
                <c:pt idx="325">
                  <c:v>6.1132999999999997</c:v>
                </c:pt>
                <c:pt idx="326">
                  <c:v>6.1165000000000003</c:v>
                </c:pt>
                <c:pt idx="327">
                  <c:v>6.1151999999999997</c:v>
                </c:pt>
                <c:pt idx="328">
                  <c:v>6.1173000000000002</c:v>
                </c:pt>
                <c:pt idx="329">
                  <c:v>6.1192000000000002</c:v>
                </c:pt>
                <c:pt idx="330">
                  <c:v>6.1196999999999999</c:v>
                </c:pt>
                <c:pt idx="331">
                  <c:v>6.1199000000000003</c:v>
                </c:pt>
                <c:pt idx="332">
                  <c:v>6.1167999999999996</c:v>
                </c:pt>
                <c:pt idx="333">
                  <c:v>6.1172000000000004</c:v>
                </c:pt>
                <c:pt idx="334">
                  <c:v>6.1169000000000002</c:v>
                </c:pt>
                <c:pt idx="335">
                  <c:v>6.1176000000000004</c:v>
                </c:pt>
                <c:pt idx="336">
                  <c:v>6.1154000000000002</c:v>
                </c:pt>
                <c:pt idx="337">
                  <c:v>6.1150000000000002</c:v>
                </c:pt>
                <c:pt idx="338">
                  <c:v>6.1165000000000003</c:v>
                </c:pt>
                <c:pt idx="339">
                  <c:v>6.1172000000000004</c:v>
                </c:pt>
                <c:pt idx="340">
                  <c:v>6.1169000000000002</c:v>
                </c:pt>
                <c:pt idx="341">
                  <c:v>6.1177000000000001</c:v>
                </c:pt>
                <c:pt idx="342">
                  <c:v>6.1185999999999998</c:v>
                </c:pt>
                <c:pt idx="343">
                  <c:v>6.1181000000000001</c:v>
                </c:pt>
                <c:pt idx="344">
                  <c:v>6.1173999999999999</c:v>
                </c:pt>
                <c:pt idx="345">
                  <c:v>6.1162000000000001</c:v>
                </c:pt>
                <c:pt idx="346">
                  <c:v>6.2298</c:v>
                </c:pt>
                <c:pt idx="347">
                  <c:v>6.3305999999999996</c:v>
                </c:pt>
                <c:pt idx="348">
                  <c:v>6.4009999999999998</c:v>
                </c:pt>
                <c:pt idx="349">
                  <c:v>6.3975</c:v>
                </c:pt>
                <c:pt idx="350">
                  <c:v>6.3968999999999996</c:v>
                </c:pt>
                <c:pt idx="351">
                  <c:v>6.3966000000000003</c:v>
                </c:pt>
                <c:pt idx="352">
                  <c:v>6.3963000000000001</c:v>
                </c:pt>
                <c:pt idx="353">
                  <c:v>6.3914999999999997</c:v>
                </c:pt>
                <c:pt idx="354">
                  <c:v>6.3864000000000001</c:v>
                </c:pt>
                <c:pt idx="355">
                  <c:v>6.3861999999999997</c:v>
                </c:pt>
                <c:pt idx="356">
                  <c:v>6.3986999999999998</c:v>
                </c:pt>
                <c:pt idx="357">
                  <c:v>6.4043000000000001</c:v>
                </c:pt>
                <c:pt idx="358">
                  <c:v>6.4085000000000001</c:v>
                </c:pt>
                <c:pt idx="359">
                  <c:v>6.3986000000000001</c:v>
                </c:pt>
                <c:pt idx="360">
                  <c:v>6.3893000000000004</c:v>
                </c:pt>
                <c:pt idx="361">
                  <c:v>6.3752000000000004</c:v>
                </c:pt>
                <c:pt idx="362">
                  <c:v>6.3619000000000003</c:v>
                </c:pt>
                <c:pt idx="363">
                  <c:v>6.3583999999999996</c:v>
                </c:pt>
                <c:pt idx="364">
                  <c:v>6.3639000000000001</c:v>
                </c:pt>
                <c:pt idx="365">
                  <c:v>6.3632</c:v>
                </c:pt>
                <c:pt idx="366">
                  <c:v>6.3772000000000002</c:v>
                </c:pt>
                <c:pt idx="367">
                  <c:v>6.3719000000000001</c:v>
                </c:pt>
                <c:pt idx="368">
                  <c:v>6.3708999999999998</c:v>
                </c:pt>
                <c:pt idx="369">
                  <c:v>6.3665000000000003</c:v>
                </c:pt>
                <c:pt idx="370">
                  <c:v>6.3712</c:v>
                </c:pt>
                <c:pt idx="371">
                  <c:v>6.367</c:v>
                </c:pt>
                <c:pt idx="372">
                  <c:v>6.3606999999999996</c:v>
                </c:pt>
                <c:pt idx="373">
                  <c:v>6.3676000000000004</c:v>
                </c:pt>
                <c:pt idx="374">
                  <c:v>6.3720999999999997</c:v>
                </c:pt>
                <c:pt idx="375">
                  <c:v>6.3773</c:v>
                </c:pt>
                <c:pt idx="376">
                  <c:v>6.3791000000000002</c:v>
                </c:pt>
                <c:pt idx="377">
                  <c:v>6.3784999999999998</c:v>
                </c:pt>
                <c:pt idx="378">
                  <c:v>6.3728999999999996</c:v>
                </c:pt>
                <c:pt idx="379">
                  <c:v>6.3659999999999997</c:v>
                </c:pt>
                <c:pt idx="380">
                  <c:v>6.3613</c:v>
                </c:pt>
                <c:pt idx="381">
                  <c:v>6.3505000000000003</c:v>
                </c:pt>
                <c:pt idx="382">
                  <c:v>6.3493000000000004</c:v>
                </c:pt>
                <c:pt idx="383">
                  <c:v>6.3406000000000002</c:v>
                </c:pt>
                <c:pt idx="384">
                  <c:v>6.3231000000000002</c:v>
                </c:pt>
                <c:pt idx="385">
                  <c:v>6.3407999999999998</c:v>
                </c:pt>
                <c:pt idx="386">
                  <c:v>6.3402000000000003</c:v>
                </c:pt>
                <c:pt idx="387">
                  <c:v>6.3436000000000003</c:v>
                </c:pt>
                <c:pt idx="388">
                  <c:v>6.3526999999999996</c:v>
                </c:pt>
                <c:pt idx="389">
                  <c:v>6.3613999999999997</c:v>
                </c:pt>
                <c:pt idx="390">
                  <c:v>6.3472999999999997</c:v>
                </c:pt>
                <c:pt idx="391">
                  <c:v>6.3497000000000003</c:v>
                </c:pt>
                <c:pt idx="392">
                  <c:v>6.3594999999999997</c:v>
                </c:pt>
                <c:pt idx="393">
                  <c:v>6.3548999999999998</c:v>
                </c:pt>
                <c:pt idx="394">
                  <c:v>6.3494000000000002</c:v>
                </c:pt>
                <c:pt idx="395">
                  <c:v>6.3536000000000001</c:v>
                </c:pt>
                <c:pt idx="396">
                  <c:v>6.3596000000000004</c:v>
                </c:pt>
                <c:pt idx="397">
                  <c:v>6.3494999999999999</c:v>
                </c:pt>
                <c:pt idx="398">
                  <c:v>6.3154000000000003</c:v>
                </c:pt>
                <c:pt idx="399">
                  <c:v>6.3310000000000004</c:v>
                </c:pt>
                <c:pt idx="400">
                  <c:v>6.3342999999999998</c:v>
                </c:pt>
                <c:pt idx="401">
                  <c:v>6.3380999999999998</c:v>
                </c:pt>
                <c:pt idx="402">
                  <c:v>6.3459000000000003</c:v>
                </c:pt>
                <c:pt idx="403">
                  <c:v>6.3578000000000001</c:v>
                </c:pt>
                <c:pt idx="404">
                  <c:v>6.3601999999999999</c:v>
                </c:pt>
                <c:pt idx="405">
                  <c:v>6.3613999999999997</c:v>
                </c:pt>
                <c:pt idx="406">
                  <c:v>6.3628</c:v>
                </c:pt>
                <c:pt idx="407">
                  <c:v>6.3654999999999999</c:v>
                </c:pt>
                <c:pt idx="408">
                  <c:v>6.375</c:v>
                </c:pt>
                <c:pt idx="409">
                  <c:v>6.3739999999999997</c:v>
                </c:pt>
                <c:pt idx="410">
                  <c:v>6.3795999999999999</c:v>
                </c:pt>
                <c:pt idx="411">
                  <c:v>6.3791000000000002</c:v>
                </c:pt>
                <c:pt idx="412">
                  <c:v>6.3780000000000001</c:v>
                </c:pt>
                <c:pt idx="413">
                  <c:v>6.3867000000000003</c:v>
                </c:pt>
                <c:pt idx="414">
                  <c:v>6.3887999999999998</c:v>
                </c:pt>
                <c:pt idx="415">
                  <c:v>6.3876999999999997</c:v>
                </c:pt>
                <c:pt idx="416">
                  <c:v>6.3895999999999997</c:v>
                </c:pt>
                <c:pt idx="417">
                  <c:v>6.3914999999999997</c:v>
                </c:pt>
                <c:pt idx="418">
                  <c:v>6.3962000000000003</c:v>
                </c:pt>
                <c:pt idx="419">
                  <c:v>6.3973000000000004</c:v>
                </c:pt>
                <c:pt idx="420">
                  <c:v>6.3958000000000004</c:v>
                </c:pt>
                <c:pt idx="421">
                  <c:v>6.3982000000000001</c:v>
                </c:pt>
                <c:pt idx="422">
                  <c:v>6.3851000000000004</c:v>
                </c:pt>
                <c:pt idx="423">
                  <c:v>6.3985000000000003</c:v>
                </c:pt>
                <c:pt idx="424">
                  <c:v>6.4077999999999999</c:v>
                </c:pt>
                <c:pt idx="425">
                  <c:v>6.4139999999999997</c:v>
                </c:pt>
                <c:pt idx="426">
                  <c:v>6.4236000000000004</c:v>
                </c:pt>
                <c:pt idx="427">
                  <c:v>6.4358000000000004</c:v>
                </c:pt>
                <c:pt idx="428">
                  <c:v>6.4494999999999996</c:v>
                </c:pt>
                <c:pt idx="429">
                  <c:v>6.4558999999999997</c:v>
                </c:pt>
                <c:pt idx="430">
                  <c:v>6.4626000000000001</c:v>
                </c:pt>
                <c:pt idx="431">
                  <c:v>6.4756999999999998</c:v>
                </c:pt>
                <c:pt idx="432">
                  <c:v>6.4813999999999998</c:v>
                </c:pt>
                <c:pt idx="433">
                  <c:v>6.4752999999999998</c:v>
                </c:pt>
                <c:pt idx="434">
                  <c:v>6.4745999999999997</c:v>
                </c:pt>
                <c:pt idx="435">
                  <c:v>6.4730999999999996</c:v>
                </c:pt>
                <c:pt idx="436">
                  <c:v>6.4755000000000003</c:v>
                </c:pt>
                <c:pt idx="437">
                  <c:v>6.4713000000000003</c:v>
                </c:pt>
                <c:pt idx="438">
                  <c:v>6.4749999999999996</c:v>
                </c:pt>
                <c:pt idx="439">
                  <c:v>6.4863999999999997</c:v>
                </c:pt>
                <c:pt idx="440">
                  <c:v>6.4894999999999996</c:v>
                </c:pt>
                <c:pt idx="441">
                  <c:v>6.4935999999999998</c:v>
                </c:pt>
                <c:pt idx="442">
                  <c:v>6.5031999999999996</c:v>
                </c:pt>
                <c:pt idx="443">
                  <c:v>6.5168999999999997</c:v>
                </c:pt>
                <c:pt idx="444">
                  <c:v>6.5313999999999997</c:v>
                </c:pt>
                <c:pt idx="445">
                  <c:v>6.5646000000000004</c:v>
                </c:pt>
                <c:pt idx="446">
                  <c:v>6.5636000000000001</c:v>
                </c:pt>
                <c:pt idx="447">
                  <c:v>6.5625999999999998</c:v>
                </c:pt>
                <c:pt idx="448">
                  <c:v>6.5628000000000002</c:v>
                </c:pt>
                <c:pt idx="449">
                  <c:v>6.5629999999999997</c:v>
                </c:pt>
                <c:pt idx="450">
                  <c:v>6.5616000000000003</c:v>
                </c:pt>
                <c:pt idx="451">
                  <c:v>6.5636999999999999</c:v>
                </c:pt>
                <c:pt idx="452">
                  <c:v>6.5590000000000002</c:v>
                </c:pt>
                <c:pt idx="453">
                  <c:v>6.5595999999999997</c:v>
                </c:pt>
                <c:pt idx="454">
                  <c:v>6.5578000000000003</c:v>
                </c:pt>
                <c:pt idx="455">
                  <c:v>6.5585000000000004</c:v>
                </c:pt>
                <c:pt idx="456">
                  <c:v>6.5571999999999999</c:v>
                </c:pt>
                <c:pt idx="457">
                  <c:v>6.5556999999999999</c:v>
                </c:pt>
                <c:pt idx="458">
                  <c:v>6.5548000000000002</c:v>
                </c:pt>
                <c:pt idx="459">
                  <c:v>6.5533000000000001</c:v>
                </c:pt>
                <c:pt idx="460">
                  <c:v>6.5528000000000004</c:v>
                </c:pt>
                <c:pt idx="461">
                  <c:v>6.5515999999999996</c:v>
                </c:pt>
                <c:pt idx="462">
                  <c:v>6.5538999999999996</c:v>
                </c:pt>
                <c:pt idx="463">
                  <c:v>6.5510000000000002</c:v>
                </c:pt>
                <c:pt idx="464">
                  <c:v>6.5521000000000003</c:v>
                </c:pt>
                <c:pt idx="465">
                  <c:v>6.5419</c:v>
                </c:pt>
                <c:pt idx="466">
                  <c:v>6.5313999999999997</c:v>
                </c:pt>
                <c:pt idx="467">
                  <c:v>6.5118</c:v>
                </c:pt>
                <c:pt idx="468">
                  <c:v>6.5129999999999999</c:v>
                </c:pt>
                <c:pt idx="469">
                  <c:v>6.5236999999999998</c:v>
                </c:pt>
                <c:pt idx="470">
                  <c:v>6.5152000000000001</c:v>
                </c:pt>
                <c:pt idx="471">
                  <c:v>6.5186000000000002</c:v>
                </c:pt>
                <c:pt idx="472">
                  <c:v>6.5164999999999997</c:v>
                </c:pt>
                <c:pt idx="473">
                  <c:v>6.5273000000000003</c:v>
                </c:pt>
                <c:pt idx="474">
                  <c:v>6.5301999999999998</c:v>
                </c:pt>
                <c:pt idx="475">
                  <c:v>6.5317999999999996</c:v>
                </c:pt>
                <c:pt idx="476">
                  <c:v>6.5338000000000003</c:v>
                </c:pt>
                <c:pt idx="477">
                  <c:v>6.5452000000000004</c:v>
                </c:pt>
                <c:pt idx="478">
                  <c:v>6.5385</c:v>
                </c:pt>
                <c:pt idx="479">
                  <c:v>6.5490000000000004</c:v>
                </c:pt>
                <c:pt idx="480">
                  <c:v>6.5411999999999999</c:v>
                </c:pt>
                <c:pt idx="481">
                  <c:v>6.5284000000000004</c:v>
                </c:pt>
                <c:pt idx="482">
                  <c:v>6.5113000000000003</c:v>
                </c:pt>
                <c:pt idx="483">
                  <c:v>6.5041000000000002</c:v>
                </c:pt>
                <c:pt idx="484">
                  <c:v>6.5106000000000002</c:v>
                </c:pt>
                <c:pt idx="485">
                  <c:v>6.5126999999999997</c:v>
                </c:pt>
                <c:pt idx="486">
                  <c:v>6.4904999999999999</c:v>
                </c:pt>
                <c:pt idx="487">
                  <c:v>6.4912999999999998</c:v>
                </c:pt>
                <c:pt idx="488">
                  <c:v>6.5079000000000002</c:v>
                </c:pt>
                <c:pt idx="489">
                  <c:v>6.5171999999999999</c:v>
                </c:pt>
                <c:pt idx="490">
                  <c:v>6.4961000000000002</c:v>
                </c:pt>
                <c:pt idx="491">
                  <c:v>6.4627999999999997</c:v>
                </c:pt>
                <c:pt idx="492">
                  <c:v>6.4824000000000002</c:v>
                </c:pt>
                <c:pt idx="493">
                  <c:v>6.4970999999999997</c:v>
                </c:pt>
                <c:pt idx="494">
                  <c:v>6.4935999999999998</c:v>
                </c:pt>
                <c:pt idx="495">
                  <c:v>6.5149999999999997</c:v>
                </c:pt>
                <c:pt idx="496">
                  <c:v>6.5223000000000004</c:v>
                </c:pt>
                <c:pt idx="497">
                  <c:v>6.5232000000000001</c:v>
                </c:pt>
                <c:pt idx="498">
                  <c:v>6.5060000000000002</c:v>
                </c:pt>
                <c:pt idx="499">
                  <c:v>6.4840999999999998</c:v>
                </c:pt>
                <c:pt idx="500">
                  <c:v>6.4611999999999998</c:v>
                </c:pt>
                <c:pt idx="501">
                  <c:v>6.4584999999999999</c:v>
                </c:pt>
                <c:pt idx="502">
                  <c:v>6.4663000000000004</c:v>
                </c:pt>
                <c:pt idx="503">
                  <c:v>6.4753999999999996</c:v>
                </c:pt>
                <c:pt idx="504">
                  <c:v>6.4706999999999999</c:v>
                </c:pt>
                <c:pt idx="505">
                  <c:v>6.4733000000000001</c:v>
                </c:pt>
                <c:pt idx="506">
                  <c:v>6.4649000000000001</c:v>
                </c:pt>
                <c:pt idx="507">
                  <c:v>6.4615999999999998</c:v>
                </c:pt>
                <c:pt idx="508">
                  <c:v>6.4591000000000003</c:v>
                </c:pt>
                <c:pt idx="509">
                  <c:v>6.4890999999999996</c:v>
                </c:pt>
                <c:pt idx="510">
                  <c:v>6.4908000000000001</c:v>
                </c:pt>
                <c:pt idx="511">
                  <c:v>6.4786999999999999</c:v>
                </c:pt>
                <c:pt idx="512">
                  <c:v>6.47</c:v>
                </c:pt>
                <c:pt idx="513">
                  <c:v>6.4579000000000004</c:v>
                </c:pt>
                <c:pt idx="514">
                  <c:v>6.4802999999999997</c:v>
                </c:pt>
                <c:pt idx="515">
                  <c:v>6.4897999999999998</c:v>
                </c:pt>
                <c:pt idx="516">
                  <c:v>6.5119999999999996</c:v>
                </c:pt>
                <c:pt idx="517">
                  <c:v>6.4882</c:v>
                </c:pt>
                <c:pt idx="518">
                  <c:v>6.4836999999999998</c:v>
                </c:pt>
                <c:pt idx="519">
                  <c:v>6.4954000000000001</c:v>
                </c:pt>
                <c:pt idx="520">
                  <c:v>6.4588999999999999</c:v>
                </c:pt>
                <c:pt idx="521">
                  <c:v>6.4565000000000001</c:v>
                </c:pt>
                <c:pt idx="522">
                  <c:v>6.4943</c:v>
                </c:pt>
                <c:pt idx="523">
                  <c:v>6.5128000000000004</c:v>
                </c:pt>
                <c:pt idx="524">
                  <c:v>6.5202</c:v>
                </c:pt>
                <c:pt idx="525">
                  <c:v>6.5105000000000004</c:v>
                </c:pt>
                <c:pt idx="526">
                  <c:v>6.5232999999999999</c:v>
                </c:pt>
                <c:pt idx="527">
                  <c:v>6.5209000000000001</c:v>
                </c:pt>
                <c:pt idx="528">
                  <c:v>6.4958999999999998</c:v>
                </c:pt>
                <c:pt idx="529">
                  <c:v>6.5246000000000004</c:v>
                </c:pt>
                <c:pt idx="530">
                  <c:v>6.5343</c:v>
                </c:pt>
                <c:pt idx="531">
                  <c:v>6.52</c:v>
                </c:pt>
                <c:pt idx="532">
                  <c:v>6.5216000000000003</c:v>
                </c:pt>
                <c:pt idx="533">
                  <c:v>6.5530999999999997</c:v>
                </c:pt>
                <c:pt idx="534">
                  <c:v>6.5510000000000002</c:v>
                </c:pt>
                <c:pt idx="535">
                  <c:v>6.5454999999999997</c:v>
                </c:pt>
                <c:pt idx="536">
                  <c:v>6.5468000000000002</c:v>
                </c:pt>
                <c:pt idx="537">
                  <c:v>6.5693000000000001</c:v>
                </c:pt>
                <c:pt idx="538">
                  <c:v>6.5552000000000001</c:v>
                </c:pt>
                <c:pt idx="539">
                  <c:v>6.5490000000000004</c:v>
                </c:pt>
                <c:pt idx="540">
                  <c:v>6.5784000000000002</c:v>
                </c:pt>
                <c:pt idx="541">
                  <c:v>6.5789999999999997</c:v>
                </c:pt>
                <c:pt idx="542">
                  <c:v>6.5888999999999998</c:v>
                </c:pt>
                <c:pt idx="543">
                  <c:v>6.5688000000000004</c:v>
                </c:pt>
                <c:pt idx="544">
                  <c:v>6.5792999999999999</c:v>
                </c:pt>
                <c:pt idx="545">
                  <c:v>6.5496999999999996</c:v>
                </c:pt>
                <c:pt idx="546">
                  <c:v>6.5617999999999999</c:v>
                </c:pt>
                <c:pt idx="547">
                  <c:v>6.5593000000000004</c:v>
                </c:pt>
                <c:pt idx="548">
                  <c:v>6.5804999999999998</c:v>
                </c:pt>
                <c:pt idx="549">
                  <c:v>6.5791000000000004</c:v>
                </c:pt>
                <c:pt idx="550">
                  <c:v>6.6001000000000003</c:v>
                </c:pt>
                <c:pt idx="551">
                  <c:v>6.5739000000000001</c:v>
                </c:pt>
                <c:pt idx="552">
                  <c:v>6.5795000000000003</c:v>
                </c:pt>
                <c:pt idx="553">
                  <c:v>6.5708000000000002</c:v>
                </c:pt>
                <c:pt idx="554">
                  <c:v>6.5655999999999999</c:v>
                </c:pt>
                <c:pt idx="555">
                  <c:v>6.5934999999999997</c:v>
                </c:pt>
                <c:pt idx="556">
                  <c:v>6.5658000000000003</c:v>
                </c:pt>
                <c:pt idx="557">
                  <c:v>6.5776000000000003</c:v>
                </c:pt>
                <c:pt idx="558">
                  <c:v>6.6375000000000002</c:v>
                </c:pt>
                <c:pt idx="559">
                  <c:v>6.6528</c:v>
                </c:pt>
                <c:pt idx="560">
                  <c:v>6.6323999999999996</c:v>
                </c:pt>
                <c:pt idx="561">
                  <c:v>6.6311999999999998</c:v>
                </c:pt>
                <c:pt idx="562">
                  <c:v>6.6496000000000004</c:v>
                </c:pt>
                <c:pt idx="563">
                  <c:v>6.6471999999999998</c:v>
                </c:pt>
                <c:pt idx="564">
                  <c:v>6.6593999999999998</c:v>
                </c:pt>
                <c:pt idx="565">
                  <c:v>6.6856999999999998</c:v>
                </c:pt>
                <c:pt idx="566">
                  <c:v>6.6820000000000004</c:v>
                </c:pt>
                <c:pt idx="567">
                  <c:v>6.6852999999999998</c:v>
                </c:pt>
                <c:pt idx="568">
                  <c:v>6.6843000000000004</c:v>
                </c:pt>
                <c:pt idx="569">
                  <c:v>6.6950000000000003</c:v>
                </c:pt>
                <c:pt idx="570">
                  <c:v>6.6890999999999998</c:v>
                </c:pt>
                <c:pt idx="571">
                  <c:v>6.6845999999999997</c:v>
                </c:pt>
                <c:pt idx="572">
                  <c:v>6.6805000000000003</c:v>
                </c:pt>
                <c:pt idx="573">
                  <c:v>6.6961000000000004</c:v>
                </c:pt>
                <c:pt idx="574">
                  <c:v>6.6970999999999998</c:v>
                </c:pt>
                <c:pt idx="575">
                  <c:v>6.6946000000000003</c:v>
                </c:pt>
                <c:pt idx="576">
                  <c:v>6.6871999999999998</c:v>
                </c:pt>
                <c:pt idx="577">
                  <c:v>6.6669</c:v>
                </c:pt>
                <c:pt idx="578">
                  <c:v>6.6859999999999999</c:v>
                </c:pt>
                <c:pt idx="579">
                  <c:v>6.6778000000000004</c:v>
                </c:pt>
                <c:pt idx="580">
                  <c:v>6.6670999999999996</c:v>
                </c:pt>
                <c:pt idx="581">
                  <c:v>6.6597</c:v>
                </c:pt>
                <c:pt idx="582">
                  <c:v>6.6510999999999996</c:v>
                </c:pt>
                <c:pt idx="583">
                  <c:v>6.6276999999999999</c:v>
                </c:pt>
                <c:pt idx="584">
                  <c:v>6.6451000000000002</c:v>
                </c:pt>
                <c:pt idx="585">
                  <c:v>6.6195000000000004</c:v>
                </c:pt>
                <c:pt idx="586">
                  <c:v>6.6444000000000001</c:v>
                </c:pt>
                <c:pt idx="587">
                  <c:v>6.6406000000000001</c:v>
                </c:pt>
                <c:pt idx="588">
                  <c:v>6.6615000000000002</c:v>
                </c:pt>
                <c:pt idx="589">
                  <c:v>6.6593999999999998</c:v>
                </c:pt>
                <c:pt idx="590">
                  <c:v>6.6529999999999996</c:v>
                </c:pt>
                <c:pt idx="591">
                  <c:v>6.6254999999999997</c:v>
                </c:pt>
                <c:pt idx="592">
                  <c:v>6.6543000000000001</c:v>
                </c:pt>
                <c:pt idx="593">
                  <c:v>6.6429999999999998</c:v>
                </c:pt>
                <c:pt idx="594">
                  <c:v>6.6304999999999996</c:v>
                </c:pt>
                <c:pt idx="595">
                  <c:v>6.6055999999999999</c:v>
                </c:pt>
                <c:pt idx="596">
                  <c:v>6.6273</c:v>
                </c:pt>
                <c:pt idx="597">
                  <c:v>6.6211000000000002</c:v>
                </c:pt>
                <c:pt idx="598">
                  <c:v>6.6651999999999996</c:v>
                </c:pt>
                <c:pt idx="599">
                  <c:v>6.6585999999999999</c:v>
                </c:pt>
                <c:pt idx="600">
                  <c:v>6.6420000000000003</c:v>
                </c:pt>
                <c:pt idx="601">
                  <c:v>6.6601999999999997</c:v>
                </c:pt>
                <c:pt idx="602">
                  <c:v>6.6487999999999996</c:v>
                </c:pt>
                <c:pt idx="603">
                  <c:v>6.6856</c:v>
                </c:pt>
                <c:pt idx="604">
                  <c:v>6.6811999999999996</c:v>
                </c:pt>
                <c:pt idx="605">
                  <c:v>6.6908000000000003</c:v>
                </c:pt>
                <c:pt idx="606">
                  <c:v>6.6783999999999999</c:v>
                </c:pt>
                <c:pt idx="607">
                  <c:v>6.6726999999999999</c:v>
                </c:pt>
                <c:pt idx="608">
                  <c:v>6.6872999999999996</c:v>
                </c:pt>
                <c:pt idx="609">
                  <c:v>6.6676000000000002</c:v>
                </c:pt>
                <c:pt idx="610">
                  <c:v>6.6555</c:v>
                </c:pt>
                <c:pt idx="611">
                  <c:v>6.6619999999999999</c:v>
                </c:pt>
                <c:pt idx="612">
                  <c:v>6.6684000000000001</c:v>
                </c:pt>
                <c:pt idx="613">
                  <c:v>6.6908000000000003</c:v>
                </c:pt>
                <c:pt idx="614">
                  <c:v>6.6726000000000001</c:v>
                </c:pt>
                <c:pt idx="615">
                  <c:v>6.6894999999999998</c:v>
                </c:pt>
                <c:pt idx="616">
                  <c:v>6.6786000000000003</c:v>
                </c:pt>
                <c:pt idx="617">
                  <c:v>6.6595000000000004</c:v>
                </c:pt>
                <c:pt idx="618">
                  <c:v>6.6738</c:v>
                </c:pt>
                <c:pt idx="619">
                  <c:v>6.6513</c:v>
                </c:pt>
                <c:pt idx="620">
                  <c:v>6.6669999999999998</c:v>
                </c:pt>
                <c:pt idx="621">
                  <c:v>6.6744000000000003</c:v>
                </c:pt>
                <c:pt idx="622">
                  <c:v>6.6646000000000001</c:v>
                </c:pt>
                <c:pt idx="623">
                  <c:v>6.6680999999999999</c:v>
                </c:pt>
                <c:pt idx="624">
                  <c:v>6.67</c:v>
                </c:pt>
                <c:pt idx="625">
                  <c:v>6.6778000000000004</c:v>
                </c:pt>
                <c:pt idx="626">
                  <c:v>6.7008000000000001</c:v>
                </c:pt>
                <c:pt idx="627">
                  <c:v>6.7098000000000004</c:v>
                </c:pt>
                <c:pt idx="628">
                  <c:v>6.7257999999999996</c:v>
                </c:pt>
                <c:pt idx="629">
                  <c:v>6.7295999999999996</c:v>
                </c:pt>
                <c:pt idx="630">
                  <c:v>6.7157</c:v>
                </c:pt>
                <c:pt idx="631">
                  <c:v>6.7378999999999998</c:v>
                </c:pt>
                <c:pt idx="632">
                  <c:v>6.7302999999999997</c:v>
                </c:pt>
                <c:pt idx="633">
                  <c:v>6.7325999999999997</c:v>
                </c:pt>
                <c:pt idx="634">
                  <c:v>6.7310999999999996</c:v>
                </c:pt>
                <c:pt idx="635">
                  <c:v>6.7557999999999998</c:v>
                </c:pt>
                <c:pt idx="636">
                  <c:v>6.7690000000000001</c:v>
                </c:pt>
                <c:pt idx="637">
                  <c:v>6.7744</c:v>
                </c:pt>
                <c:pt idx="638">
                  <c:v>6.7705000000000002</c:v>
                </c:pt>
                <c:pt idx="639">
                  <c:v>6.7736000000000001</c:v>
                </c:pt>
                <c:pt idx="640">
                  <c:v>6.7858000000000001</c:v>
                </c:pt>
                <c:pt idx="641">
                  <c:v>6.7641</c:v>
                </c:pt>
                <c:pt idx="642">
                  <c:v>6.7733999999999996</c:v>
                </c:pt>
                <c:pt idx="643">
                  <c:v>6.7561999999999998</c:v>
                </c:pt>
                <c:pt idx="644">
                  <c:v>6.7491000000000003</c:v>
                </c:pt>
                <c:pt idx="645">
                  <c:v>6.7514000000000003</c:v>
                </c:pt>
                <c:pt idx="646">
                  <c:v>6.7725</c:v>
                </c:pt>
                <c:pt idx="647">
                  <c:v>6.7816999999999998</c:v>
                </c:pt>
                <c:pt idx="648">
                  <c:v>6.7831999999999999</c:v>
                </c:pt>
                <c:pt idx="649">
                  <c:v>6.7885</c:v>
                </c:pt>
                <c:pt idx="650">
                  <c:v>6.8114999999999997</c:v>
                </c:pt>
                <c:pt idx="651">
                  <c:v>6.8291000000000004</c:v>
                </c:pt>
                <c:pt idx="652">
                  <c:v>6.8494999999999999</c:v>
                </c:pt>
                <c:pt idx="653">
                  <c:v>6.8592000000000004</c:v>
                </c:pt>
                <c:pt idx="654">
                  <c:v>6.8692000000000002</c:v>
                </c:pt>
                <c:pt idx="655">
                  <c:v>6.8795999999999999</c:v>
                </c:pt>
                <c:pt idx="656">
                  <c:v>6.8985000000000003</c:v>
                </c:pt>
                <c:pt idx="657">
                  <c:v>6.8779000000000003</c:v>
                </c:pt>
                <c:pt idx="658">
                  <c:v>6.8903999999999996</c:v>
                </c:pt>
                <c:pt idx="659">
                  <c:v>6.9085000000000001</c:v>
                </c:pt>
                <c:pt idx="660">
                  <c:v>6.9168000000000003</c:v>
                </c:pt>
                <c:pt idx="661">
                  <c:v>6.9042000000000003</c:v>
                </c:pt>
                <c:pt idx="662">
                  <c:v>6.8888999999999996</c:v>
                </c:pt>
                <c:pt idx="663">
                  <c:v>6.8864999999999998</c:v>
                </c:pt>
                <c:pt idx="664">
                  <c:v>6.8958000000000004</c:v>
                </c:pt>
                <c:pt idx="665">
                  <c:v>6.8794000000000004</c:v>
                </c:pt>
                <c:pt idx="666">
                  <c:v>6.8869999999999996</c:v>
                </c:pt>
                <c:pt idx="667">
                  <c:v>6.8574999999999999</c:v>
                </c:pt>
                <c:pt idx="668">
                  <c:v>6.8807999999999998</c:v>
                </c:pt>
                <c:pt idx="669">
                  <c:v>6.8731</c:v>
                </c:pt>
                <c:pt idx="670">
                  <c:v>6.8971999999999998</c:v>
                </c:pt>
                <c:pt idx="671">
                  <c:v>6.9085999999999999</c:v>
                </c:pt>
                <c:pt idx="672">
                  <c:v>6.8933999999999997</c:v>
                </c:pt>
                <c:pt idx="673">
                  <c:v>6.9028</c:v>
                </c:pt>
                <c:pt idx="674">
                  <c:v>6.9288999999999996</c:v>
                </c:pt>
                <c:pt idx="675">
                  <c:v>6.9508000000000001</c:v>
                </c:pt>
                <c:pt idx="676">
                  <c:v>6.9311999999999996</c:v>
                </c:pt>
                <c:pt idx="677">
                  <c:v>6.9467999999999996</c:v>
                </c:pt>
                <c:pt idx="678">
                  <c:v>6.9489000000000001</c:v>
                </c:pt>
                <c:pt idx="679">
                  <c:v>6.9435000000000002</c:v>
                </c:pt>
                <c:pt idx="680">
                  <c:v>6.9462999999999999</c:v>
                </c:pt>
                <c:pt idx="681">
                  <c:v>6.9459</c:v>
                </c:pt>
                <c:pt idx="682">
                  <c:v>6.9462000000000002</c:v>
                </c:pt>
                <c:pt idx="683">
                  <c:v>6.9494999999999996</c:v>
                </c:pt>
                <c:pt idx="684">
                  <c:v>6.9497</c:v>
                </c:pt>
                <c:pt idx="685">
                  <c:v>6.9370000000000003</c:v>
                </c:pt>
                <c:pt idx="686">
                  <c:v>6.9497999999999998</c:v>
                </c:pt>
                <c:pt idx="687">
                  <c:v>6.9526000000000003</c:v>
                </c:pt>
                <c:pt idx="688">
                  <c:v>6.9306999999999999</c:v>
                </c:pt>
                <c:pt idx="689">
                  <c:v>6.8667999999999996</c:v>
                </c:pt>
                <c:pt idx="690">
                  <c:v>6.9261999999999997</c:v>
                </c:pt>
                <c:pt idx="691">
                  <c:v>6.9234</c:v>
                </c:pt>
                <c:pt idx="692">
                  <c:v>6.9234999999999998</c:v>
                </c:pt>
                <c:pt idx="693">
                  <c:v>6.9141000000000004</c:v>
                </c:pt>
                <c:pt idx="694">
                  <c:v>6.8909000000000002</c:v>
                </c:pt>
                <c:pt idx="695">
                  <c:v>6.8874000000000004</c:v>
                </c:pt>
                <c:pt idx="696">
                  <c:v>6.8992000000000004</c:v>
                </c:pt>
                <c:pt idx="697">
                  <c:v>6.8525</c:v>
                </c:pt>
                <c:pt idx="698">
                  <c:v>6.8567999999999998</c:v>
                </c:pt>
                <c:pt idx="699">
                  <c:v>6.8693</c:v>
                </c:pt>
                <c:pt idx="700">
                  <c:v>6.8571999999999997</c:v>
                </c:pt>
                <c:pt idx="701">
                  <c:v>6.8331</c:v>
                </c:pt>
                <c:pt idx="702">
                  <c:v>6.8596000000000004</c:v>
                </c:pt>
                <c:pt idx="703">
                  <c:v>6.8587999999999996</c:v>
                </c:pt>
                <c:pt idx="704">
                  <c:v>6.8555999999999999</c:v>
                </c:pt>
                <c:pt idx="705">
                  <c:v>6.8605999999999998</c:v>
                </c:pt>
                <c:pt idx="706">
                  <c:v>6.8604000000000003</c:v>
                </c:pt>
                <c:pt idx="707">
                  <c:v>6.8849</c:v>
                </c:pt>
                <c:pt idx="708">
                  <c:v>6.8710000000000004</c:v>
                </c:pt>
                <c:pt idx="709">
                  <c:v>6.8818999999999999</c:v>
                </c:pt>
                <c:pt idx="710">
                  <c:v>6.8898000000000001</c:v>
                </c:pt>
                <c:pt idx="711">
                  <c:v>6.8806000000000003</c:v>
                </c:pt>
                <c:pt idx="712">
                  <c:v>6.8632</c:v>
                </c:pt>
                <c:pt idx="713">
                  <c:v>6.8628999999999998</c:v>
                </c:pt>
                <c:pt idx="714" formatCode="General">
                  <c:v>6.8456000000000001</c:v>
                </c:pt>
                <c:pt idx="715" formatCode="General">
                  <c:v>6.8742999999999999</c:v>
                </c:pt>
                <c:pt idx="716" formatCode="General">
                  <c:v>6.8789999999999996</c:v>
                </c:pt>
                <c:pt idx="717" formatCode="General">
                  <c:v>6.883</c:v>
                </c:pt>
                <c:pt idx="718" formatCode="General">
                  <c:v>6.8695000000000004</c:v>
                </c:pt>
                <c:pt idx="719" formatCode="General">
                  <c:v>6.8654999999999999</c:v>
                </c:pt>
                <c:pt idx="720" formatCode="General">
                  <c:v>6.8814000000000002</c:v>
                </c:pt>
                <c:pt idx="721" formatCode="General">
                  <c:v>6.875</c:v>
                </c:pt>
                <c:pt idx="722" formatCode="General">
                  <c:v>6.8798000000000004</c:v>
                </c:pt>
                <c:pt idx="723" formatCode="General">
                  <c:v>6.8808999999999996</c:v>
                </c:pt>
                <c:pt idx="724" formatCode="General">
                  <c:v>6.8895999999999997</c:v>
                </c:pt>
                <c:pt idx="725" formatCode="General">
                  <c:v>6.8789999999999996</c:v>
                </c:pt>
                <c:pt idx="726" formatCode="General">
                  <c:v>6.8956999999999997</c:v>
                </c:pt>
                <c:pt idx="727" formatCode="General">
                  <c:v>6.9032</c:v>
                </c:pt>
                <c:pt idx="728" formatCode="General">
                  <c:v>6.9124999999999996</c:v>
                </c:pt>
                <c:pt idx="729" formatCode="General">
                  <c:v>6.9123000000000001</c:v>
                </c:pt>
                <c:pt idx="730" formatCode="General">
                  <c:v>6.8987999999999996</c:v>
                </c:pt>
                <c:pt idx="731" formatCode="General">
                  <c:v>6.9118000000000004</c:v>
                </c:pt>
                <c:pt idx="732" formatCode="General">
                  <c:v>6.9115000000000002</c:v>
                </c:pt>
                <c:pt idx="733">
                  <c:v>6.8861999999999997</c:v>
                </c:pt>
                <c:pt idx="734">
                  <c:v>6.8872999999999998</c:v>
                </c:pt>
                <c:pt idx="735">
                  <c:v>6.8997999999999999</c:v>
                </c:pt>
                <c:pt idx="736">
                  <c:v>6.9070999999999998</c:v>
                </c:pt>
                <c:pt idx="737">
                  <c:v>6.8888999999999996</c:v>
                </c:pt>
                <c:pt idx="738">
                  <c:v>6.8856000000000002</c:v>
                </c:pt>
                <c:pt idx="739">
                  <c:v>6.8845000000000001</c:v>
                </c:pt>
                <c:pt idx="740">
                  <c:v>6.8700999999999999</c:v>
                </c:pt>
                <c:pt idx="741">
                  <c:v>6.8781999999999996</c:v>
                </c:pt>
                <c:pt idx="742">
                  <c:v>6.8914999999999997</c:v>
                </c:pt>
                <c:pt idx="743">
                  <c:v>6.8888999999999996</c:v>
                </c:pt>
                <c:pt idx="744">
                  <c:v>6.8993000000000002</c:v>
                </c:pt>
                <c:pt idx="745">
                  <c:v>6.8906000000000001</c:v>
                </c:pt>
                <c:pt idx="746">
                  <c:v>6.8929999999999998</c:v>
                </c:pt>
                <c:pt idx="747">
                  <c:v>6.8948999999999998</c:v>
                </c:pt>
                <c:pt idx="748">
                  <c:v>6.9042000000000003</c:v>
                </c:pt>
                <c:pt idx="749">
                  <c:v>6.8956999999999997</c:v>
                </c:pt>
                <c:pt idx="750">
                  <c:v>6.8940000000000001</c:v>
                </c:pt>
                <c:pt idx="751">
                  <c:v>6.8651</c:v>
                </c:pt>
                <c:pt idx="752">
                  <c:v>6.8739999999999997</c:v>
                </c:pt>
                <c:pt idx="753">
                  <c:v>6.8784999999999998</c:v>
                </c:pt>
                <c:pt idx="754">
                  <c:v>6.8849</c:v>
                </c:pt>
                <c:pt idx="755">
                  <c:v>6.8663999999999996</c:v>
                </c:pt>
                <c:pt idx="756">
                  <c:v>6.8792</c:v>
                </c:pt>
                <c:pt idx="757">
                  <c:v>6.8822999999999999</c:v>
                </c:pt>
                <c:pt idx="758">
                  <c:v>6.8673000000000002</c:v>
                </c:pt>
                <c:pt idx="759">
                  <c:v>6.8833000000000002</c:v>
                </c:pt>
                <c:pt idx="760">
                  <c:v>6.8845000000000001</c:v>
                </c:pt>
                <c:pt idx="761">
                  <c:v>6.8895999999999997</c:v>
                </c:pt>
                <c:pt idx="762">
                  <c:v>6.8930999999999996</c:v>
                </c:pt>
                <c:pt idx="763" formatCode="General">
                  <c:v>6.8956</c:v>
                </c:pt>
                <c:pt idx="764" formatCode="General">
                  <c:v>6.8891999999999998</c:v>
                </c:pt>
                <c:pt idx="765" formatCode="General">
                  <c:v>6.8956999999999997</c:v>
                </c:pt>
                <c:pt idx="766" formatCode="General">
                  <c:v>6.8883999999999999</c:v>
                </c:pt>
                <c:pt idx="767" formatCode="General">
                  <c:v>6.8947000000000003</c:v>
                </c:pt>
                <c:pt idx="768" formatCode="General">
                  <c:v>6.9036999999999997</c:v>
                </c:pt>
                <c:pt idx="769" formatCode="General">
                  <c:v>6.9066000000000001</c:v>
                </c:pt>
                <c:pt idx="770" formatCode="General">
                  <c:v>6.9051</c:v>
                </c:pt>
                <c:pt idx="771" formatCode="General">
                  <c:v>6.8948</c:v>
                </c:pt>
                <c:pt idx="772" formatCode="General">
                  <c:v>6.8852000000000002</c:v>
                </c:pt>
                <c:pt idx="773" formatCode="General">
                  <c:v>6.8789999999999996</c:v>
                </c:pt>
                <c:pt idx="774" formatCode="General">
                  <c:v>6.8635000000000002</c:v>
                </c:pt>
                <c:pt idx="775" formatCode="General">
                  <c:v>6.8612000000000002</c:v>
                </c:pt>
                <c:pt idx="776" formatCode="General">
                  <c:v>6.8785999999999996</c:v>
                </c:pt>
                <c:pt idx="777" formatCode="General">
                  <c:v>6.8673000000000002</c:v>
                </c:pt>
                <c:pt idx="778" formatCode="General">
                  <c:v>6.8661000000000003</c:v>
                </c:pt>
                <c:pt idx="779" formatCode="General">
                  <c:v>6.8757999999999999</c:v>
                </c:pt>
                <c:pt idx="780" formatCode="General">
                  <c:v>6.8695000000000004</c:v>
                </c:pt>
                <c:pt idx="781" formatCode="General">
                  <c:v>6.8697999999999997</c:v>
                </c:pt>
                <c:pt idx="782" formatCode="General">
                  <c:v>6.8632999999999997</c:v>
                </c:pt>
                <c:pt idx="783">
                  <c:v>6.8090000000000002</c:v>
                </c:pt>
                <c:pt idx="784">
                  <c:v>6.8070000000000004</c:v>
                </c:pt>
                <c:pt idx="785">
                  <c:v>6.7934999999999999</c:v>
                </c:pt>
                <c:pt idx="786">
                  <c:v>6.7934000000000001</c:v>
                </c:pt>
                <c:pt idx="787">
                  <c:v>6.7858000000000001</c:v>
                </c:pt>
                <c:pt idx="788">
                  <c:v>6.7930000000000001</c:v>
                </c:pt>
                <c:pt idx="789">
                  <c:v>6.7971000000000004</c:v>
                </c:pt>
                <c:pt idx="790">
                  <c:v>6.7948000000000004</c:v>
                </c:pt>
                <c:pt idx="791">
                  <c:v>6.7953999999999999</c:v>
                </c:pt>
                <c:pt idx="792">
                  <c:v>6.7938999999999998</c:v>
                </c:pt>
                <c:pt idx="793">
                  <c:v>6.7851999999999997</c:v>
                </c:pt>
                <c:pt idx="794">
                  <c:v>6.7995000000000001</c:v>
                </c:pt>
                <c:pt idx="795">
                  <c:v>6.7972000000000001</c:v>
                </c:pt>
                <c:pt idx="796">
                  <c:v>6.8095999999999997</c:v>
                </c:pt>
                <c:pt idx="797">
                  <c:v>6.8193000000000001</c:v>
                </c:pt>
                <c:pt idx="798">
                  <c:v>6.8197000000000001</c:v>
                </c:pt>
                <c:pt idx="799">
                  <c:v>6.8238000000000003</c:v>
                </c:pt>
                <c:pt idx="800">
                  <c:v>6.8220000000000001</c:v>
                </c:pt>
                <c:pt idx="801">
                  <c:v>6.8292000000000002</c:v>
                </c:pt>
                <c:pt idx="802">
                  <c:v>6.8052999999999999</c:v>
                </c:pt>
                <c:pt idx="803">
                  <c:v>6.7939999999999996</c:v>
                </c:pt>
                <c:pt idx="804">
                  <c:v>6.7744</c:v>
                </c:pt>
                <c:pt idx="805">
                  <c:v>6.7771999999999997</c:v>
                </c:pt>
                <c:pt idx="806">
                  <c:v>6.7888999999999999</c:v>
                </c:pt>
                <c:pt idx="807">
                  <c:v>6.7922000000000002</c:v>
                </c:pt>
                <c:pt idx="808">
                  <c:v>6.7953000000000001</c:v>
                </c:pt>
                <c:pt idx="809">
                  <c:v>6.7914000000000003</c:v>
                </c:pt>
                <c:pt idx="810">
                  <c:v>6.7964000000000002</c:v>
                </c:pt>
                <c:pt idx="811">
                  <c:v>6.7983000000000002</c:v>
                </c:pt>
                <c:pt idx="812">
                  <c:v>6.7868000000000004</c:v>
                </c:pt>
                <c:pt idx="813">
                  <c:v>6.7801999999999998</c:v>
                </c:pt>
                <c:pt idx="814">
                  <c:v>6.7774000000000001</c:v>
                </c:pt>
                <c:pt idx="815">
                  <c:v>6.7561999999999998</c:v>
                </c:pt>
                <c:pt idx="816">
                  <c:v>6.7610999999999999</c:v>
                </c:pt>
                <c:pt idx="817">
                  <c:v>6.7450999999999999</c:v>
                </c:pt>
                <c:pt idx="818">
                  <c:v>6.7464000000000004</c:v>
                </c:pt>
                <c:pt idx="819">
                  <c:v>6.7415000000000003</c:v>
                </c:pt>
                <c:pt idx="820">
                  <c:v>6.7409999999999997</c:v>
                </c:pt>
                <c:pt idx="821">
                  <c:v>6.7484999999999999</c:v>
                </c:pt>
                <c:pt idx="822">
                  <c:v>6.7529000000000003</c:v>
                </c:pt>
                <c:pt idx="823">
                  <c:v>6.7306999999999997</c:v>
                </c:pt>
                <c:pt idx="824">
                  <c:v>6.7373000000000003</c:v>
                </c:pt>
                <c:pt idx="825">
                  <c:v>6.7282999999999999</c:v>
                </c:pt>
                <c:pt idx="826">
                  <c:v>6.7148000000000003</c:v>
                </c:pt>
                <c:pt idx="827">
                  <c:v>6.7205000000000004</c:v>
                </c:pt>
                <c:pt idx="828">
                  <c:v>6.7210999999999999</c:v>
                </c:pt>
                <c:pt idx="829">
                  <c:v>6.7131999999999996</c:v>
                </c:pt>
                <c:pt idx="830">
                  <c:v>6.7228000000000003</c:v>
                </c:pt>
                <c:pt idx="831">
                  <c:v>6.7183999999999999</c:v>
                </c:pt>
                <c:pt idx="832">
                  <c:v>6.7074999999999996</c:v>
                </c:pt>
                <c:pt idx="833">
                  <c:v>6.6769999999999996</c:v>
                </c:pt>
                <c:pt idx="834">
                  <c:v>6.6642000000000001</c:v>
                </c:pt>
                <c:pt idx="835">
                  <c:v>6.6600999999999999</c:v>
                </c:pt>
                <c:pt idx="836">
                  <c:v>6.6688999999999998</c:v>
                </c:pt>
                <c:pt idx="837">
                  <c:v>6.6779000000000002</c:v>
                </c:pt>
                <c:pt idx="838">
                  <c:v>6.6708999999999996</c:v>
                </c:pt>
                <c:pt idx="839">
                  <c:v>6.6744000000000003</c:v>
                </c:pt>
                <c:pt idx="840">
                  <c:v>6.6708999999999996</c:v>
                </c:pt>
                <c:pt idx="841">
                  <c:v>6.6597</c:v>
                </c:pt>
                <c:pt idx="842">
                  <c:v>6.6632999999999996</c:v>
                </c:pt>
                <c:pt idx="843">
                  <c:v>6.6524999999999999</c:v>
                </c:pt>
                <c:pt idx="844">
                  <c:v>6.6578999999999997</c:v>
                </c:pt>
                <c:pt idx="845">
                  <c:v>6.6353</c:v>
                </c:pt>
                <c:pt idx="846">
                  <c:v>6.6292999999999997</c:v>
                </c:pt>
                <c:pt idx="847">
                  <c:v>6.6101999999999999</c:v>
                </c:pt>
                <c:pt idx="848">
                  <c:v>6.601</c:v>
                </c:pt>
                <c:pt idx="849">
                  <c:v>6.5909000000000004</c:v>
                </c:pt>
                <c:pt idx="850">
                  <c:v>6.5667999999999997</c:v>
                </c:pt>
                <c:pt idx="851">
                  <c:v>6.5369999999999999</c:v>
                </c:pt>
                <c:pt idx="852">
                  <c:v>6.5311000000000003</c:v>
                </c:pt>
                <c:pt idx="853">
                  <c:v>6.5269000000000004</c:v>
                </c:pt>
                <c:pt idx="854">
                  <c:v>6.5031999999999996</c:v>
                </c:pt>
                <c:pt idx="855">
                  <c:v>6.4996999999999998</c:v>
                </c:pt>
                <c:pt idx="856">
                  <c:v>6.5277000000000003</c:v>
                </c:pt>
                <c:pt idx="857">
                  <c:v>6.5381999999999998</c:v>
                </c:pt>
                <c:pt idx="858">
                  <c:v>6.5465</c:v>
                </c:pt>
                <c:pt idx="859">
                  <c:v>6.5423</c:v>
                </c:pt>
                <c:pt idx="860">
                  <c:v>6.5419</c:v>
                </c:pt>
                <c:pt idx="861">
                  <c:v>6.5529999999999999</c:v>
                </c:pt>
                <c:pt idx="862">
                  <c:v>6.5670000000000002</c:v>
                </c:pt>
                <c:pt idx="863">
                  <c:v>6.5867000000000004</c:v>
                </c:pt>
                <c:pt idx="864">
                  <c:v>6.5861000000000001</c:v>
                </c:pt>
                <c:pt idx="865">
                  <c:v>6.5945</c:v>
                </c:pt>
                <c:pt idx="866">
                  <c:v>6.6075999999999997</c:v>
                </c:pt>
                <c:pt idx="867">
                  <c:v>6.6192000000000002</c:v>
                </c:pt>
                <c:pt idx="868">
                  <c:v>6.6284999999999998</c:v>
                </c:pt>
                <c:pt idx="869">
                  <c:v>6.6368999999999998</c:v>
                </c:pt>
                <c:pt idx="870">
                  <c:v>6.6493000000000002</c:v>
                </c:pt>
                <c:pt idx="871">
                  <c:v>6.6273</c:v>
                </c:pt>
                <c:pt idx="872">
                  <c:v>6.5841000000000003</c:v>
                </c:pt>
                <c:pt idx="873">
                  <c:v>6.5808</c:v>
                </c:pt>
                <c:pt idx="874">
                  <c:v>6.5865999999999998</c:v>
                </c:pt>
                <c:pt idx="875">
                  <c:v>6.5838999999999999</c:v>
                </c:pt>
                <c:pt idx="876">
                  <c:v>6.5883000000000003</c:v>
                </c:pt>
                <c:pt idx="877">
                  <c:v>6.5991</c:v>
                </c:pt>
                <c:pt idx="878">
                  <c:v>6.6093000000000002</c:v>
                </c:pt>
                <c:pt idx="879">
                  <c:v>6.6092000000000004</c:v>
                </c:pt>
                <c:pt idx="880">
                  <c:v>6.6204999999999998</c:v>
                </c:pt>
                <c:pt idx="881">
                  <c:v>6.6268000000000002</c:v>
                </c:pt>
                <c:pt idx="882">
                  <c:v>6.6322000000000001</c:v>
                </c:pt>
                <c:pt idx="883">
                  <c:v>6.6288</c:v>
                </c:pt>
                <c:pt idx="884">
                  <c:v>6.6473000000000004</c:v>
                </c:pt>
                <c:pt idx="885">
                  <c:v>6.6486999999999998</c:v>
                </c:pt>
                <c:pt idx="886">
                  <c:v>6.6397000000000004</c:v>
                </c:pt>
                <c:pt idx="887">
                  <c:v>6.63</c:v>
                </c:pt>
                <c:pt idx="888">
                  <c:v>6.6196000000000002</c:v>
                </c:pt>
                <c:pt idx="889">
                  <c:v>6.6071999999999997</c:v>
                </c:pt>
                <c:pt idx="890">
                  <c:v>6.6246999999999998</c:v>
                </c:pt>
                <c:pt idx="891">
                  <c:v>6.6215999999999999</c:v>
                </c:pt>
                <c:pt idx="892">
                  <c:v>6.6276999999999999</c:v>
                </c:pt>
                <c:pt idx="893">
                  <c:v>6.6325000000000003</c:v>
                </c:pt>
                <c:pt idx="894">
                  <c:v>6.6281999999999996</c:v>
                </c:pt>
                <c:pt idx="895">
                  <c:v>6.6346999999999996</c:v>
                </c:pt>
                <c:pt idx="896">
                  <c:v>6.6398999999999999</c:v>
                </c:pt>
                <c:pt idx="897">
                  <c:v>6.6262999999999996</c:v>
                </c:pt>
                <c:pt idx="898">
                  <c:v>6.6285999999999996</c:v>
                </c:pt>
                <c:pt idx="899">
                  <c:v>6.6276999999999999</c:v>
                </c:pt>
                <c:pt idx="900">
                  <c:v>6.6271000000000004</c:v>
                </c:pt>
                <c:pt idx="901">
                  <c:v>6.6356000000000002</c:v>
                </c:pt>
                <c:pt idx="902">
                  <c:v>6.6289999999999996</c:v>
                </c:pt>
                <c:pt idx="903">
                  <c:v>6.6021000000000001</c:v>
                </c:pt>
                <c:pt idx="904">
                  <c:v>6.5810000000000004</c:v>
                </c:pt>
                <c:pt idx="905">
                  <c:v>6.5873999999999997</c:v>
                </c:pt>
                <c:pt idx="906">
                  <c:v>6.5944000000000003</c:v>
                </c:pt>
                <c:pt idx="907">
                  <c:v>6.6010999999999997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59590816"/>
        <c:axId val="-359590272"/>
      </c:lineChart>
      <c:dateAx>
        <c:axId val="-359590816"/>
        <c:scaling>
          <c:orientation val="minMax"/>
        </c:scaling>
        <c:delete val="0"/>
        <c:axPos val="b"/>
        <c:numFmt formatCode="yyyy\-mm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359590272"/>
        <c:crosses val="autoZero"/>
        <c:auto val="1"/>
        <c:lblOffset val="100"/>
        <c:baseTimeUnit val="days"/>
      </c:dateAx>
      <c:valAx>
        <c:axId val="-359590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);[Red]\(#,##0.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359590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USD and RMB Indices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USDX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Sheet1!$A$2:$A$909</c:f>
              <c:numCache>
                <c:formatCode>yyyy\-mm\-dd;@</c:formatCode>
                <c:ptCount val="908"/>
                <c:pt idx="0">
                  <c:v>41715</c:v>
                </c:pt>
                <c:pt idx="1">
                  <c:v>41716</c:v>
                </c:pt>
                <c:pt idx="2">
                  <c:v>41717</c:v>
                </c:pt>
                <c:pt idx="3">
                  <c:v>41718</c:v>
                </c:pt>
                <c:pt idx="4">
                  <c:v>41719</c:v>
                </c:pt>
                <c:pt idx="5">
                  <c:v>41722</c:v>
                </c:pt>
                <c:pt idx="6">
                  <c:v>41723</c:v>
                </c:pt>
                <c:pt idx="7">
                  <c:v>41724</c:v>
                </c:pt>
                <c:pt idx="8">
                  <c:v>41725</c:v>
                </c:pt>
                <c:pt idx="9">
                  <c:v>41726</c:v>
                </c:pt>
                <c:pt idx="10">
                  <c:v>41729</c:v>
                </c:pt>
                <c:pt idx="11">
                  <c:v>41730</c:v>
                </c:pt>
                <c:pt idx="12">
                  <c:v>41731</c:v>
                </c:pt>
                <c:pt idx="13">
                  <c:v>41732</c:v>
                </c:pt>
                <c:pt idx="14">
                  <c:v>41733</c:v>
                </c:pt>
                <c:pt idx="15">
                  <c:v>41737</c:v>
                </c:pt>
                <c:pt idx="16">
                  <c:v>41738</c:v>
                </c:pt>
                <c:pt idx="17">
                  <c:v>41739</c:v>
                </c:pt>
                <c:pt idx="18">
                  <c:v>41740</c:v>
                </c:pt>
                <c:pt idx="19">
                  <c:v>41743</c:v>
                </c:pt>
                <c:pt idx="20">
                  <c:v>41744</c:v>
                </c:pt>
                <c:pt idx="21">
                  <c:v>41745</c:v>
                </c:pt>
                <c:pt idx="22">
                  <c:v>41746</c:v>
                </c:pt>
                <c:pt idx="23">
                  <c:v>41747</c:v>
                </c:pt>
                <c:pt idx="24">
                  <c:v>41750</c:v>
                </c:pt>
                <c:pt idx="25">
                  <c:v>41751</c:v>
                </c:pt>
                <c:pt idx="26">
                  <c:v>41752</c:v>
                </c:pt>
                <c:pt idx="27">
                  <c:v>41753</c:v>
                </c:pt>
                <c:pt idx="28">
                  <c:v>41754</c:v>
                </c:pt>
                <c:pt idx="29">
                  <c:v>41757</c:v>
                </c:pt>
                <c:pt idx="30">
                  <c:v>41758</c:v>
                </c:pt>
                <c:pt idx="31">
                  <c:v>41759</c:v>
                </c:pt>
                <c:pt idx="32">
                  <c:v>41764</c:v>
                </c:pt>
                <c:pt idx="33">
                  <c:v>41765</c:v>
                </c:pt>
                <c:pt idx="34">
                  <c:v>41766</c:v>
                </c:pt>
                <c:pt idx="35">
                  <c:v>41767</c:v>
                </c:pt>
                <c:pt idx="36">
                  <c:v>41768</c:v>
                </c:pt>
                <c:pt idx="37">
                  <c:v>41771</c:v>
                </c:pt>
                <c:pt idx="38">
                  <c:v>41772</c:v>
                </c:pt>
                <c:pt idx="39">
                  <c:v>41773</c:v>
                </c:pt>
                <c:pt idx="40">
                  <c:v>41774</c:v>
                </c:pt>
                <c:pt idx="41">
                  <c:v>41775</c:v>
                </c:pt>
                <c:pt idx="42">
                  <c:v>41778</c:v>
                </c:pt>
                <c:pt idx="43">
                  <c:v>41779</c:v>
                </c:pt>
                <c:pt idx="44">
                  <c:v>41780</c:v>
                </c:pt>
                <c:pt idx="45">
                  <c:v>41781</c:v>
                </c:pt>
                <c:pt idx="46">
                  <c:v>41782</c:v>
                </c:pt>
                <c:pt idx="47">
                  <c:v>41785</c:v>
                </c:pt>
                <c:pt idx="48">
                  <c:v>41786</c:v>
                </c:pt>
                <c:pt idx="49">
                  <c:v>41787</c:v>
                </c:pt>
                <c:pt idx="50">
                  <c:v>41788</c:v>
                </c:pt>
                <c:pt idx="51">
                  <c:v>41789</c:v>
                </c:pt>
                <c:pt idx="52">
                  <c:v>41793</c:v>
                </c:pt>
                <c:pt idx="53">
                  <c:v>41794</c:v>
                </c:pt>
                <c:pt idx="54">
                  <c:v>41795</c:v>
                </c:pt>
                <c:pt idx="55">
                  <c:v>41796</c:v>
                </c:pt>
                <c:pt idx="56">
                  <c:v>41799</c:v>
                </c:pt>
                <c:pt idx="57">
                  <c:v>41800</c:v>
                </c:pt>
                <c:pt idx="58">
                  <c:v>41801</c:v>
                </c:pt>
                <c:pt idx="59">
                  <c:v>41802</c:v>
                </c:pt>
                <c:pt idx="60">
                  <c:v>41803</c:v>
                </c:pt>
                <c:pt idx="61">
                  <c:v>41806</c:v>
                </c:pt>
                <c:pt idx="62">
                  <c:v>41807</c:v>
                </c:pt>
                <c:pt idx="63">
                  <c:v>41808</c:v>
                </c:pt>
                <c:pt idx="64">
                  <c:v>41809</c:v>
                </c:pt>
                <c:pt idx="65">
                  <c:v>41810</c:v>
                </c:pt>
                <c:pt idx="66">
                  <c:v>41813</c:v>
                </c:pt>
                <c:pt idx="67">
                  <c:v>41814</c:v>
                </c:pt>
                <c:pt idx="68">
                  <c:v>41815</c:v>
                </c:pt>
                <c:pt idx="69">
                  <c:v>41816</c:v>
                </c:pt>
                <c:pt idx="70">
                  <c:v>41817</c:v>
                </c:pt>
                <c:pt idx="71">
                  <c:v>41820</c:v>
                </c:pt>
                <c:pt idx="72">
                  <c:v>41821</c:v>
                </c:pt>
                <c:pt idx="73">
                  <c:v>41822</c:v>
                </c:pt>
                <c:pt idx="74">
                  <c:v>41823</c:v>
                </c:pt>
                <c:pt idx="75">
                  <c:v>41824</c:v>
                </c:pt>
                <c:pt idx="76">
                  <c:v>41827</c:v>
                </c:pt>
                <c:pt idx="77">
                  <c:v>41828</c:v>
                </c:pt>
                <c:pt idx="78">
                  <c:v>41829</c:v>
                </c:pt>
                <c:pt idx="79">
                  <c:v>41830</c:v>
                </c:pt>
                <c:pt idx="80">
                  <c:v>41831</c:v>
                </c:pt>
                <c:pt idx="81">
                  <c:v>41834</c:v>
                </c:pt>
                <c:pt idx="82">
                  <c:v>41835</c:v>
                </c:pt>
                <c:pt idx="83">
                  <c:v>41836</c:v>
                </c:pt>
                <c:pt idx="84">
                  <c:v>41837</c:v>
                </c:pt>
                <c:pt idx="85">
                  <c:v>41838</c:v>
                </c:pt>
                <c:pt idx="86">
                  <c:v>41841</c:v>
                </c:pt>
                <c:pt idx="87">
                  <c:v>41842</c:v>
                </c:pt>
                <c:pt idx="88">
                  <c:v>41843</c:v>
                </c:pt>
                <c:pt idx="89">
                  <c:v>41844</c:v>
                </c:pt>
                <c:pt idx="90">
                  <c:v>41845</c:v>
                </c:pt>
                <c:pt idx="91">
                  <c:v>41848</c:v>
                </c:pt>
                <c:pt idx="92">
                  <c:v>41849</c:v>
                </c:pt>
                <c:pt idx="93">
                  <c:v>41850</c:v>
                </c:pt>
                <c:pt idx="94">
                  <c:v>41851</c:v>
                </c:pt>
                <c:pt idx="95">
                  <c:v>41852</c:v>
                </c:pt>
                <c:pt idx="96">
                  <c:v>41855</c:v>
                </c:pt>
                <c:pt idx="97">
                  <c:v>41856</c:v>
                </c:pt>
                <c:pt idx="98">
                  <c:v>41857</c:v>
                </c:pt>
                <c:pt idx="99">
                  <c:v>41858</c:v>
                </c:pt>
                <c:pt idx="100">
                  <c:v>41859</c:v>
                </c:pt>
                <c:pt idx="101">
                  <c:v>41862</c:v>
                </c:pt>
                <c:pt idx="102">
                  <c:v>41863</c:v>
                </c:pt>
                <c:pt idx="103">
                  <c:v>41864</c:v>
                </c:pt>
                <c:pt idx="104">
                  <c:v>41865</c:v>
                </c:pt>
                <c:pt idx="105">
                  <c:v>41866</c:v>
                </c:pt>
                <c:pt idx="106">
                  <c:v>41869</c:v>
                </c:pt>
                <c:pt idx="107">
                  <c:v>41870</c:v>
                </c:pt>
                <c:pt idx="108">
                  <c:v>41871</c:v>
                </c:pt>
                <c:pt idx="109">
                  <c:v>41872</c:v>
                </c:pt>
                <c:pt idx="110">
                  <c:v>41873</c:v>
                </c:pt>
                <c:pt idx="111">
                  <c:v>41876</c:v>
                </c:pt>
                <c:pt idx="112">
                  <c:v>41877</c:v>
                </c:pt>
                <c:pt idx="113">
                  <c:v>41878</c:v>
                </c:pt>
                <c:pt idx="114">
                  <c:v>41879</c:v>
                </c:pt>
                <c:pt idx="115">
                  <c:v>41880</c:v>
                </c:pt>
                <c:pt idx="116">
                  <c:v>41883</c:v>
                </c:pt>
                <c:pt idx="117">
                  <c:v>41884</c:v>
                </c:pt>
                <c:pt idx="118">
                  <c:v>41885</c:v>
                </c:pt>
                <c:pt idx="119">
                  <c:v>41886</c:v>
                </c:pt>
                <c:pt idx="120">
                  <c:v>41887</c:v>
                </c:pt>
                <c:pt idx="121">
                  <c:v>41891</c:v>
                </c:pt>
                <c:pt idx="122">
                  <c:v>41892</c:v>
                </c:pt>
                <c:pt idx="123">
                  <c:v>41893</c:v>
                </c:pt>
                <c:pt idx="124">
                  <c:v>41894</c:v>
                </c:pt>
                <c:pt idx="125">
                  <c:v>41897</c:v>
                </c:pt>
                <c:pt idx="126">
                  <c:v>41898</c:v>
                </c:pt>
                <c:pt idx="127">
                  <c:v>41899</c:v>
                </c:pt>
                <c:pt idx="128">
                  <c:v>41900</c:v>
                </c:pt>
                <c:pt idx="129">
                  <c:v>41901</c:v>
                </c:pt>
                <c:pt idx="130">
                  <c:v>41904</c:v>
                </c:pt>
                <c:pt idx="131">
                  <c:v>41905</c:v>
                </c:pt>
                <c:pt idx="132">
                  <c:v>41906</c:v>
                </c:pt>
                <c:pt idx="133">
                  <c:v>41907</c:v>
                </c:pt>
                <c:pt idx="134">
                  <c:v>41908</c:v>
                </c:pt>
                <c:pt idx="135">
                  <c:v>41911</c:v>
                </c:pt>
                <c:pt idx="136">
                  <c:v>41912</c:v>
                </c:pt>
                <c:pt idx="137">
                  <c:v>41920</c:v>
                </c:pt>
                <c:pt idx="138">
                  <c:v>41921</c:v>
                </c:pt>
                <c:pt idx="139">
                  <c:v>41922</c:v>
                </c:pt>
                <c:pt idx="140">
                  <c:v>41925</c:v>
                </c:pt>
                <c:pt idx="141">
                  <c:v>41926</c:v>
                </c:pt>
                <c:pt idx="142">
                  <c:v>41927</c:v>
                </c:pt>
                <c:pt idx="143">
                  <c:v>41928</c:v>
                </c:pt>
                <c:pt idx="144">
                  <c:v>41929</c:v>
                </c:pt>
                <c:pt idx="145">
                  <c:v>41932</c:v>
                </c:pt>
                <c:pt idx="146">
                  <c:v>41933</c:v>
                </c:pt>
                <c:pt idx="147">
                  <c:v>41934</c:v>
                </c:pt>
                <c:pt idx="148">
                  <c:v>41935</c:v>
                </c:pt>
                <c:pt idx="149">
                  <c:v>41936</c:v>
                </c:pt>
                <c:pt idx="150">
                  <c:v>41939</c:v>
                </c:pt>
                <c:pt idx="151">
                  <c:v>41940</c:v>
                </c:pt>
                <c:pt idx="152">
                  <c:v>41941</c:v>
                </c:pt>
                <c:pt idx="153">
                  <c:v>41942</c:v>
                </c:pt>
                <c:pt idx="154">
                  <c:v>41943</c:v>
                </c:pt>
                <c:pt idx="155">
                  <c:v>41946</c:v>
                </c:pt>
                <c:pt idx="156">
                  <c:v>41947</c:v>
                </c:pt>
                <c:pt idx="157">
                  <c:v>41948</c:v>
                </c:pt>
                <c:pt idx="158">
                  <c:v>41949</c:v>
                </c:pt>
                <c:pt idx="159">
                  <c:v>41950</c:v>
                </c:pt>
                <c:pt idx="160">
                  <c:v>41953</c:v>
                </c:pt>
                <c:pt idx="161">
                  <c:v>41954</c:v>
                </c:pt>
                <c:pt idx="162">
                  <c:v>41955</c:v>
                </c:pt>
                <c:pt idx="163">
                  <c:v>41956</c:v>
                </c:pt>
                <c:pt idx="164">
                  <c:v>41957</c:v>
                </c:pt>
                <c:pt idx="165">
                  <c:v>41960</c:v>
                </c:pt>
                <c:pt idx="166">
                  <c:v>41961</c:v>
                </c:pt>
                <c:pt idx="167">
                  <c:v>41962</c:v>
                </c:pt>
                <c:pt idx="168">
                  <c:v>41963</c:v>
                </c:pt>
                <c:pt idx="169">
                  <c:v>41964</c:v>
                </c:pt>
                <c:pt idx="170">
                  <c:v>41967</c:v>
                </c:pt>
                <c:pt idx="171">
                  <c:v>41968</c:v>
                </c:pt>
                <c:pt idx="172">
                  <c:v>41969</c:v>
                </c:pt>
                <c:pt idx="173">
                  <c:v>41970</c:v>
                </c:pt>
                <c:pt idx="174">
                  <c:v>41971</c:v>
                </c:pt>
                <c:pt idx="175">
                  <c:v>41974</c:v>
                </c:pt>
                <c:pt idx="176">
                  <c:v>41975</c:v>
                </c:pt>
                <c:pt idx="177">
                  <c:v>41976</c:v>
                </c:pt>
                <c:pt idx="178">
                  <c:v>41977</c:v>
                </c:pt>
                <c:pt idx="179">
                  <c:v>41978</c:v>
                </c:pt>
                <c:pt idx="180">
                  <c:v>41981</c:v>
                </c:pt>
                <c:pt idx="181">
                  <c:v>41982</c:v>
                </c:pt>
                <c:pt idx="182">
                  <c:v>41983</c:v>
                </c:pt>
                <c:pt idx="183">
                  <c:v>41984</c:v>
                </c:pt>
                <c:pt idx="184">
                  <c:v>41985</c:v>
                </c:pt>
                <c:pt idx="185">
                  <c:v>41988</c:v>
                </c:pt>
                <c:pt idx="186">
                  <c:v>41989</c:v>
                </c:pt>
                <c:pt idx="187">
                  <c:v>41990</c:v>
                </c:pt>
                <c:pt idx="188">
                  <c:v>41991</c:v>
                </c:pt>
                <c:pt idx="189">
                  <c:v>41992</c:v>
                </c:pt>
                <c:pt idx="190">
                  <c:v>41995</c:v>
                </c:pt>
                <c:pt idx="191">
                  <c:v>41996</c:v>
                </c:pt>
                <c:pt idx="192">
                  <c:v>41997</c:v>
                </c:pt>
                <c:pt idx="193">
                  <c:v>41998</c:v>
                </c:pt>
                <c:pt idx="194">
                  <c:v>41999</c:v>
                </c:pt>
                <c:pt idx="195">
                  <c:v>42002</c:v>
                </c:pt>
                <c:pt idx="196">
                  <c:v>42003</c:v>
                </c:pt>
                <c:pt idx="197">
                  <c:v>42004</c:v>
                </c:pt>
                <c:pt idx="198">
                  <c:v>42009</c:v>
                </c:pt>
                <c:pt idx="199">
                  <c:v>42010</c:v>
                </c:pt>
                <c:pt idx="200">
                  <c:v>42011</c:v>
                </c:pt>
                <c:pt idx="201">
                  <c:v>42012</c:v>
                </c:pt>
                <c:pt idx="202">
                  <c:v>42013</c:v>
                </c:pt>
                <c:pt idx="203">
                  <c:v>42016</c:v>
                </c:pt>
                <c:pt idx="204">
                  <c:v>42017</c:v>
                </c:pt>
                <c:pt idx="205">
                  <c:v>42018</c:v>
                </c:pt>
                <c:pt idx="206">
                  <c:v>42019</c:v>
                </c:pt>
                <c:pt idx="207">
                  <c:v>42020</c:v>
                </c:pt>
                <c:pt idx="208">
                  <c:v>42023</c:v>
                </c:pt>
                <c:pt idx="209">
                  <c:v>42024</c:v>
                </c:pt>
                <c:pt idx="210">
                  <c:v>42025</c:v>
                </c:pt>
                <c:pt idx="211">
                  <c:v>42026</c:v>
                </c:pt>
                <c:pt idx="212">
                  <c:v>42027</c:v>
                </c:pt>
                <c:pt idx="213">
                  <c:v>42030</c:v>
                </c:pt>
                <c:pt idx="214">
                  <c:v>42031</c:v>
                </c:pt>
                <c:pt idx="215">
                  <c:v>42032</c:v>
                </c:pt>
                <c:pt idx="216">
                  <c:v>42033</c:v>
                </c:pt>
                <c:pt idx="217">
                  <c:v>42034</c:v>
                </c:pt>
                <c:pt idx="218">
                  <c:v>42037</c:v>
                </c:pt>
                <c:pt idx="219">
                  <c:v>42038</c:v>
                </c:pt>
                <c:pt idx="220">
                  <c:v>42039</c:v>
                </c:pt>
                <c:pt idx="221">
                  <c:v>42040</c:v>
                </c:pt>
                <c:pt idx="222">
                  <c:v>42041</c:v>
                </c:pt>
                <c:pt idx="223">
                  <c:v>42044</c:v>
                </c:pt>
                <c:pt idx="224">
                  <c:v>42045</c:v>
                </c:pt>
                <c:pt idx="225">
                  <c:v>42046</c:v>
                </c:pt>
                <c:pt idx="226">
                  <c:v>42047</c:v>
                </c:pt>
                <c:pt idx="227">
                  <c:v>42048</c:v>
                </c:pt>
                <c:pt idx="228">
                  <c:v>42051</c:v>
                </c:pt>
                <c:pt idx="229">
                  <c:v>42052</c:v>
                </c:pt>
                <c:pt idx="230">
                  <c:v>42060</c:v>
                </c:pt>
                <c:pt idx="231">
                  <c:v>42061</c:v>
                </c:pt>
                <c:pt idx="232">
                  <c:v>42062</c:v>
                </c:pt>
                <c:pt idx="233">
                  <c:v>42065</c:v>
                </c:pt>
                <c:pt idx="234">
                  <c:v>42066</c:v>
                </c:pt>
                <c:pt idx="235">
                  <c:v>42067</c:v>
                </c:pt>
                <c:pt idx="236">
                  <c:v>42068</c:v>
                </c:pt>
                <c:pt idx="237">
                  <c:v>42069</c:v>
                </c:pt>
                <c:pt idx="238">
                  <c:v>42072</c:v>
                </c:pt>
                <c:pt idx="239">
                  <c:v>42073</c:v>
                </c:pt>
                <c:pt idx="240">
                  <c:v>42074</c:v>
                </c:pt>
                <c:pt idx="241">
                  <c:v>42075</c:v>
                </c:pt>
                <c:pt idx="242">
                  <c:v>42076</c:v>
                </c:pt>
                <c:pt idx="243">
                  <c:v>42079</c:v>
                </c:pt>
                <c:pt idx="244">
                  <c:v>42080</c:v>
                </c:pt>
                <c:pt idx="245">
                  <c:v>42081</c:v>
                </c:pt>
                <c:pt idx="246">
                  <c:v>42082</c:v>
                </c:pt>
                <c:pt idx="247">
                  <c:v>42083</c:v>
                </c:pt>
                <c:pt idx="248">
                  <c:v>42086</c:v>
                </c:pt>
                <c:pt idx="249">
                  <c:v>42087</c:v>
                </c:pt>
                <c:pt idx="250">
                  <c:v>42088</c:v>
                </c:pt>
                <c:pt idx="251">
                  <c:v>42089</c:v>
                </c:pt>
                <c:pt idx="252">
                  <c:v>42090</c:v>
                </c:pt>
                <c:pt idx="253">
                  <c:v>42093</c:v>
                </c:pt>
                <c:pt idx="254">
                  <c:v>42094</c:v>
                </c:pt>
                <c:pt idx="255">
                  <c:v>42095</c:v>
                </c:pt>
                <c:pt idx="256">
                  <c:v>42096</c:v>
                </c:pt>
                <c:pt idx="257">
                  <c:v>42097</c:v>
                </c:pt>
                <c:pt idx="258">
                  <c:v>42101</c:v>
                </c:pt>
                <c:pt idx="259">
                  <c:v>42102</c:v>
                </c:pt>
                <c:pt idx="260">
                  <c:v>42103</c:v>
                </c:pt>
                <c:pt idx="261">
                  <c:v>42104</c:v>
                </c:pt>
                <c:pt idx="262">
                  <c:v>42107</c:v>
                </c:pt>
                <c:pt idx="263">
                  <c:v>42108</c:v>
                </c:pt>
                <c:pt idx="264">
                  <c:v>42109</c:v>
                </c:pt>
                <c:pt idx="265">
                  <c:v>42110</c:v>
                </c:pt>
                <c:pt idx="266">
                  <c:v>42111</c:v>
                </c:pt>
                <c:pt idx="267">
                  <c:v>42114</c:v>
                </c:pt>
                <c:pt idx="268">
                  <c:v>42115</c:v>
                </c:pt>
                <c:pt idx="269">
                  <c:v>42116</c:v>
                </c:pt>
                <c:pt idx="270">
                  <c:v>42117</c:v>
                </c:pt>
                <c:pt idx="271">
                  <c:v>42118</c:v>
                </c:pt>
                <c:pt idx="272">
                  <c:v>42121</c:v>
                </c:pt>
                <c:pt idx="273">
                  <c:v>42122</c:v>
                </c:pt>
                <c:pt idx="274">
                  <c:v>42123</c:v>
                </c:pt>
                <c:pt idx="275">
                  <c:v>42124</c:v>
                </c:pt>
                <c:pt idx="276">
                  <c:v>42128</c:v>
                </c:pt>
                <c:pt idx="277">
                  <c:v>42129</c:v>
                </c:pt>
                <c:pt idx="278">
                  <c:v>42130</c:v>
                </c:pt>
                <c:pt idx="279">
                  <c:v>42131</c:v>
                </c:pt>
                <c:pt idx="280">
                  <c:v>42132</c:v>
                </c:pt>
                <c:pt idx="281">
                  <c:v>42135</c:v>
                </c:pt>
                <c:pt idx="282">
                  <c:v>42136</c:v>
                </c:pt>
                <c:pt idx="283">
                  <c:v>42137</c:v>
                </c:pt>
                <c:pt idx="284">
                  <c:v>42138</c:v>
                </c:pt>
                <c:pt idx="285">
                  <c:v>42139</c:v>
                </c:pt>
                <c:pt idx="286">
                  <c:v>42142</c:v>
                </c:pt>
                <c:pt idx="287">
                  <c:v>42143</c:v>
                </c:pt>
                <c:pt idx="288">
                  <c:v>42144</c:v>
                </c:pt>
                <c:pt idx="289">
                  <c:v>42145</c:v>
                </c:pt>
                <c:pt idx="290">
                  <c:v>42146</c:v>
                </c:pt>
                <c:pt idx="291">
                  <c:v>42149</c:v>
                </c:pt>
                <c:pt idx="292">
                  <c:v>42150</c:v>
                </c:pt>
                <c:pt idx="293">
                  <c:v>42151</c:v>
                </c:pt>
                <c:pt idx="294">
                  <c:v>42152</c:v>
                </c:pt>
                <c:pt idx="295">
                  <c:v>42153</c:v>
                </c:pt>
                <c:pt idx="296">
                  <c:v>42156</c:v>
                </c:pt>
                <c:pt idx="297">
                  <c:v>42157</c:v>
                </c:pt>
                <c:pt idx="298">
                  <c:v>42158</c:v>
                </c:pt>
                <c:pt idx="299">
                  <c:v>42159</c:v>
                </c:pt>
                <c:pt idx="300">
                  <c:v>42160</c:v>
                </c:pt>
                <c:pt idx="301">
                  <c:v>42163</c:v>
                </c:pt>
                <c:pt idx="302">
                  <c:v>42164</c:v>
                </c:pt>
                <c:pt idx="303">
                  <c:v>42165</c:v>
                </c:pt>
                <c:pt idx="304">
                  <c:v>42166</c:v>
                </c:pt>
                <c:pt idx="305">
                  <c:v>42167</c:v>
                </c:pt>
                <c:pt idx="306">
                  <c:v>42170</c:v>
                </c:pt>
                <c:pt idx="307">
                  <c:v>42171</c:v>
                </c:pt>
                <c:pt idx="308">
                  <c:v>42172</c:v>
                </c:pt>
                <c:pt idx="309">
                  <c:v>42173</c:v>
                </c:pt>
                <c:pt idx="310">
                  <c:v>42174</c:v>
                </c:pt>
                <c:pt idx="311">
                  <c:v>42178</c:v>
                </c:pt>
                <c:pt idx="312">
                  <c:v>42179</c:v>
                </c:pt>
                <c:pt idx="313">
                  <c:v>42180</c:v>
                </c:pt>
                <c:pt idx="314">
                  <c:v>42181</c:v>
                </c:pt>
                <c:pt idx="315">
                  <c:v>42184</c:v>
                </c:pt>
                <c:pt idx="316">
                  <c:v>42185</c:v>
                </c:pt>
                <c:pt idx="317">
                  <c:v>42186</c:v>
                </c:pt>
                <c:pt idx="318">
                  <c:v>42187</c:v>
                </c:pt>
                <c:pt idx="319">
                  <c:v>42188</c:v>
                </c:pt>
                <c:pt idx="320">
                  <c:v>42191</c:v>
                </c:pt>
                <c:pt idx="321">
                  <c:v>42192</c:v>
                </c:pt>
                <c:pt idx="322">
                  <c:v>42193</c:v>
                </c:pt>
                <c:pt idx="323">
                  <c:v>42194</c:v>
                </c:pt>
                <c:pt idx="324">
                  <c:v>42195</c:v>
                </c:pt>
                <c:pt idx="325">
                  <c:v>42198</c:v>
                </c:pt>
                <c:pt idx="326">
                  <c:v>42199</c:v>
                </c:pt>
                <c:pt idx="327">
                  <c:v>42200</c:v>
                </c:pt>
                <c:pt idx="328">
                  <c:v>42201</c:v>
                </c:pt>
                <c:pt idx="329">
                  <c:v>42202</c:v>
                </c:pt>
                <c:pt idx="330">
                  <c:v>42205</c:v>
                </c:pt>
                <c:pt idx="331">
                  <c:v>42206</c:v>
                </c:pt>
                <c:pt idx="332">
                  <c:v>42207</c:v>
                </c:pt>
                <c:pt idx="333">
                  <c:v>42208</c:v>
                </c:pt>
                <c:pt idx="334">
                  <c:v>42209</c:v>
                </c:pt>
                <c:pt idx="335">
                  <c:v>42212</c:v>
                </c:pt>
                <c:pt idx="336">
                  <c:v>42213</c:v>
                </c:pt>
                <c:pt idx="337">
                  <c:v>42214</c:v>
                </c:pt>
                <c:pt idx="338">
                  <c:v>42215</c:v>
                </c:pt>
                <c:pt idx="339">
                  <c:v>42216</c:v>
                </c:pt>
                <c:pt idx="340">
                  <c:v>42219</c:v>
                </c:pt>
                <c:pt idx="341">
                  <c:v>42220</c:v>
                </c:pt>
                <c:pt idx="342">
                  <c:v>42221</c:v>
                </c:pt>
                <c:pt idx="343">
                  <c:v>42222</c:v>
                </c:pt>
                <c:pt idx="344">
                  <c:v>42223</c:v>
                </c:pt>
                <c:pt idx="345">
                  <c:v>42226</c:v>
                </c:pt>
                <c:pt idx="346">
                  <c:v>42227</c:v>
                </c:pt>
                <c:pt idx="347">
                  <c:v>42228</c:v>
                </c:pt>
                <c:pt idx="348">
                  <c:v>42229</c:v>
                </c:pt>
                <c:pt idx="349">
                  <c:v>42230</c:v>
                </c:pt>
                <c:pt idx="350">
                  <c:v>42233</c:v>
                </c:pt>
                <c:pt idx="351">
                  <c:v>42234</c:v>
                </c:pt>
                <c:pt idx="352">
                  <c:v>42235</c:v>
                </c:pt>
                <c:pt idx="353">
                  <c:v>42236</c:v>
                </c:pt>
                <c:pt idx="354">
                  <c:v>42237</c:v>
                </c:pt>
                <c:pt idx="355">
                  <c:v>42240</c:v>
                </c:pt>
                <c:pt idx="356">
                  <c:v>42241</c:v>
                </c:pt>
                <c:pt idx="357">
                  <c:v>42242</c:v>
                </c:pt>
                <c:pt idx="358">
                  <c:v>42243</c:v>
                </c:pt>
                <c:pt idx="359">
                  <c:v>42244</c:v>
                </c:pt>
                <c:pt idx="360">
                  <c:v>42247</c:v>
                </c:pt>
                <c:pt idx="361">
                  <c:v>42248</c:v>
                </c:pt>
                <c:pt idx="362">
                  <c:v>42249</c:v>
                </c:pt>
                <c:pt idx="363">
                  <c:v>42254</c:v>
                </c:pt>
                <c:pt idx="364">
                  <c:v>42255</c:v>
                </c:pt>
                <c:pt idx="365">
                  <c:v>42256</c:v>
                </c:pt>
                <c:pt idx="366">
                  <c:v>42257</c:v>
                </c:pt>
                <c:pt idx="367">
                  <c:v>42258</c:v>
                </c:pt>
                <c:pt idx="368">
                  <c:v>42261</c:v>
                </c:pt>
                <c:pt idx="369">
                  <c:v>42262</c:v>
                </c:pt>
                <c:pt idx="370">
                  <c:v>42263</c:v>
                </c:pt>
                <c:pt idx="371">
                  <c:v>42264</c:v>
                </c:pt>
                <c:pt idx="372">
                  <c:v>42265</c:v>
                </c:pt>
                <c:pt idx="373">
                  <c:v>42268</c:v>
                </c:pt>
                <c:pt idx="374">
                  <c:v>42269</c:v>
                </c:pt>
                <c:pt idx="375">
                  <c:v>42270</c:v>
                </c:pt>
                <c:pt idx="376">
                  <c:v>42271</c:v>
                </c:pt>
                <c:pt idx="377">
                  <c:v>42272</c:v>
                </c:pt>
                <c:pt idx="378">
                  <c:v>42275</c:v>
                </c:pt>
                <c:pt idx="379">
                  <c:v>42276</c:v>
                </c:pt>
                <c:pt idx="380">
                  <c:v>42277</c:v>
                </c:pt>
                <c:pt idx="381">
                  <c:v>42285</c:v>
                </c:pt>
                <c:pt idx="382">
                  <c:v>42286</c:v>
                </c:pt>
                <c:pt idx="383">
                  <c:v>42289</c:v>
                </c:pt>
                <c:pt idx="384">
                  <c:v>42290</c:v>
                </c:pt>
                <c:pt idx="385">
                  <c:v>42291</c:v>
                </c:pt>
                <c:pt idx="386">
                  <c:v>42292</c:v>
                </c:pt>
                <c:pt idx="387">
                  <c:v>42293</c:v>
                </c:pt>
                <c:pt idx="388">
                  <c:v>42296</c:v>
                </c:pt>
                <c:pt idx="389">
                  <c:v>42297</c:v>
                </c:pt>
                <c:pt idx="390">
                  <c:v>42298</c:v>
                </c:pt>
                <c:pt idx="391">
                  <c:v>42299</c:v>
                </c:pt>
                <c:pt idx="392">
                  <c:v>42300</c:v>
                </c:pt>
                <c:pt idx="393">
                  <c:v>42303</c:v>
                </c:pt>
                <c:pt idx="394">
                  <c:v>42304</c:v>
                </c:pt>
                <c:pt idx="395">
                  <c:v>42305</c:v>
                </c:pt>
                <c:pt idx="396">
                  <c:v>42306</c:v>
                </c:pt>
                <c:pt idx="397">
                  <c:v>42307</c:v>
                </c:pt>
                <c:pt idx="398">
                  <c:v>42310</c:v>
                </c:pt>
                <c:pt idx="399">
                  <c:v>42311</c:v>
                </c:pt>
                <c:pt idx="400">
                  <c:v>42312</c:v>
                </c:pt>
                <c:pt idx="401">
                  <c:v>42313</c:v>
                </c:pt>
                <c:pt idx="402">
                  <c:v>42314</c:v>
                </c:pt>
                <c:pt idx="403">
                  <c:v>42317</c:v>
                </c:pt>
                <c:pt idx="404">
                  <c:v>42318</c:v>
                </c:pt>
                <c:pt idx="405">
                  <c:v>42319</c:v>
                </c:pt>
                <c:pt idx="406">
                  <c:v>42320</c:v>
                </c:pt>
                <c:pt idx="407">
                  <c:v>42321</c:v>
                </c:pt>
                <c:pt idx="408">
                  <c:v>42324</c:v>
                </c:pt>
                <c:pt idx="409">
                  <c:v>42325</c:v>
                </c:pt>
                <c:pt idx="410">
                  <c:v>42326</c:v>
                </c:pt>
                <c:pt idx="411">
                  <c:v>42327</c:v>
                </c:pt>
                <c:pt idx="412">
                  <c:v>42328</c:v>
                </c:pt>
                <c:pt idx="413">
                  <c:v>42331</c:v>
                </c:pt>
                <c:pt idx="414">
                  <c:v>42332</c:v>
                </c:pt>
                <c:pt idx="415">
                  <c:v>42333</c:v>
                </c:pt>
                <c:pt idx="416">
                  <c:v>42334</c:v>
                </c:pt>
                <c:pt idx="417">
                  <c:v>42335</c:v>
                </c:pt>
                <c:pt idx="418">
                  <c:v>42338</c:v>
                </c:pt>
                <c:pt idx="419">
                  <c:v>42339</c:v>
                </c:pt>
                <c:pt idx="420">
                  <c:v>42340</c:v>
                </c:pt>
                <c:pt idx="421">
                  <c:v>42341</c:v>
                </c:pt>
                <c:pt idx="422">
                  <c:v>42342</c:v>
                </c:pt>
                <c:pt idx="423">
                  <c:v>42345</c:v>
                </c:pt>
                <c:pt idx="424">
                  <c:v>42346</c:v>
                </c:pt>
                <c:pt idx="425">
                  <c:v>42347</c:v>
                </c:pt>
                <c:pt idx="426">
                  <c:v>42348</c:v>
                </c:pt>
                <c:pt idx="427">
                  <c:v>42349</c:v>
                </c:pt>
                <c:pt idx="428">
                  <c:v>42352</c:v>
                </c:pt>
                <c:pt idx="429">
                  <c:v>42353</c:v>
                </c:pt>
                <c:pt idx="430">
                  <c:v>42354</c:v>
                </c:pt>
                <c:pt idx="431">
                  <c:v>42355</c:v>
                </c:pt>
                <c:pt idx="432">
                  <c:v>42356</c:v>
                </c:pt>
                <c:pt idx="433">
                  <c:v>42359</c:v>
                </c:pt>
                <c:pt idx="434">
                  <c:v>42360</c:v>
                </c:pt>
                <c:pt idx="435">
                  <c:v>42361</c:v>
                </c:pt>
                <c:pt idx="436">
                  <c:v>42362</c:v>
                </c:pt>
                <c:pt idx="437">
                  <c:v>42363</c:v>
                </c:pt>
                <c:pt idx="438">
                  <c:v>42366</c:v>
                </c:pt>
                <c:pt idx="439">
                  <c:v>42367</c:v>
                </c:pt>
                <c:pt idx="440">
                  <c:v>42368</c:v>
                </c:pt>
                <c:pt idx="441">
                  <c:v>42369</c:v>
                </c:pt>
                <c:pt idx="442">
                  <c:v>42373</c:v>
                </c:pt>
                <c:pt idx="443">
                  <c:v>42374</c:v>
                </c:pt>
                <c:pt idx="444">
                  <c:v>42375</c:v>
                </c:pt>
                <c:pt idx="445">
                  <c:v>42376</c:v>
                </c:pt>
                <c:pt idx="446">
                  <c:v>42377</c:v>
                </c:pt>
                <c:pt idx="447">
                  <c:v>42380</c:v>
                </c:pt>
                <c:pt idx="448">
                  <c:v>42381</c:v>
                </c:pt>
                <c:pt idx="449">
                  <c:v>42382</c:v>
                </c:pt>
                <c:pt idx="450">
                  <c:v>42383</c:v>
                </c:pt>
                <c:pt idx="451">
                  <c:v>42384</c:v>
                </c:pt>
                <c:pt idx="452">
                  <c:v>42387</c:v>
                </c:pt>
                <c:pt idx="453">
                  <c:v>42388</c:v>
                </c:pt>
                <c:pt idx="454">
                  <c:v>42389</c:v>
                </c:pt>
                <c:pt idx="455">
                  <c:v>42390</c:v>
                </c:pt>
                <c:pt idx="456">
                  <c:v>42391</c:v>
                </c:pt>
                <c:pt idx="457">
                  <c:v>42394</c:v>
                </c:pt>
                <c:pt idx="458">
                  <c:v>42395</c:v>
                </c:pt>
                <c:pt idx="459">
                  <c:v>42396</c:v>
                </c:pt>
                <c:pt idx="460">
                  <c:v>42397</c:v>
                </c:pt>
                <c:pt idx="461">
                  <c:v>42398</c:v>
                </c:pt>
                <c:pt idx="462">
                  <c:v>42401</c:v>
                </c:pt>
                <c:pt idx="463">
                  <c:v>42402</c:v>
                </c:pt>
                <c:pt idx="464">
                  <c:v>42403</c:v>
                </c:pt>
                <c:pt idx="465">
                  <c:v>42404</c:v>
                </c:pt>
                <c:pt idx="466">
                  <c:v>42405</c:v>
                </c:pt>
                <c:pt idx="467">
                  <c:v>42415</c:v>
                </c:pt>
                <c:pt idx="468">
                  <c:v>42416</c:v>
                </c:pt>
                <c:pt idx="469">
                  <c:v>42417</c:v>
                </c:pt>
                <c:pt idx="470">
                  <c:v>42418</c:v>
                </c:pt>
                <c:pt idx="471">
                  <c:v>42419</c:v>
                </c:pt>
                <c:pt idx="472">
                  <c:v>42422</c:v>
                </c:pt>
                <c:pt idx="473">
                  <c:v>42423</c:v>
                </c:pt>
                <c:pt idx="474">
                  <c:v>42424</c:v>
                </c:pt>
                <c:pt idx="475">
                  <c:v>42425</c:v>
                </c:pt>
                <c:pt idx="476">
                  <c:v>42426</c:v>
                </c:pt>
                <c:pt idx="477">
                  <c:v>42429</c:v>
                </c:pt>
                <c:pt idx="478">
                  <c:v>42430</c:v>
                </c:pt>
                <c:pt idx="479">
                  <c:v>42431</c:v>
                </c:pt>
                <c:pt idx="480">
                  <c:v>42432</c:v>
                </c:pt>
                <c:pt idx="481">
                  <c:v>42433</c:v>
                </c:pt>
                <c:pt idx="482">
                  <c:v>42436</c:v>
                </c:pt>
                <c:pt idx="483">
                  <c:v>42437</c:v>
                </c:pt>
                <c:pt idx="484">
                  <c:v>42438</c:v>
                </c:pt>
                <c:pt idx="485">
                  <c:v>42439</c:v>
                </c:pt>
                <c:pt idx="486">
                  <c:v>42440</c:v>
                </c:pt>
                <c:pt idx="487">
                  <c:v>42443</c:v>
                </c:pt>
                <c:pt idx="488">
                  <c:v>42444</c:v>
                </c:pt>
                <c:pt idx="489">
                  <c:v>42445</c:v>
                </c:pt>
                <c:pt idx="490">
                  <c:v>42446</c:v>
                </c:pt>
                <c:pt idx="491">
                  <c:v>42447</c:v>
                </c:pt>
                <c:pt idx="492">
                  <c:v>42450</c:v>
                </c:pt>
                <c:pt idx="493">
                  <c:v>42451</c:v>
                </c:pt>
                <c:pt idx="494">
                  <c:v>42452</c:v>
                </c:pt>
                <c:pt idx="495">
                  <c:v>42453</c:v>
                </c:pt>
                <c:pt idx="496">
                  <c:v>42454</c:v>
                </c:pt>
                <c:pt idx="497">
                  <c:v>42457</c:v>
                </c:pt>
                <c:pt idx="498">
                  <c:v>42458</c:v>
                </c:pt>
                <c:pt idx="499">
                  <c:v>42459</c:v>
                </c:pt>
                <c:pt idx="500">
                  <c:v>42460</c:v>
                </c:pt>
                <c:pt idx="501">
                  <c:v>42461</c:v>
                </c:pt>
                <c:pt idx="502">
                  <c:v>42465</c:v>
                </c:pt>
                <c:pt idx="503">
                  <c:v>42466</c:v>
                </c:pt>
                <c:pt idx="504">
                  <c:v>42467</c:v>
                </c:pt>
                <c:pt idx="505">
                  <c:v>42468</c:v>
                </c:pt>
                <c:pt idx="506">
                  <c:v>42471</c:v>
                </c:pt>
                <c:pt idx="507">
                  <c:v>42472</c:v>
                </c:pt>
                <c:pt idx="508">
                  <c:v>42473</c:v>
                </c:pt>
                <c:pt idx="509">
                  <c:v>42474</c:v>
                </c:pt>
                <c:pt idx="510">
                  <c:v>42475</c:v>
                </c:pt>
                <c:pt idx="511">
                  <c:v>42478</c:v>
                </c:pt>
                <c:pt idx="512">
                  <c:v>42479</c:v>
                </c:pt>
                <c:pt idx="513">
                  <c:v>42480</c:v>
                </c:pt>
                <c:pt idx="514">
                  <c:v>42481</c:v>
                </c:pt>
                <c:pt idx="515">
                  <c:v>42482</c:v>
                </c:pt>
                <c:pt idx="516">
                  <c:v>42485</c:v>
                </c:pt>
                <c:pt idx="517">
                  <c:v>42486</c:v>
                </c:pt>
                <c:pt idx="518">
                  <c:v>42487</c:v>
                </c:pt>
                <c:pt idx="519">
                  <c:v>42488</c:v>
                </c:pt>
                <c:pt idx="520">
                  <c:v>42489</c:v>
                </c:pt>
                <c:pt idx="521">
                  <c:v>42493</c:v>
                </c:pt>
                <c:pt idx="522">
                  <c:v>42494</c:v>
                </c:pt>
                <c:pt idx="523">
                  <c:v>42495</c:v>
                </c:pt>
                <c:pt idx="524">
                  <c:v>42496</c:v>
                </c:pt>
                <c:pt idx="525">
                  <c:v>42499</c:v>
                </c:pt>
                <c:pt idx="526">
                  <c:v>42500</c:v>
                </c:pt>
                <c:pt idx="527">
                  <c:v>42501</c:v>
                </c:pt>
                <c:pt idx="528">
                  <c:v>42502</c:v>
                </c:pt>
                <c:pt idx="529">
                  <c:v>42503</c:v>
                </c:pt>
                <c:pt idx="530">
                  <c:v>42506</c:v>
                </c:pt>
                <c:pt idx="531">
                  <c:v>42507</c:v>
                </c:pt>
                <c:pt idx="532">
                  <c:v>42508</c:v>
                </c:pt>
                <c:pt idx="533">
                  <c:v>42509</c:v>
                </c:pt>
                <c:pt idx="534">
                  <c:v>42510</c:v>
                </c:pt>
                <c:pt idx="535">
                  <c:v>42513</c:v>
                </c:pt>
                <c:pt idx="536">
                  <c:v>42514</c:v>
                </c:pt>
                <c:pt idx="537">
                  <c:v>42515</c:v>
                </c:pt>
                <c:pt idx="538">
                  <c:v>42516</c:v>
                </c:pt>
                <c:pt idx="539">
                  <c:v>42517</c:v>
                </c:pt>
                <c:pt idx="540">
                  <c:v>42520</c:v>
                </c:pt>
                <c:pt idx="541">
                  <c:v>42521</c:v>
                </c:pt>
                <c:pt idx="542">
                  <c:v>42522</c:v>
                </c:pt>
                <c:pt idx="543">
                  <c:v>42523</c:v>
                </c:pt>
                <c:pt idx="544">
                  <c:v>42524</c:v>
                </c:pt>
                <c:pt idx="545">
                  <c:v>42527</c:v>
                </c:pt>
                <c:pt idx="546">
                  <c:v>42528</c:v>
                </c:pt>
                <c:pt idx="547">
                  <c:v>42529</c:v>
                </c:pt>
                <c:pt idx="548">
                  <c:v>42534</c:v>
                </c:pt>
                <c:pt idx="549">
                  <c:v>42535</c:v>
                </c:pt>
                <c:pt idx="550">
                  <c:v>42536</c:v>
                </c:pt>
                <c:pt idx="551">
                  <c:v>42537</c:v>
                </c:pt>
                <c:pt idx="552">
                  <c:v>42538</c:v>
                </c:pt>
                <c:pt idx="553">
                  <c:v>42541</c:v>
                </c:pt>
                <c:pt idx="554">
                  <c:v>42542</c:v>
                </c:pt>
                <c:pt idx="555">
                  <c:v>42543</c:v>
                </c:pt>
                <c:pt idx="556">
                  <c:v>42544</c:v>
                </c:pt>
                <c:pt idx="557">
                  <c:v>42545</c:v>
                </c:pt>
                <c:pt idx="558">
                  <c:v>42548</c:v>
                </c:pt>
                <c:pt idx="559">
                  <c:v>42549</c:v>
                </c:pt>
                <c:pt idx="560">
                  <c:v>42550</c:v>
                </c:pt>
                <c:pt idx="561">
                  <c:v>42551</c:v>
                </c:pt>
                <c:pt idx="562">
                  <c:v>42552</c:v>
                </c:pt>
                <c:pt idx="563">
                  <c:v>42555</c:v>
                </c:pt>
                <c:pt idx="564">
                  <c:v>42556</c:v>
                </c:pt>
                <c:pt idx="565">
                  <c:v>42557</c:v>
                </c:pt>
                <c:pt idx="566">
                  <c:v>42558</c:v>
                </c:pt>
                <c:pt idx="567">
                  <c:v>42559</c:v>
                </c:pt>
                <c:pt idx="568">
                  <c:v>42562</c:v>
                </c:pt>
                <c:pt idx="569">
                  <c:v>42563</c:v>
                </c:pt>
                <c:pt idx="570">
                  <c:v>42564</c:v>
                </c:pt>
                <c:pt idx="571">
                  <c:v>42565</c:v>
                </c:pt>
                <c:pt idx="572">
                  <c:v>42566</c:v>
                </c:pt>
                <c:pt idx="573">
                  <c:v>42569</c:v>
                </c:pt>
                <c:pt idx="574">
                  <c:v>42570</c:v>
                </c:pt>
                <c:pt idx="575">
                  <c:v>42571</c:v>
                </c:pt>
                <c:pt idx="576">
                  <c:v>42572</c:v>
                </c:pt>
                <c:pt idx="577">
                  <c:v>42573</c:v>
                </c:pt>
                <c:pt idx="578">
                  <c:v>42576</c:v>
                </c:pt>
                <c:pt idx="579">
                  <c:v>42577</c:v>
                </c:pt>
                <c:pt idx="580">
                  <c:v>42578</c:v>
                </c:pt>
                <c:pt idx="581">
                  <c:v>42579</c:v>
                </c:pt>
                <c:pt idx="582">
                  <c:v>42580</c:v>
                </c:pt>
                <c:pt idx="583">
                  <c:v>42583</c:v>
                </c:pt>
                <c:pt idx="584">
                  <c:v>42584</c:v>
                </c:pt>
                <c:pt idx="585">
                  <c:v>42585</c:v>
                </c:pt>
                <c:pt idx="586">
                  <c:v>42586</c:v>
                </c:pt>
                <c:pt idx="587">
                  <c:v>42587</c:v>
                </c:pt>
                <c:pt idx="588">
                  <c:v>42590</c:v>
                </c:pt>
                <c:pt idx="589">
                  <c:v>42591</c:v>
                </c:pt>
                <c:pt idx="590">
                  <c:v>42592</c:v>
                </c:pt>
                <c:pt idx="591">
                  <c:v>42593</c:v>
                </c:pt>
                <c:pt idx="592">
                  <c:v>42594</c:v>
                </c:pt>
                <c:pt idx="593">
                  <c:v>42597</c:v>
                </c:pt>
                <c:pt idx="594">
                  <c:v>42598</c:v>
                </c:pt>
                <c:pt idx="595">
                  <c:v>42599</c:v>
                </c:pt>
                <c:pt idx="596">
                  <c:v>42600</c:v>
                </c:pt>
                <c:pt idx="597">
                  <c:v>42601</c:v>
                </c:pt>
                <c:pt idx="598">
                  <c:v>42604</c:v>
                </c:pt>
                <c:pt idx="599">
                  <c:v>42605</c:v>
                </c:pt>
                <c:pt idx="600">
                  <c:v>42606</c:v>
                </c:pt>
                <c:pt idx="601">
                  <c:v>42607</c:v>
                </c:pt>
                <c:pt idx="602">
                  <c:v>42608</c:v>
                </c:pt>
                <c:pt idx="603">
                  <c:v>42611</c:v>
                </c:pt>
                <c:pt idx="604">
                  <c:v>42612</c:v>
                </c:pt>
                <c:pt idx="605">
                  <c:v>42613</c:v>
                </c:pt>
                <c:pt idx="606">
                  <c:v>42614</c:v>
                </c:pt>
                <c:pt idx="607">
                  <c:v>42615</c:v>
                </c:pt>
                <c:pt idx="608">
                  <c:v>42618</c:v>
                </c:pt>
                <c:pt idx="609">
                  <c:v>42619</c:v>
                </c:pt>
                <c:pt idx="610">
                  <c:v>42620</c:v>
                </c:pt>
                <c:pt idx="611">
                  <c:v>42621</c:v>
                </c:pt>
                <c:pt idx="612">
                  <c:v>42622</c:v>
                </c:pt>
                <c:pt idx="613">
                  <c:v>42625</c:v>
                </c:pt>
                <c:pt idx="614">
                  <c:v>42626</c:v>
                </c:pt>
                <c:pt idx="615">
                  <c:v>42627</c:v>
                </c:pt>
                <c:pt idx="616">
                  <c:v>42632</c:v>
                </c:pt>
                <c:pt idx="617">
                  <c:v>42633</c:v>
                </c:pt>
                <c:pt idx="618">
                  <c:v>42634</c:v>
                </c:pt>
                <c:pt idx="619">
                  <c:v>42635</c:v>
                </c:pt>
                <c:pt idx="620">
                  <c:v>42636</c:v>
                </c:pt>
                <c:pt idx="621">
                  <c:v>42639</c:v>
                </c:pt>
                <c:pt idx="622">
                  <c:v>42640</c:v>
                </c:pt>
                <c:pt idx="623">
                  <c:v>42641</c:v>
                </c:pt>
                <c:pt idx="624">
                  <c:v>42642</c:v>
                </c:pt>
                <c:pt idx="625">
                  <c:v>42643</c:v>
                </c:pt>
                <c:pt idx="626">
                  <c:v>42653</c:v>
                </c:pt>
                <c:pt idx="627">
                  <c:v>42654</c:v>
                </c:pt>
                <c:pt idx="628">
                  <c:v>42655</c:v>
                </c:pt>
                <c:pt idx="629">
                  <c:v>42656</c:v>
                </c:pt>
                <c:pt idx="630">
                  <c:v>42657</c:v>
                </c:pt>
                <c:pt idx="631">
                  <c:v>42660</c:v>
                </c:pt>
                <c:pt idx="632">
                  <c:v>42661</c:v>
                </c:pt>
                <c:pt idx="633">
                  <c:v>42662</c:v>
                </c:pt>
                <c:pt idx="634">
                  <c:v>42663</c:v>
                </c:pt>
                <c:pt idx="635">
                  <c:v>42664</c:v>
                </c:pt>
                <c:pt idx="636">
                  <c:v>42667</c:v>
                </c:pt>
                <c:pt idx="637">
                  <c:v>42668</c:v>
                </c:pt>
                <c:pt idx="638">
                  <c:v>42669</c:v>
                </c:pt>
                <c:pt idx="639">
                  <c:v>42670</c:v>
                </c:pt>
                <c:pt idx="640">
                  <c:v>42671</c:v>
                </c:pt>
                <c:pt idx="641">
                  <c:v>42674</c:v>
                </c:pt>
                <c:pt idx="642">
                  <c:v>42675</c:v>
                </c:pt>
                <c:pt idx="643">
                  <c:v>42676</c:v>
                </c:pt>
                <c:pt idx="644">
                  <c:v>42677</c:v>
                </c:pt>
                <c:pt idx="645">
                  <c:v>42678</c:v>
                </c:pt>
                <c:pt idx="646">
                  <c:v>42681</c:v>
                </c:pt>
                <c:pt idx="647">
                  <c:v>42682</c:v>
                </c:pt>
                <c:pt idx="648">
                  <c:v>42683</c:v>
                </c:pt>
                <c:pt idx="649">
                  <c:v>42684</c:v>
                </c:pt>
                <c:pt idx="650">
                  <c:v>42685</c:v>
                </c:pt>
                <c:pt idx="651">
                  <c:v>42688</c:v>
                </c:pt>
                <c:pt idx="652">
                  <c:v>42689</c:v>
                </c:pt>
                <c:pt idx="653">
                  <c:v>42690</c:v>
                </c:pt>
                <c:pt idx="654">
                  <c:v>42691</c:v>
                </c:pt>
                <c:pt idx="655">
                  <c:v>42692</c:v>
                </c:pt>
                <c:pt idx="656">
                  <c:v>42695</c:v>
                </c:pt>
                <c:pt idx="657">
                  <c:v>42696</c:v>
                </c:pt>
                <c:pt idx="658">
                  <c:v>42697</c:v>
                </c:pt>
                <c:pt idx="659">
                  <c:v>42698</c:v>
                </c:pt>
                <c:pt idx="660">
                  <c:v>42699</c:v>
                </c:pt>
                <c:pt idx="661">
                  <c:v>42702</c:v>
                </c:pt>
                <c:pt idx="662">
                  <c:v>42703</c:v>
                </c:pt>
                <c:pt idx="663">
                  <c:v>42704</c:v>
                </c:pt>
                <c:pt idx="664">
                  <c:v>42705</c:v>
                </c:pt>
                <c:pt idx="665">
                  <c:v>42706</c:v>
                </c:pt>
                <c:pt idx="666">
                  <c:v>42709</c:v>
                </c:pt>
                <c:pt idx="667">
                  <c:v>42710</c:v>
                </c:pt>
                <c:pt idx="668">
                  <c:v>42711</c:v>
                </c:pt>
                <c:pt idx="669">
                  <c:v>42712</c:v>
                </c:pt>
                <c:pt idx="670">
                  <c:v>42713</c:v>
                </c:pt>
                <c:pt idx="671">
                  <c:v>42716</c:v>
                </c:pt>
                <c:pt idx="672">
                  <c:v>42717</c:v>
                </c:pt>
                <c:pt idx="673">
                  <c:v>42718</c:v>
                </c:pt>
                <c:pt idx="674">
                  <c:v>42719</c:v>
                </c:pt>
                <c:pt idx="675">
                  <c:v>42720</c:v>
                </c:pt>
                <c:pt idx="676">
                  <c:v>42723</c:v>
                </c:pt>
                <c:pt idx="677">
                  <c:v>42724</c:v>
                </c:pt>
                <c:pt idx="678">
                  <c:v>42725</c:v>
                </c:pt>
                <c:pt idx="679">
                  <c:v>42726</c:v>
                </c:pt>
                <c:pt idx="680">
                  <c:v>42727</c:v>
                </c:pt>
                <c:pt idx="681">
                  <c:v>42730</c:v>
                </c:pt>
                <c:pt idx="682">
                  <c:v>42731</c:v>
                </c:pt>
                <c:pt idx="683">
                  <c:v>42732</c:v>
                </c:pt>
                <c:pt idx="684">
                  <c:v>42733</c:v>
                </c:pt>
                <c:pt idx="685">
                  <c:v>42734</c:v>
                </c:pt>
                <c:pt idx="686">
                  <c:v>42738</c:v>
                </c:pt>
                <c:pt idx="687">
                  <c:v>42739</c:v>
                </c:pt>
                <c:pt idx="688">
                  <c:v>42740</c:v>
                </c:pt>
                <c:pt idx="689">
                  <c:v>42741</c:v>
                </c:pt>
                <c:pt idx="690">
                  <c:v>42744</c:v>
                </c:pt>
                <c:pt idx="691">
                  <c:v>42745</c:v>
                </c:pt>
                <c:pt idx="692">
                  <c:v>42746</c:v>
                </c:pt>
                <c:pt idx="693">
                  <c:v>42747</c:v>
                </c:pt>
                <c:pt idx="694">
                  <c:v>42748</c:v>
                </c:pt>
                <c:pt idx="695">
                  <c:v>42751</c:v>
                </c:pt>
                <c:pt idx="696">
                  <c:v>42752</c:v>
                </c:pt>
                <c:pt idx="697">
                  <c:v>42753</c:v>
                </c:pt>
                <c:pt idx="698">
                  <c:v>42754</c:v>
                </c:pt>
                <c:pt idx="699">
                  <c:v>42755</c:v>
                </c:pt>
                <c:pt idx="700">
                  <c:v>42758</c:v>
                </c:pt>
                <c:pt idx="701">
                  <c:v>42759</c:v>
                </c:pt>
                <c:pt idx="702">
                  <c:v>42760</c:v>
                </c:pt>
                <c:pt idx="703">
                  <c:v>42761</c:v>
                </c:pt>
                <c:pt idx="704">
                  <c:v>42769</c:v>
                </c:pt>
                <c:pt idx="705">
                  <c:v>42772</c:v>
                </c:pt>
                <c:pt idx="706">
                  <c:v>42773</c:v>
                </c:pt>
                <c:pt idx="707">
                  <c:v>42774</c:v>
                </c:pt>
                <c:pt idx="708">
                  <c:v>42775</c:v>
                </c:pt>
                <c:pt idx="709">
                  <c:v>42776</c:v>
                </c:pt>
                <c:pt idx="710">
                  <c:v>42779</c:v>
                </c:pt>
                <c:pt idx="711">
                  <c:v>42780</c:v>
                </c:pt>
                <c:pt idx="712">
                  <c:v>42781</c:v>
                </c:pt>
                <c:pt idx="713">
                  <c:v>42782</c:v>
                </c:pt>
                <c:pt idx="714">
                  <c:v>42783</c:v>
                </c:pt>
                <c:pt idx="715">
                  <c:v>42786</c:v>
                </c:pt>
                <c:pt idx="716">
                  <c:v>42787</c:v>
                </c:pt>
                <c:pt idx="717">
                  <c:v>42788</c:v>
                </c:pt>
                <c:pt idx="718">
                  <c:v>42789</c:v>
                </c:pt>
                <c:pt idx="719">
                  <c:v>42790</c:v>
                </c:pt>
                <c:pt idx="720">
                  <c:v>42793</c:v>
                </c:pt>
                <c:pt idx="721">
                  <c:v>42794</c:v>
                </c:pt>
                <c:pt idx="722">
                  <c:v>42795</c:v>
                </c:pt>
                <c:pt idx="723">
                  <c:v>42796</c:v>
                </c:pt>
                <c:pt idx="724">
                  <c:v>42797</c:v>
                </c:pt>
                <c:pt idx="725">
                  <c:v>42800</c:v>
                </c:pt>
                <c:pt idx="726">
                  <c:v>42801</c:v>
                </c:pt>
                <c:pt idx="727">
                  <c:v>42802</c:v>
                </c:pt>
                <c:pt idx="728">
                  <c:v>42803</c:v>
                </c:pt>
                <c:pt idx="729">
                  <c:v>42804</c:v>
                </c:pt>
                <c:pt idx="730">
                  <c:v>42807</c:v>
                </c:pt>
                <c:pt idx="731">
                  <c:v>42808</c:v>
                </c:pt>
                <c:pt idx="732">
                  <c:v>42809</c:v>
                </c:pt>
                <c:pt idx="733">
                  <c:v>42810</c:v>
                </c:pt>
                <c:pt idx="734">
                  <c:v>42811</c:v>
                </c:pt>
                <c:pt idx="735">
                  <c:v>42814</c:v>
                </c:pt>
                <c:pt idx="736">
                  <c:v>42815</c:v>
                </c:pt>
                <c:pt idx="737">
                  <c:v>42816</c:v>
                </c:pt>
                <c:pt idx="738">
                  <c:v>42817</c:v>
                </c:pt>
                <c:pt idx="739">
                  <c:v>42818</c:v>
                </c:pt>
                <c:pt idx="740">
                  <c:v>42821</c:v>
                </c:pt>
                <c:pt idx="741">
                  <c:v>42822</c:v>
                </c:pt>
                <c:pt idx="742">
                  <c:v>42823</c:v>
                </c:pt>
                <c:pt idx="743">
                  <c:v>42824</c:v>
                </c:pt>
                <c:pt idx="744">
                  <c:v>42825</c:v>
                </c:pt>
                <c:pt idx="745">
                  <c:v>42830</c:v>
                </c:pt>
                <c:pt idx="746">
                  <c:v>42831</c:v>
                </c:pt>
                <c:pt idx="747">
                  <c:v>42832</c:v>
                </c:pt>
                <c:pt idx="748">
                  <c:v>42835</c:v>
                </c:pt>
                <c:pt idx="749">
                  <c:v>42836</c:v>
                </c:pt>
                <c:pt idx="750">
                  <c:v>42837</c:v>
                </c:pt>
                <c:pt idx="751">
                  <c:v>42838</c:v>
                </c:pt>
                <c:pt idx="752">
                  <c:v>42839</c:v>
                </c:pt>
                <c:pt idx="753">
                  <c:v>42842</c:v>
                </c:pt>
                <c:pt idx="754">
                  <c:v>42843</c:v>
                </c:pt>
                <c:pt idx="755">
                  <c:v>42844</c:v>
                </c:pt>
                <c:pt idx="756">
                  <c:v>42845</c:v>
                </c:pt>
                <c:pt idx="757">
                  <c:v>42846</c:v>
                </c:pt>
                <c:pt idx="758">
                  <c:v>42849</c:v>
                </c:pt>
                <c:pt idx="759">
                  <c:v>42850</c:v>
                </c:pt>
                <c:pt idx="760">
                  <c:v>42851</c:v>
                </c:pt>
                <c:pt idx="761">
                  <c:v>42852</c:v>
                </c:pt>
                <c:pt idx="762">
                  <c:v>42853</c:v>
                </c:pt>
                <c:pt idx="763">
                  <c:v>42857</c:v>
                </c:pt>
                <c:pt idx="764">
                  <c:v>42858</c:v>
                </c:pt>
                <c:pt idx="765">
                  <c:v>42859</c:v>
                </c:pt>
                <c:pt idx="766">
                  <c:v>42860</c:v>
                </c:pt>
                <c:pt idx="767">
                  <c:v>42863</c:v>
                </c:pt>
                <c:pt idx="768">
                  <c:v>42864</c:v>
                </c:pt>
                <c:pt idx="769">
                  <c:v>42865</c:v>
                </c:pt>
                <c:pt idx="770">
                  <c:v>42866</c:v>
                </c:pt>
                <c:pt idx="771">
                  <c:v>42867</c:v>
                </c:pt>
                <c:pt idx="772">
                  <c:v>42870</c:v>
                </c:pt>
                <c:pt idx="773">
                  <c:v>42871</c:v>
                </c:pt>
                <c:pt idx="774">
                  <c:v>42872</c:v>
                </c:pt>
                <c:pt idx="775">
                  <c:v>42873</c:v>
                </c:pt>
                <c:pt idx="776">
                  <c:v>42874</c:v>
                </c:pt>
                <c:pt idx="777">
                  <c:v>42877</c:v>
                </c:pt>
                <c:pt idx="778">
                  <c:v>42878</c:v>
                </c:pt>
                <c:pt idx="779">
                  <c:v>42879</c:v>
                </c:pt>
                <c:pt idx="780">
                  <c:v>42880</c:v>
                </c:pt>
                <c:pt idx="781">
                  <c:v>42881</c:v>
                </c:pt>
                <c:pt idx="782">
                  <c:v>42886</c:v>
                </c:pt>
                <c:pt idx="783">
                  <c:v>42887</c:v>
                </c:pt>
                <c:pt idx="784">
                  <c:v>42888</c:v>
                </c:pt>
                <c:pt idx="785">
                  <c:v>42891</c:v>
                </c:pt>
                <c:pt idx="786">
                  <c:v>42892</c:v>
                </c:pt>
                <c:pt idx="787">
                  <c:v>42893</c:v>
                </c:pt>
                <c:pt idx="788">
                  <c:v>42894</c:v>
                </c:pt>
                <c:pt idx="789">
                  <c:v>42895</c:v>
                </c:pt>
                <c:pt idx="790">
                  <c:v>42898</c:v>
                </c:pt>
                <c:pt idx="791">
                  <c:v>42899</c:v>
                </c:pt>
                <c:pt idx="792">
                  <c:v>42900</c:v>
                </c:pt>
                <c:pt idx="793">
                  <c:v>42901</c:v>
                </c:pt>
                <c:pt idx="794">
                  <c:v>42902</c:v>
                </c:pt>
                <c:pt idx="795">
                  <c:v>42905</c:v>
                </c:pt>
                <c:pt idx="796">
                  <c:v>42906</c:v>
                </c:pt>
                <c:pt idx="797">
                  <c:v>42907</c:v>
                </c:pt>
                <c:pt idx="798">
                  <c:v>42908</c:v>
                </c:pt>
                <c:pt idx="799">
                  <c:v>42909</c:v>
                </c:pt>
                <c:pt idx="800">
                  <c:v>42912</c:v>
                </c:pt>
                <c:pt idx="801">
                  <c:v>42913</c:v>
                </c:pt>
                <c:pt idx="802">
                  <c:v>42914</c:v>
                </c:pt>
                <c:pt idx="803">
                  <c:v>42915</c:v>
                </c:pt>
                <c:pt idx="804">
                  <c:v>42916</c:v>
                </c:pt>
                <c:pt idx="805">
                  <c:v>42919</c:v>
                </c:pt>
                <c:pt idx="806">
                  <c:v>42920</c:v>
                </c:pt>
                <c:pt idx="807">
                  <c:v>42921</c:v>
                </c:pt>
                <c:pt idx="808">
                  <c:v>42922</c:v>
                </c:pt>
                <c:pt idx="809">
                  <c:v>42923</c:v>
                </c:pt>
                <c:pt idx="810">
                  <c:v>42926</c:v>
                </c:pt>
                <c:pt idx="811">
                  <c:v>42927</c:v>
                </c:pt>
                <c:pt idx="812">
                  <c:v>42928</c:v>
                </c:pt>
                <c:pt idx="813">
                  <c:v>42929</c:v>
                </c:pt>
                <c:pt idx="814">
                  <c:v>42930</c:v>
                </c:pt>
                <c:pt idx="815">
                  <c:v>42933</c:v>
                </c:pt>
                <c:pt idx="816">
                  <c:v>42934</c:v>
                </c:pt>
                <c:pt idx="817">
                  <c:v>42935</c:v>
                </c:pt>
                <c:pt idx="818">
                  <c:v>42936</c:v>
                </c:pt>
                <c:pt idx="819">
                  <c:v>42937</c:v>
                </c:pt>
                <c:pt idx="820">
                  <c:v>42940</c:v>
                </c:pt>
                <c:pt idx="821">
                  <c:v>42941</c:v>
                </c:pt>
                <c:pt idx="822">
                  <c:v>42942</c:v>
                </c:pt>
                <c:pt idx="823">
                  <c:v>42943</c:v>
                </c:pt>
                <c:pt idx="824">
                  <c:v>42944</c:v>
                </c:pt>
                <c:pt idx="825">
                  <c:v>42947</c:v>
                </c:pt>
                <c:pt idx="826">
                  <c:v>42948</c:v>
                </c:pt>
                <c:pt idx="827">
                  <c:v>42949</c:v>
                </c:pt>
                <c:pt idx="828">
                  <c:v>42950</c:v>
                </c:pt>
                <c:pt idx="829">
                  <c:v>42951</c:v>
                </c:pt>
                <c:pt idx="830">
                  <c:v>42954</c:v>
                </c:pt>
                <c:pt idx="831">
                  <c:v>42955</c:v>
                </c:pt>
                <c:pt idx="832">
                  <c:v>42956</c:v>
                </c:pt>
                <c:pt idx="833">
                  <c:v>42957</c:v>
                </c:pt>
                <c:pt idx="834">
                  <c:v>42958</c:v>
                </c:pt>
                <c:pt idx="835">
                  <c:v>42961</c:v>
                </c:pt>
                <c:pt idx="836">
                  <c:v>42962</c:v>
                </c:pt>
                <c:pt idx="837">
                  <c:v>42963</c:v>
                </c:pt>
                <c:pt idx="838">
                  <c:v>42964</c:v>
                </c:pt>
                <c:pt idx="839">
                  <c:v>42965</c:v>
                </c:pt>
                <c:pt idx="840">
                  <c:v>42968</c:v>
                </c:pt>
                <c:pt idx="841">
                  <c:v>42969</c:v>
                </c:pt>
                <c:pt idx="842">
                  <c:v>42970</c:v>
                </c:pt>
                <c:pt idx="843">
                  <c:v>42971</c:v>
                </c:pt>
                <c:pt idx="844">
                  <c:v>42972</c:v>
                </c:pt>
                <c:pt idx="845">
                  <c:v>42975</c:v>
                </c:pt>
                <c:pt idx="846">
                  <c:v>42976</c:v>
                </c:pt>
                <c:pt idx="847">
                  <c:v>42977</c:v>
                </c:pt>
                <c:pt idx="848">
                  <c:v>42978</c:v>
                </c:pt>
                <c:pt idx="849">
                  <c:v>42979</c:v>
                </c:pt>
                <c:pt idx="850">
                  <c:v>42982</c:v>
                </c:pt>
                <c:pt idx="851">
                  <c:v>42983</c:v>
                </c:pt>
                <c:pt idx="852">
                  <c:v>42984</c:v>
                </c:pt>
                <c:pt idx="853">
                  <c:v>42985</c:v>
                </c:pt>
                <c:pt idx="854">
                  <c:v>42986</c:v>
                </c:pt>
                <c:pt idx="855">
                  <c:v>42989</c:v>
                </c:pt>
                <c:pt idx="856">
                  <c:v>42990</c:v>
                </c:pt>
                <c:pt idx="857">
                  <c:v>42991</c:v>
                </c:pt>
                <c:pt idx="858">
                  <c:v>42992</c:v>
                </c:pt>
                <c:pt idx="859">
                  <c:v>42993</c:v>
                </c:pt>
                <c:pt idx="860">
                  <c:v>42996</c:v>
                </c:pt>
                <c:pt idx="861">
                  <c:v>42997</c:v>
                </c:pt>
                <c:pt idx="862">
                  <c:v>42998</c:v>
                </c:pt>
                <c:pt idx="863">
                  <c:v>42999</c:v>
                </c:pt>
                <c:pt idx="864">
                  <c:v>43000</c:v>
                </c:pt>
                <c:pt idx="865">
                  <c:v>43003</c:v>
                </c:pt>
                <c:pt idx="866">
                  <c:v>43004</c:v>
                </c:pt>
                <c:pt idx="867">
                  <c:v>43005</c:v>
                </c:pt>
                <c:pt idx="868">
                  <c:v>43006</c:v>
                </c:pt>
                <c:pt idx="869">
                  <c:v>43007</c:v>
                </c:pt>
                <c:pt idx="870">
                  <c:v>43017</c:v>
                </c:pt>
                <c:pt idx="871">
                  <c:v>43018</c:v>
                </c:pt>
                <c:pt idx="872">
                  <c:v>43019</c:v>
                </c:pt>
                <c:pt idx="873">
                  <c:v>43020</c:v>
                </c:pt>
                <c:pt idx="874">
                  <c:v>43021</c:v>
                </c:pt>
                <c:pt idx="875">
                  <c:v>43024</c:v>
                </c:pt>
                <c:pt idx="876">
                  <c:v>43025</c:v>
                </c:pt>
                <c:pt idx="877">
                  <c:v>43026</c:v>
                </c:pt>
                <c:pt idx="878">
                  <c:v>43027</c:v>
                </c:pt>
                <c:pt idx="879">
                  <c:v>43028</c:v>
                </c:pt>
                <c:pt idx="880">
                  <c:v>43031</c:v>
                </c:pt>
                <c:pt idx="881">
                  <c:v>43032</c:v>
                </c:pt>
                <c:pt idx="882">
                  <c:v>43033</c:v>
                </c:pt>
                <c:pt idx="883">
                  <c:v>43034</c:v>
                </c:pt>
                <c:pt idx="884">
                  <c:v>43035</c:v>
                </c:pt>
                <c:pt idx="885">
                  <c:v>43038</c:v>
                </c:pt>
                <c:pt idx="886">
                  <c:v>43039</c:v>
                </c:pt>
                <c:pt idx="887">
                  <c:v>43040</c:v>
                </c:pt>
                <c:pt idx="888">
                  <c:v>43041</c:v>
                </c:pt>
                <c:pt idx="889">
                  <c:v>43042</c:v>
                </c:pt>
                <c:pt idx="890">
                  <c:v>43045</c:v>
                </c:pt>
                <c:pt idx="891">
                  <c:v>43046</c:v>
                </c:pt>
                <c:pt idx="892">
                  <c:v>43047</c:v>
                </c:pt>
                <c:pt idx="893">
                  <c:v>43048</c:v>
                </c:pt>
                <c:pt idx="894">
                  <c:v>43049</c:v>
                </c:pt>
                <c:pt idx="895">
                  <c:v>43052</c:v>
                </c:pt>
                <c:pt idx="896">
                  <c:v>43053</c:v>
                </c:pt>
                <c:pt idx="897">
                  <c:v>43054</c:v>
                </c:pt>
                <c:pt idx="898">
                  <c:v>43055</c:v>
                </c:pt>
                <c:pt idx="899">
                  <c:v>43056</c:v>
                </c:pt>
                <c:pt idx="900">
                  <c:v>43059</c:v>
                </c:pt>
                <c:pt idx="901">
                  <c:v>43060</c:v>
                </c:pt>
                <c:pt idx="902">
                  <c:v>43061</c:v>
                </c:pt>
                <c:pt idx="903">
                  <c:v>43062</c:v>
                </c:pt>
                <c:pt idx="904">
                  <c:v>43063</c:v>
                </c:pt>
                <c:pt idx="905">
                  <c:v>43066</c:v>
                </c:pt>
                <c:pt idx="906">
                  <c:v>43067</c:v>
                </c:pt>
                <c:pt idx="907">
                  <c:v>43068</c:v>
                </c:pt>
              </c:numCache>
            </c:numRef>
          </c:cat>
          <c:val>
            <c:numRef>
              <c:f>Sheet1!$F$2:$F$909</c:f>
              <c:numCache>
                <c:formatCode>###,###,###,###,##0.0000</c:formatCode>
                <c:ptCount val="908"/>
                <c:pt idx="0">
                  <c:v>79.400000000000006</c:v>
                </c:pt>
                <c:pt idx="1">
                  <c:v>79.37</c:v>
                </c:pt>
                <c:pt idx="2">
                  <c:v>80.05</c:v>
                </c:pt>
                <c:pt idx="3">
                  <c:v>80.19</c:v>
                </c:pt>
                <c:pt idx="4">
                  <c:v>80.13</c:v>
                </c:pt>
                <c:pt idx="5">
                  <c:v>79.94</c:v>
                </c:pt>
                <c:pt idx="6">
                  <c:v>80.03</c:v>
                </c:pt>
                <c:pt idx="7">
                  <c:v>80.02</c:v>
                </c:pt>
                <c:pt idx="8">
                  <c:v>80.150000000000006</c:v>
                </c:pt>
                <c:pt idx="9">
                  <c:v>80.19</c:v>
                </c:pt>
                <c:pt idx="10">
                  <c:v>80.11</c:v>
                </c:pt>
                <c:pt idx="11">
                  <c:v>80.08</c:v>
                </c:pt>
                <c:pt idx="12">
                  <c:v>80.23</c:v>
                </c:pt>
                <c:pt idx="13">
                  <c:v>80.459999999999994</c:v>
                </c:pt>
                <c:pt idx="14">
                  <c:v>80.44</c:v>
                </c:pt>
                <c:pt idx="15">
                  <c:v>79.78</c:v>
                </c:pt>
                <c:pt idx="16">
                  <c:v>79.52</c:v>
                </c:pt>
                <c:pt idx="17">
                  <c:v>79.41</c:v>
                </c:pt>
                <c:pt idx="18">
                  <c:v>79.489999999999995</c:v>
                </c:pt>
                <c:pt idx="19">
                  <c:v>79.760000000000005</c:v>
                </c:pt>
                <c:pt idx="20">
                  <c:v>79.790000000000006</c:v>
                </c:pt>
                <c:pt idx="21">
                  <c:v>79.819999999999993</c:v>
                </c:pt>
                <c:pt idx="22">
                  <c:v>79.849999999999994</c:v>
                </c:pt>
                <c:pt idx="23">
                  <c:v>79.88</c:v>
                </c:pt>
                <c:pt idx="24">
                  <c:v>79.95</c:v>
                </c:pt>
                <c:pt idx="25">
                  <c:v>79.900000000000006</c:v>
                </c:pt>
                <c:pt idx="26">
                  <c:v>79.87</c:v>
                </c:pt>
                <c:pt idx="27">
                  <c:v>79.790000000000006</c:v>
                </c:pt>
                <c:pt idx="28">
                  <c:v>79.760000000000005</c:v>
                </c:pt>
                <c:pt idx="29">
                  <c:v>79.709999999999994</c:v>
                </c:pt>
                <c:pt idx="30">
                  <c:v>79.81</c:v>
                </c:pt>
                <c:pt idx="31">
                  <c:v>79.53</c:v>
                </c:pt>
                <c:pt idx="32">
                  <c:v>79.510000000000005</c:v>
                </c:pt>
                <c:pt idx="33">
                  <c:v>79.150000000000006</c:v>
                </c:pt>
                <c:pt idx="34">
                  <c:v>79.23</c:v>
                </c:pt>
                <c:pt idx="35">
                  <c:v>79.45</c:v>
                </c:pt>
                <c:pt idx="36">
                  <c:v>79.87</c:v>
                </c:pt>
                <c:pt idx="37">
                  <c:v>79.89</c:v>
                </c:pt>
                <c:pt idx="38">
                  <c:v>80.12</c:v>
                </c:pt>
                <c:pt idx="39">
                  <c:v>80.06</c:v>
                </c:pt>
                <c:pt idx="40">
                  <c:v>80.03</c:v>
                </c:pt>
                <c:pt idx="41">
                  <c:v>80.06</c:v>
                </c:pt>
                <c:pt idx="42">
                  <c:v>80.03</c:v>
                </c:pt>
                <c:pt idx="43">
                  <c:v>80.05</c:v>
                </c:pt>
                <c:pt idx="44">
                  <c:v>80.08</c:v>
                </c:pt>
                <c:pt idx="45">
                  <c:v>80.22</c:v>
                </c:pt>
                <c:pt idx="46">
                  <c:v>80.38</c:v>
                </c:pt>
                <c:pt idx="47">
                  <c:v>80.290000000000006</c:v>
                </c:pt>
                <c:pt idx="48">
                  <c:v>80.37</c:v>
                </c:pt>
                <c:pt idx="49">
                  <c:v>80.56</c:v>
                </c:pt>
                <c:pt idx="50">
                  <c:v>80.489999999999995</c:v>
                </c:pt>
                <c:pt idx="51">
                  <c:v>80.39</c:v>
                </c:pt>
                <c:pt idx="52">
                  <c:v>80.540000000000006</c:v>
                </c:pt>
                <c:pt idx="53">
                  <c:v>80.66</c:v>
                </c:pt>
                <c:pt idx="54">
                  <c:v>80.349999999999994</c:v>
                </c:pt>
                <c:pt idx="55">
                  <c:v>80.430000000000007</c:v>
                </c:pt>
                <c:pt idx="56">
                  <c:v>80.63</c:v>
                </c:pt>
                <c:pt idx="57">
                  <c:v>80.81</c:v>
                </c:pt>
                <c:pt idx="58">
                  <c:v>80.77</c:v>
                </c:pt>
                <c:pt idx="59">
                  <c:v>80.59</c:v>
                </c:pt>
                <c:pt idx="60">
                  <c:v>80.61</c:v>
                </c:pt>
                <c:pt idx="61">
                  <c:v>80.44</c:v>
                </c:pt>
                <c:pt idx="62">
                  <c:v>80.61</c:v>
                </c:pt>
                <c:pt idx="63">
                  <c:v>80.400000000000006</c:v>
                </c:pt>
                <c:pt idx="64">
                  <c:v>80.33</c:v>
                </c:pt>
                <c:pt idx="65">
                  <c:v>80.34</c:v>
                </c:pt>
                <c:pt idx="66">
                  <c:v>80.27</c:v>
                </c:pt>
                <c:pt idx="67">
                  <c:v>80.319999999999993</c:v>
                </c:pt>
                <c:pt idx="68">
                  <c:v>80.209999999999994</c:v>
                </c:pt>
                <c:pt idx="69">
                  <c:v>80.209999999999994</c:v>
                </c:pt>
                <c:pt idx="70">
                  <c:v>80.02</c:v>
                </c:pt>
                <c:pt idx="71">
                  <c:v>79.790000000000006</c:v>
                </c:pt>
                <c:pt idx="72">
                  <c:v>79.819999999999993</c:v>
                </c:pt>
                <c:pt idx="73">
                  <c:v>79.95</c:v>
                </c:pt>
                <c:pt idx="74">
                  <c:v>80.209999999999994</c:v>
                </c:pt>
                <c:pt idx="75">
                  <c:v>80.28</c:v>
                </c:pt>
                <c:pt idx="76">
                  <c:v>80.209999999999994</c:v>
                </c:pt>
                <c:pt idx="77">
                  <c:v>80.180000000000007</c:v>
                </c:pt>
                <c:pt idx="78">
                  <c:v>80.09</c:v>
                </c:pt>
                <c:pt idx="79">
                  <c:v>80.12</c:v>
                </c:pt>
                <c:pt idx="80">
                  <c:v>80.19</c:v>
                </c:pt>
                <c:pt idx="81">
                  <c:v>80.17</c:v>
                </c:pt>
                <c:pt idx="82">
                  <c:v>80.38</c:v>
                </c:pt>
                <c:pt idx="83">
                  <c:v>80.540000000000006</c:v>
                </c:pt>
                <c:pt idx="84">
                  <c:v>80.510000000000005</c:v>
                </c:pt>
                <c:pt idx="85">
                  <c:v>80.540000000000006</c:v>
                </c:pt>
                <c:pt idx="86">
                  <c:v>80.56</c:v>
                </c:pt>
                <c:pt idx="87">
                  <c:v>80.78</c:v>
                </c:pt>
                <c:pt idx="88">
                  <c:v>80.8</c:v>
                </c:pt>
                <c:pt idx="89">
                  <c:v>80.87</c:v>
                </c:pt>
                <c:pt idx="90">
                  <c:v>81.05</c:v>
                </c:pt>
                <c:pt idx="91">
                  <c:v>81</c:v>
                </c:pt>
                <c:pt idx="92">
                  <c:v>81.209999999999994</c:v>
                </c:pt>
                <c:pt idx="93">
                  <c:v>81.42</c:v>
                </c:pt>
                <c:pt idx="94">
                  <c:v>81.459999999999994</c:v>
                </c:pt>
                <c:pt idx="95">
                  <c:v>81.31</c:v>
                </c:pt>
                <c:pt idx="96">
                  <c:v>81.319999999999993</c:v>
                </c:pt>
                <c:pt idx="97">
                  <c:v>81.540000000000006</c:v>
                </c:pt>
                <c:pt idx="98">
                  <c:v>81.42</c:v>
                </c:pt>
                <c:pt idx="99">
                  <c:v>81.53</c:v>
                </c:pt>
                <c:pt idx="100">
                  <c:v>81.400000000000006</c:v>
                </c:pt>
                <c:pt idx="101">
                  <c:v>81.459999999999994</c:v>
                </c:pt>
                <c:pt idx="102">
                  <c:v>81.510000000000005</c:v>
                </c:pt>
                <c:pt idx="103">
                  <c:v>81.61</c:v>
                </c:pt>
                <c:pt idx="104">
                  <c:v>81.599999999999994</c:v>
                </c:pt>
                <c:pt idx="105">
                  <c:v>81.430000000000007</c:v>
                </c:pt>
                <c:pt idx="106">
                  <c:v>81.58</c:v>
                </c:pt>
                <c:pt idx="107">
                  <c:v>81.89</c:v>
                </c:pt>
                <c:pt idx="108">
                  <c:v>82.25</c:v>
                </c:pt>
                <c:pt idx="109">
                  <c:v>82.16</c:v>
                </c:pt>
                <c:pt idx="110">
                  <c:v>82.33</c:v>
                </c:pt>
                <c:pt idx="111">
                  <c:v>82.58</c:v>
                </c:pt>
                <c:pt idx="112">
                  <c:v>82.67</c:v>
                </c:pt>
                <c:pt idx="113">
                  <c:v>82.46</c:v>
                </c:pt>
                <c:pt idx="114">
                  <c:v>82.49</c:v>
                </c:pt>
                <c:pt idx="115">
                  <c:v>82.72</c:v>
                </c:pt>
                <c:pt idx="116">
                  <c:v>82.78</c:v>
                </c:pt>
                <c:pt idx="117">
                  <c:v>82.97</c:v>
                </c:pt>
                <c:pt idx="118">
                  <c:v>82.86</c:v>
                </c:pt>
                <c:pt idx="119">
                  <c:v>83.84</c:v>
                </c:pt>
                <c:pt idx="120">
                  <c:v>83.76</c:v>
                </c:pt>
                <c:pt idx="121">
                  <c:v>84.14</c:v>
                </c:pt>
                <c:pt idx="122">
                  <c:v>84.23</c:v>
                </c:pt>
                <c:pt idx="123">
                  <c:v>84.24</c:v>
                </c:pt>
                <c:pt idx="124">
                  <c:v>84.16</c:v>
                </c:pt>
                <c:pt idx="125">
                  <c:v>84.24</c:v>
                </c:pt>
                <c:pt idx="126">
                  <c:v>84.08</c:v>
                </c:pt>
                <c:pt idx="127">
                  <c:v>84.75</c:v>
                </c:pt>
                <c:pt idx="128">
                  <c:v>84.27</c:v>
                </c:pt>
                <c:pt idx="129">
                  <c:v>84.79</c:v>
                </c:pt>
                <c:pt idx="130">
                  <c:v>84.71</c:v>
                </c:pt>
                <c:pt idx="131">
                  <c:v>84.7</c:v>
                </c:pt>
                <c:pt idx="132">
                  <c:v>85.07</c:v>
                </c:pt>
                <c:pt idx="133">
                  <c:v>85.2</c:v>
                </c:pt>
                <c:pt idx="134">
                  <c:v>85.64</c:v>
                </c:pt>
                <c:pt idx="135">
                  <c:v>85.62</c:v>
                </c:pt>
                <c:pt idx="136">
                  <c:v>85.91</c:v>
                </c:pt>
                <c:pt idx="137">
                  <c:v>85.3</c:v>
                </c:pt>
                <c:pt idx="138">
                  <c:v>85.54</c:v>
                </c:pt>
                <c:pt idx="139">
                  <c:v>85.81</c:v>
                </c:pt>
                <c:pt idx="140">
                  <c:v>85.21</c:v>
                </c:pt>
                <c:pt idx="141">
                  <c:v>85.81</c:v>
                </c:pt>
                <c:pt idx="142">
                  <c:v>84.92</c:v>
                </c:pt>
                <c:pt idx="143">
                  <c:v>84.95</c:v>
                </c:pt>
                <c:pt idx="144">
                  <c:v>85.2</c:v>
                </c:pt>
                <c:pt idx="145">
                  <c:v>85.03</c:v>
                </c:pt>
                <c:pt idx="146">
                  <c:v>85.4</c:v>
                </c:pt>
                <c:pt idx="147">
                  <c:v>85.77</c:v>
                </c:pt>
                <c:pt idx="148">
                  <c:v>85.88</c:v>
                </c:pt>
                <c:pt idx="149">
                  <c:v>85.72</c:v>
                </c:pt>
                <c:pt idx="150">
                  <c:v>85.59</c:v>
                </c:pt>
                <c:pt idx="151">
                  <c:v>85.41</c:v>
                </c:pt>
                <c:pt idx="152">
                  <c:v>85.99</c:v>
                </c:pt>
                <c:pt idx="153">
                  <c:v>86.12</c:v>
                </c:pt>
                <c:pt idx="154">
                  <c:v>86.92</c:v>
                </c:pt>
                <c:pt idx="155">
                  <c:v>87.39</c:v>
                </c:pt>
                <c:pt idx="156">
                  <c:v>87.05</c:v>
                </c:pt>
                <c:pt idx="157">
                  <c:v>87.41</c:v>
                </c:pt>
                <c:pt idx="158">
                  <c:v>88.09</c:v>
                </c:pt>
                <c:pt idx="159">
                  <c:v>87.59</c:v>
                </c:pt>
                <c:pt idx="160">
                  <c:v>87.81</c:v>
                </c:pt>
                <c:pt idx="161">
                  <c:v>87.59</c:v>
                </c:pt>
                <c:pt idx="162">
                  <c:v>87.8</c:v>
                </c:pt>
                <c:pt idx="163">
                  <c:v>87.75</c:v>
                </c:pt>
                <c:pt idx="164">
                  <c:v>87.55</c:v>
                </c:pt>
                <c:pt idx="165">
                  <c:v>87.95</c:v>
                </c:pt>
                <c:pt idx="166">
                  <c:v>87.58</c:v>
                </c:pt>
                <c:pt idx="167">
                  <c:v>87.62</c:v>
                </c:pt>
                <c:pt idx="168">
                  <c:v>87.68</c:v>
                </c:pt>
                <c:pt idx="169">
                  <c:v>88.29</c:v>
                </c:pt>
                <c:pt idx="170">
                  <c:v>88.1</c:v>
                </c:pt>
                <c:pt idx="171">
                  <c:v>87.91</c:v>
                </c:pt>
                <c:pt idx="172">
                  <c:v>87.67</c:v>
                </c:pt>
                <c:pt idx="173">
                  <c:v>87.95</c:v>
                </c:pt>
                <c:pt idx="174">
                  <c:v>88.24</c:v>
                </c:pt>
                <c:pt idx="175">
                  <c:v>88.01</c:v>
                </c:pt>
                <c:pt idx="176">
                  <c:v>88.64</c:v>
                </c:pt>
                <c:pt idx="177">
                  <c:v>88.95</c:v>
                </c:pt>
                <c:pt idx="178">
                  <c:v>88.65</c:v>
                </c:pt>
                <c:pt idx="179">
                  <c:v>89.35</c:v>
                </c:pt>
                <c:pt idx="180">
                  <c:v>89.11</c:v>
                </c:pt>
                <c:pt idx="181">
                  <c:v>88.73</c:v>
                </c:pt>
                <c:pt idx="182">
                  <c:v>88.21</c:v>
                </c:pt>
                <c:pt idx="183">
                  <c:v>88.46</c:v>
                </c:pt>
                <c:pt idx="184">
                  <c:v>88.33</c:v>
                </c:pt>
                <c:pt idx="185">
                  <c:v>88.48</c:v>
                </c:pt>
                <c:pt idx="186">
                  <c:v>87.91</c:v>
                </c:pt>
                <c:pt idx="187">
                  <c:v>88.22</c:v>
                </c:pt>
                <c:pt idx="188">
                  <c:v>89.21</c:v>
                </c:pt>
                <c:pt idx="189">
                  <c:v>89.59</c:v>
                </c:pt>
                <c:pt idx="190">
                  <c:v>89.72</c:v>
                </c:pt>
                <c:pt idx="191">
                  <c:v>90.08</c:v>
                </c:pt>
                <c:pt idx="192">
                  <c:v>89.91</c:v>
                </c:pt>
                <c:pt idx="193">
                  <c:v>89.81</c:v>
                </c:pt>
                <c:pt idx="194">
                  <c:v>90.03</c:v>
                </c:pt>
                <c:pt idx="195">
                  <c:v>90.19</c:v>
                </c:pt>
                <c:pt idx="196">
                  <c:v>89.97</c:v>
                </c:pt>
                <c:pt idx="197">
                  <c:v>90.27</c:v>
                </c:pt>
                <c:pt idx="198">
                  <c:v>91.42</c:v>
                </c:pt>
                <c:pt idx="199">
                  <c:v>91.61</c:v>
                </c:pt>
                <c:pt idx="200">
                  <c:v>91.989199999999997</c:v>
                </c:pt>
                <c:pt idx="201">
                  <c:v>92.291600000000003</c:v>
                </c:pt>
                <c:pt idx="202">
                  <c:v>91.944400000000002</c:v>
                </c:pt>
                <c:pt idx="203">
                  <c:v>92.03</c:v>
                </c:pt>
                <c:pt idx="204">
                  <c:v>92.28</c:v>
                </c:pt>
                <c:pt idx="205">
                  <c:v>92.098100000000002</c:v>
                </c:pt>
                <c:pt idx="206">
                  <c:v>92.081299999999999</c:v>
                </c:pt>
                <c:pt idx="207">
                  <c:v>92.69</c:v>
                </c:pt>
                <c:pt idx="208">
                  <c:v>92.56</c:v>
                </c:pt>
                <c:pt idx="209">
                  <c:v>93.03</c:v>
                </c:pt>
                <c:pt idx="210">
                  <c:v>92.77</c:v>
                </c:pt>
                <c:pt idx="211">
                  <c:v>94.181299999999993</c:v>
                </c:pt>
                <c:pt idx="212">
                  <c:v>95.010999999999996</c:v>
                </c:pt>
                <c:pt idx="213">
                  <c:v>94.951999999999998</c:v>
                </c:pt>
                <c:pt idx="214">
                  <c:v>94.016900000000007</c:v>
                </c:pt>
                <c:pt idx="215">
                  <c:v>94.623599999999996</c:v>
                </c:pt>
                <c:pt idx="216">
                  <c:v>94.727599999999995</c:v>
                </c:pt>
                <c:pt idx="217">
                  <c:v>94.873699999999999</c:v>
                </c:pt>
                <c:pt idx="218">
                  <c:v>94.59</c:v>
                </c:pt>
                <c:pt idx="219">
                  <c:v>93.63</c:v>
                </c:pt>
                <c:pt idx="220">
                  <c:v>94.42</c:v>
                </c:pt>
                <c:pt idx="221">
                  <c:v>93.54</c:v>
                </c:pt>
                <c:pt idx="222">
                  <c:v>94.69</c:v>
                </c:pt>
                <c:pt idx="223">
                  <c:v>94.571600000000004</c:v>
                </c:pt>
                <c:pt idx="224">
                  <c:v>94.730400000000003</c:v>
                </c:pt>
                <c:pt idx="225">
                  <c:v>94.831699999999998</c:v>
                </c:pt>
                <c:pt idx="226">
                  <c:v>94.1922</c:v>
                </c:pt>
                <c:pt idx="227">
                  <c:v>94.178100000000001</c:v>
                </c:pt>
                <c:pt idx="228">
                  <c:v>94.352400000000003</c:v>
                </c:pt>
                <c:pt idx="229">
                  <c:v>94.093500000000006</c:v>
                </c:pt>
                <c:pt idx="230">
                  <c:v>94.4</c:v>
                </c:pt>
                <c:pt idx="231">
                  <c:v>95.279600000000002</c:v>
                </c:pt>
                <c:pt idx="232">
                  <c:v>95.25</c:v>
                </c:pt>
                <c:pt idx="233">
                  <c:v>95.47</c:v>
                </c:pt>
                <c:pt idx="234">
                  <c:v>95.41</c:v>
                </c:pt>
                <c:pt idx="235">
                  <c:v>95.9405</c:v>
                </c:pt>
                <c:pt idx="236">
                  <c:v>96.352800000000002</c:v>
                </c:pt>
                <c:pt idx="237">
                  <c:v>97.705100000000002</c:v>
                </c:pt>
                <c:pt idx="238">
                  <c:v>97.649600000000007</c:v>
                </c:pt>
                <c:pt idx="239">
                  <c:v>98.755399999999995</c:v>
                </c:pt>
                <c:pt idx="240">
                  <c:v>99.722899999999996</c:v>
                </c:pt>
                <c:pt idx="241">
                  <c:v>99.224199999999996</c:v>
                </c:pt>
                <c:pt idx="242">
                  <c:v>100.1485</c:v>
                </c:pt>
                <c:pt idx="243">
                  <c:v>99.699600000000004</c:v>
                </c:pt>
                <c:pt idx="244">
                  <c:v>99.6036</c:v>
                </c:pt>
                <c:pt idx="245">
                  <c:v>97.801599999999993</c:v>
                </c:pt>
                <c:pt idx="246">
                  <c:v>99.101699999999994</c:v>
                </c:pt>
                <c:pt idx="247">
                  <c:v>97.855699999999999</c:v>
                </c:pt>
                <c:pt idx="248">
                  <c:v>97.008099999999999</c:v>
                </c:pt>
                <c:pt idx="249">
                  <c:v>97.205399999999997</c:v>
                </c:pt>
                <c:pt idx="250">
                  <c:v>96.873999999999995</c:v>
                </c:pt>
                <c:pt idx="251">
                  <c:v>97.419300000000007</c:v>
                </c:pt>
                <c:pt idx="252">
                  <c:v>97.358000000000004</c:v>
                </c:pt>
                <c:pt idx="253">
                  <c:v>97.975999999999999</c:v>
                </c:pt>
                <c:pt idx="254">
                  <c:v>98.411699999999996</c:v>
                </c:pt>
                <c:pt idx="255">
                  <c:v>98.177099999999996</c:v>
                </c:pt>
                <c:pt idx="256">
                  <c:v>97.509699999999995</c:v>
                </c:pt>
                <c:pt idx="257">
                  <c:v>96.816400000000002</c:v>
                </c:pt>
                <c:pt idx="258">
                  <c:v>97.956199999999995</c:v>
                </c:pt>
                <c:pt idx="259">
                  <c:v>98.067599999999999</c:v>
                </c:pt>
                <c:pt idx="260">
                  <c:v>98.991500000000002</c:v>
                </c:pt>
                <c:pt idx="261">
                  <c:v>99.385999999999996</c:v>
                </c:pt>
                <c:pt idx="262">
                  <c:v>99.513000000000005</c:v>
                </c:pt>
                <c:pt idx="263">
                  <c:v>98.756500000000003</c:v>
                </c:pt>
                <c:pt idx="264">
                  <c:v>98.369799999999998</c:v>
                </c:pt>
                <c:pt idx="265">
                  <c:v>97.646600000000007</c:v>
                </c:pt>
                <c:pt idx="266">
                  <c:v>97.453800000000001</c:v>
                </c:pt>
                <c:pt idx="267">
                  <c:v>97.910200000000003</c:v>
                </c:pt>
                <c:pt idx="268">
                  <c:v>97.971599999999995</c:v>
                </c:pt>
                <c:pt idx="269">
                  <c:v>98.062799999999996</c:v>
                </c:pt>
                <c:pt idx="270">
                  <c:v>97.305599999999998</c:v>
                </c:pt>
                <c:pt idx="271">
                  <c:v>96.907899999999998</c:v>
                </c:pt>
                <c:pt idx="272">
                  <c:v>96.755700000000004</c:v>
                </c:pt>
                <c:pt idx="273">
                  <c:v>96.083799999999997</c:v>
                </c:pt>
                <c:pt idx="274">
                  <c:v>95.1982</c:v>
                </c:pt>
                <c:pt idx="275">
                  <c:v>94.831299999999999</c:v>
                </c:pt>
                <c:pt idx="276">
                  <c:v>95.422700000000006</c:v>
                </c:pt>
                <c:pt idx="277">
                  <c:v>95.120099999999994</c:v>
                </c:pt>
                <c:pt idx="278">
                  <c:v>94.147000000000006</c:v>
                </c:pt>
                <c:pt idx="279">
                  <c:v>94.601200000000006</c:v>
                </c:pt>
                <c:pt idx="280">
                  <c:v>94.810199999999995</c:v>
                </c:pt>
                <c:pt idx="281">
                  <c:v>95.036299999999997</c:v>
                </c:pt>
                <c:pt idx="282">
                  <c:v>94.541300000000007</c:v>
                </c:pt>
                <c:pt idx="283">
                  <c:v>93.671599999999998</c:v>
                </c:pt>
                <c:pt idx="284">
                  <c:v>93.387299999999996</c:v>
                </c:pt>
                <c:pt idx="285">
                  <c:v>93.2684</c:v>
                </c:pt>
                <c:pt idx="286">
                  <c:v>94.166300000000007</c:v>
                </c:pt>
                <c:pt idx="287">
                  <c:v>95.306600000000003</c:v>
                </c:pt>
                <c:pt idx="288">
                  <c:v>95.625699999999995</c:v>
                </c:pt>
                <c:pt idx="289">
                  <c:v>95.409899999999993</c:v>
                </c:pt>
                <c:pt idx="290">
                  <c:v>96.201099999999997</c:v>
                </c:pt>
                <c:pt idx="291">
                  <c:v>96.383200000000002</c:v>
                </c:pt>
                <c:pt idx="292">
                  <c:v>97.294399999999996</c:v>
                </c:pt>
                <c:pt idx="293">
                  <c:v>97.272599999999997</c:v>
                </c:pt>
                <c:pt idx="294">
                  <c:v>96.9465</c:v>
                </c:pt>
                <c:pt idx="295">
                  <c:v>96.86</c:v>
                </c:pt>
                <c:pt idx="296">
                  <c:v>97.46</c:v>
                </c:pt>
                <c:pt idx="297">
                  <c:v>95.93</c:v>
                </c:pt>
                <c:pt idx="298">
                  <c:v>95.35</c:v>
                </c:pt>
                <c:pt idx="299">
                  <c:v>95.59</c:v>
                </c:pt>
                <c:pt idx="300">
                  <c:v>96.37</c:v>
                </c:pt>
                <c:pt idx="301">
                  <c:v>95.24</c:v>
                </c:pt>
                <c:pt idx="302">
                  <c:v>95.18</c:v>
                </c:pt>
                <c:pt idx="303">
                  <c:v>94.66</c:v>
                </c:pt>
                <c:pt idx="304">
                  <c:v>95.14</c:v>
                </c:pt>
                <c:pt idx="305">
                  <c:v>94.97</c:v>
                </c:pt>
                <c:pt idx="306">
                  <c:v>94.794300000000007</c:v>
                </c:pt>
                <c:pt idx="307">
                  <c:v>94.945400000000006</c:v>
                </c:pt>
                <c:pt idx="308">
                  <c:v>94.246099999999998</c:v>
                </c:pt>
                <c:pt idx="309">
                  <c:v>94.026700000000005</c:v>
                </c:pt>
                <c:pt idx="310">
                  <c:v>94.1</c:v>
                </c:pt>
                <c:pt idx="311">
                  <c:v>95.418400000000005</c:v>
                </c:pt>
                <c:pt idx="312">
                  <c:v>95.277199999999993</c:v>
                </c:pt>
                <c:pt idx="313">
                  <c:v>95.2119</c:v>
                </c:pt>
                <c:pt idx="314">
                  <c:v>95.428399999999996</c:v>
                </c:pt>
                <c:pt idx="315">
                  <c:v>94.953400000000002</c:v>
                </c:pt>
                <c:pt idx="316">
                  <c:v>95.501599999999996</c:v>
                </c:pt>
                <c:pt idx="317">
                  <c:v>96.252799999999993</c:v>
                </c:pt>
                <c:pt idx="318">
                  <c:v>96.126099999999994</c:v>
                </c:pt>
                <c:pt idx="319">
                  <c:v>95.950900000000004</c:v>
                </c:pt>
                <c:pt idx="320">
                  <c:v>96.256399999999999</c:v>
                </c:pt>
                <c:pt idx="321">
                  <c:v>96.740300000000005</c:v>
                </c:pt>
                <c:pt idx="322">
                  <c:v>96.207899999999995</c:v>
                </c:pt>
                <c:pt idx="323">
                  <c:v>96.4315</c:v>
                </c:pt>
                <c:pt idx="324">
                  <c:v>95.846800000000002</c:v>
                </c:pt>
                <c:pt idx="325">
                  <c:v>96.792900000000003</c:v>
                </c:pt>
                <c:pt idx="326">
                  <c:v>96.652299999999997</c:v>
                </c:pt>
                <c:pt idx="327">
                  <c:v>97.156499999999994</c:v>
                </c:pt>
                <c:pt idx="328">
                  <c:v>97.655199999999994</c:v>
                </c:pt>
                <c:pt idx="329">
                  <c:v>97.963499999999996</c:v>
                </c:pt>
                <c:pt idx="330">
                  <c:v>98.073099999999997</c:v>
                </c:pt>
                <c:pt idx="331">
                  <c:v>97.337100000000007</c:v>
                </c:pt>
                <c:pt idx="332">
                  <c:v>97.434700000000007</c:v>
                </c:pt>
                <c:pt idx="333">
                  <c:v>97.222300000000004</c:v>
                </c:pt>
                <c:pt idx="334">
                  <c:v>97.241399999999999</c:v>
                </c:pt>
                <c:pt idx="335">
                  <c:v>96.545199999999994</c:v>
                </c:pt>
                <c:pt idx="336">
                  <c:v>96.651899999999998</c:v>
                </c:pt>
                <c:pt idx="337">
                  <c:v>97.189800000000005</c:v>
                </c:pt>
                <c:pt idx="338">
                  <c:v>97.484999999999999</c:v>
                </c:pt>
                <c:pt idx="339">
                  <c:v>97.227599999999995</c:v>
                </c:pt>
                <c:pt idx="340">
                  <c:v>97.4863</c:v>
                </c:pt>
                <c:pt idx="341">
                  <c:v>97.9392</c:v>
                </c:pt>
                <c:pt idx="342">
                  <c:v>97.9178</c:v>
                </c:pt>
                <c:pt idx="343">
                  <c:v>97.813900000000004</c:v>
                </c:pt>
                <c:pt idx="344">
                  <c:v>97.617800000000003</c:v>
                </c:pt>
                <c:pt idx="345">
                  <c:v>97.185500000000005</c:v>
                </c:pt>
                <c:pt idx="346">
                  <c:v>97.197999999999993</c:v>
                </c:pt>
                <c:pt idx="347">
                  <c:v>96.325100000000006</c:v>
                </c:pt>
                <c:pt idx="348">
                  <c:v>96.375399999999999</c:v>
                </c:pt>
                <c:pt idx="349">
                  <c:v>96.602400000000003</c:v>
                </c:pt>
                <c:pt idx="350">
                  <c:v>96.819000000000003</c:v>
                </c:pt>
                <c:pt idx="351">
                  <c:v>97.0017</c:v>
                </c:pt>
                <c:pt idx="352">
                  <c:v>96.441800000000001</c:v>
                </c:pt>
                <c:pt idx="353">
                  <c:v>95.778700000000001</c:v>
                </c:pt>
                <c:pt idx="354">
                  <c:v>94.859800000000007</c:v>
                </c:pt>
                <c:pt idx="355">
                  <c:v>93.515799999999999</c:v>
                </c:pt>
                <c:pt idx="356">
                  <c:v>94.013400000000004</c:v>
                </c:pt>
                <c:pt idx="357">
                  <c:v>95.34</c:v>
                </c:pt>
                <c:pt idx="358">
                  <c:v>95.770099999999999</c:v>
                </c:pt>
                <c:pt idx="359">
                  <c:v>95.7727</c:v>
                </c:pt>
                <c:pt idx="360">
                  <c:v>95.988500000000002</c:v>
                </c:pt>
                <c:pt idx="361">
                  <c:v>95.32</c:v>
                </c:pt>
                <c:pt idx="362">
                  <c:v>95.911000000000001</c:v>
                </c:pt>
                <c:pt idx="363">
                  <c:v>96.147099999999995</c:v>
                </c:pt>
                <c:pt idx="364">
                  <c:v>95.881699999999995</c:v>
                </c:pt>
                <c:pt idx="365">
                  <c:v>95.893900000000002</c:v>
                </c:pt>
                <c:pt idx="366">
                  <c:v>95.546999999999997</c:v>
                </c:pt>
                <c:pt idx="367">
                  <c:v>95.171800000000005</c:v>
                </c:pt>
                <c:pt idx="368">
                  <c:v>95.257999999999996</c:v>
                </c:pt>
                <c:pt idx="369">
                  <c:v>95.628600000000006</c:v>
                </c:pt>
                <c:pt idx="370">
                  <c:v>95.339799999999997</c:v>
                </c:pt>
                <c:pt idx="371">
                  <c:v>94.550899999999999</c:v>
                </c:pt>
                <c:pt idx="372">
                  <c:v>95.159300000000002</c:v>
                </c:pt>
                <c:pt idx="373">
                  <c:v>95.924899999999994</c:v>
                </c:pt>
                <c:pt idx="374">
                  <c:v>96.332300000000004</c:v>
                </c:pt>
                <c:pt idx="375">
                  <c:v>96.184899999999999</c:v>
                </c:pt>
                <c:pt idx="376">
                  <c:v>96.272099999999995</c:v>
                </c:pt>
                <c:pt idx="377">
                  <c:v>96.258499999999998</c:v>
                </c:pt>
                <c:pt idx="378">
                  <c:v>95.968699999999998</c:v>
                </c:pt>
                <c:pt idx="379">
                  <c:v>95.910300000000007</c:v>
                </c:pt>
                <c:pt idx="380">
                  <c:v>96.269199999999998</c:v>
                </c:pt>
                <c:pt idx="381">
                  <c:v>95.289400000000001</c:v>
                </c:pt>
                <c:pt idx="382">
                  <c:v>94.9041</c:v>
                </c:pt>
                <c:pt idx="383">
                  <c:v>94.878200000000007</c:v>
                </c:pt>
                <c:pt idx="384">
                  <c:v>94.778099999999995</c:v>
                </c:pt>
                <c:pt idx="385">
                  <c:v>93.914299999999997</c:v>
                </c:pt>
                <c:pt idx="386">
                  <c:v>94.447999999999993</c:v>
                </c:pt>
                <c:pt idx="387">
                  <c:v>94.7346</c:v>
                </c:pt>
                <c:pt idx="388">
                  <c:v>94.917599999999993</c:v>
                </c:pt>
                <c:pt idx="389">
                  <c:v>94.860200000000006</c:v>
                </c:pt>
                <c:pt idx="390">
                  <c:v>95.049899999999994</c:v>
                </c:pt>
                <c:pt idx="391">
                  <c:v>96.366</c:v>
                </c:pt>
                <c:pt idx="392">
                  <c:v>97.058400000000006</c:v>
                </c:pt>
                <c:pt idx="393">
                  <c:v>96.8048</c:v>
                </c:pt>
                <c:pt idx="394">
                  <c:v>96.879199999999997</c:v>
                </c:pt>
                <c:pt idx="395">
                  <c:v>97.619500000000002</c:v>
                </c:pt>
                <c:pt idx="396">
                  <c:v>97.219899999999996</c:v>
                </c:pt>
                <c:pt idx="397">
                  <c:v>96.896100000000004</c:v>
                </c:pt>
                <c:pt idx="398">
                  <c:v>96.909700000000001</c:v>
                </c:pt>
                <c:pt idx="399">
                  <c:v>97.167500000000004</c:v>
                </c:pt>
                <c:pt idx="400">
                  <c:v>97.885599999999997</c:v>
                </c:pt>
                <c:pt idx="401">
                  <c:v>97.992599999999996</c:v>
                </c:pt>
                <c:pt idx="402">
                  <c:v>99.165800000000004</c:v>
                </c:pt>
                <c:pt idx="403">
                  <c:v>99.049599999999998</c:v>
                </c:pt>
                <c:pt idx="404">
                  <c:v>99.169600000000003</c:v>
                </c:pt>
                <c:pt idx="405">
                  <c:v>98.9696</c:v>
                </c:pt>
                <c:pt idx="406">
                  <c:v>98.509500000000003</c:v>
                </c:pt>
                <c:pt idx="407">
                  <c:v>99.100300000000004</c:v>
                </c:pt>
                <c:pt idx="408">
                  <c:v>99.384100000000004</c:v>
                </c:pt>
                <c:pt idx="409">
                  <c:v>99.652500000000003</c:v>
                </c:pt>
                <c:pt idx="410">
                  <c:v>99.5715</c:v>
                </c:pt>
                <c:pt idx="411">
                  <c:v>98.977900000000005</c:v>
                </c:pt>
                <c:pt idx="412">
                  <c:v>99.602500000000006</c:v>
                </c:pt>
                <c:pt idx="413">
                  <c:v>99.729799999999997</c:v>
                </c:pt>
                <c:pt idx="414">
                  <c:v>99.630799999999994</c:v>
                </c:pt>
                <c:pt idx="415">
                  <c:v>99.743700000000004</c:v>
                </c:pt>
                <c:pt idx="416">
                  <c:v>99.839399999999998</c:v>
                </c:pt>
                <c:pt idx="417">
                  <c:v>100.07680000000001</c:v>
                </c:pt>
                <c:pt idx="418">
                  <c:v>100.2351</c:v>
                </c:pt>
                <c:pt idx="419">
                  <c:v>99.785499999999999</c:v>
                </c:pt>
                <c:pt idx="420">
                  <c:v>99.988299999999995</c:v>
                </c:pt>
                <c:pt idx="421">
                  <c:v>97.869299999999996</c:v>
                </c:pt>
                <c:pt idx="422">
                  <c:v>98.309200000000004</c:v>
                </c:pt>
                <c:pt idx="423">
                  <c:v>98.707899999999995</c:v>
                </c:pt>
                <c:pt idx="424">
                  <c:v>98.4238</c:v>
                </c:pt>
                <c:pt idx="425">
                  <c:v>97.343000000000004</c:v>
                </c:pt>
                <c:pt idx="426">
                  <c:v>97.926299999999998</c:v>
                </c:pt>
                <c:pt idx="427">
                  <c:v>97.576099999999997</c:v>
                </c:pt>
                <c:pt idx="428">
                  <c:v>97.644599999999997</c:v>
                </c:pt>
                <c:pt idx="429">
                  <c:v>98.177700000000002</c:v>
                </c:pt>
                <c:pt idx="430">
                  <c:v>98.370599999999996</c:v>
                </c:pt>
                <c:pt idx="431">
                  <c:v>99.075800000000001</c:v>
                </c:pt>
                <c:pt idx="432">
                  <c:v>98.711200000000005</c:v>
                </c:pt>
                <c:pt idx="433">
                  <c:v>98.453599999999994</c:v>
                </c:pt>
                <c:pt idx="434">
                  <c:v>98.185900000000004</c:v>
                </c:pt>
                <c:pt idx="435">
                  <c:v>98.357799999999997</c:v>
                </c:pt>
                <c:pt idx="436">
                  <c:v>97.938999999999993</c:v>
                </c:pt>
                <c:pt idx="437">
                  <c:v>97.848699999999994</c:v>
                </c:pt>
                <c:pt idx="438">
                  <c:v>97.971900000000005</c:v>
                </c:pt>
                <c:pt idx="439">
                  <c:v>98.262100000000004</c:v>
                </c:pt>
                <c:pt idx="440">
                  <c:v>98.234399999999994</c:v>
                </c:pt>
                <c:pt idx="441">
                  <c:v>98.704400000000007</c:v>
                </c:pt>
                <c:pt idx="442">
                  <c:v>98.846599999999995</c:v>
                </c:pt>
                <c:pt idx="443">
                  <c:v>99.363399999999999</c:v>
                </c:pt>
                <c:pt idx="444">
                  <c:v>99.222899999999996</c:v>
                </c:pt>
                <c:pt idx="445">
                  <c:v>98.284400000000005</c:v>
                </c:pt>
                <c:pt idx="446">
                  <c:v>98.389700000000005</c:v>
                </c:pt>
                <c:pt idx="447">
                  <c:v>98.843800000000002</c:v>
                </c:pt>
                <c:pt idx="448">
                  <c:v>98.939099999999996</c:v>
                </c:pt>
                <c:pt idx="449">
                  <c:v>98.957499999999996</c:v>
                </c:pt>
                <c:pt idx="450">
                  <c:v>99.072100000000006</c:v>
                </c:pt>
                <c:pt idx="451">
                  <c:v>98.919499999999999</c:v>
                </c:pt>
                <c:pt idx="452">
                  <c:v>98.92</c:v>
                </c:pt>
                <c:pt idx="453">
                  <c:v>99.125100000000003</c:v>
                </c:pt>
                <c:pt idx="454">
                  <c:v>99.082800000000006</c:v>
                </c:pt>
                <c:pt idx="455">
                  <c:v>99.083600000000004</c:v>
                </c:pt>
                <c:pt idx="456">
                  <c:v>99.527900000000002</c:v>
                </c:pt>
                <c:pt idx="457">
                  <c:v>99.292900000000003</c:v>
                </c:pt>
                <c:pt idx="458">
                  <c:v>99.024299999999997</c:v>
                </c:pt>
                <c:pt idx="459">
                  <c:v>98.982100000000003</c:v>
                </c:pt>
                <c:pt idx="460">
                  <c:v>98.597399999999993</c:v>
                </c:pt>
                <c:pt idx="461">
                  <c:v>99.555800000000005</c:v>
                </c:pt>
                <c:pt idx="462">
                  <c:v>99.025800000000004</c:v>
                </c:pt>
                <c:pt idx="463">
                  <c:v>98.870099999999994</c:v>
                </c:pt>
                <c:pt idx="464">
                  <c:v>97.209599999999995</c:v>
                </c:pt>
                <c:pt idx="465">
                  <c:v>96.503299999999996</c:v>
                </c:pt>
                <c:pt idx="466">
                  <c:v>96.973399999999998</c:v>
                </c:pt>
                <c:pt idx="467">
                  <c:v>96.735799999999998</c:v>
                </c:pt>
                <c:pt idx="468">
                  <c:v>96.863699999999994</c:v>
                </c:pt>
                <c:pt idx="469">
                  <c:v>96.852400000000003</c:v>
                </c:pt>
                <c:pt idx="470">
                  <c:v>96.829300000000003</c:v>
                </c:pt>
                <c:pt idx="471">
                  <c:v>96.603800000000007</c:v>
                </c:pt>
                <c:pt idx="472">
                  <c:v>97.369600000000005</c:v>
                </c:pt>
                <c:pt idx="473">
                  <c:v>97.461699999999993</c:v>
                </c:pt>
                <c:pt idx="474">
                  <c:v>97.508899999999997</c:v>
                </c:pt>
                <c:pt idx="475">
                  <c:v>97.438400000000001</c:v>
                </c:pt>
                <c:pt idx="476">
                  <c:v>98.137799999999999</c:v>
                </c:pt>
                <c:pt idx="477">
                  <c:v>98.261600000000001</c:v>
                </c:pt>
                <c:pt idx="478">
                  <c:v>98.345100000000002</c:v>
                </c:pt>
                <c:pt idx="479">
                  <c:v>98.178200000000004</c:v>
                </c:pt>
                <c:pt idx="480">
                  <c:v>97.599000000000004</c:v>
                </c:pt>
                <c:pt idx="481">
                  <c:v>97.208399999999997</c:v>
                </c:pt>
                <c:pt idx="482">
                  <c:v>97.116</c:v>
                </c:pt>
                <c:pt idx="483">
                  <c:v>97.190799999999996</c:v>
                </c:pt>
                <c:pt idx="484">
                  <c:v>97.177599999999998</c:v>
                </c:pt>
                <c:pt idx="485">
                  <c:v>96.196600000000004</c:v>
                </c:pt>
                <c:pt idx="486">
                  <c:v>96.225899999999996</c:v>
                </c:pt>
                <c:pt idx="487">
                  <c:v>96.581000000000003</c:v>
                </c:pt>
                <c:pt idx="488">
                  <c:v>96.6511</c:v>
                </c:pt>
                <c:pt idx="489">
                  <c:v>95.750399999999999</c:v>
                </c:pt>
                <c:pt idx="490">
                  <c:v>94.807400000000001</c:v>
                </c:pt>
                <c:pt idx="491">
                  <c:v>95.061300000000003</c:v>
                </c:pt>
                <c:pt idx="492">
                  <c:v>95.409400000000005</c:v>
                </c:pt>
                <c:pt idx="493">
                  <c:v>95.6661</c:v>
                </c:pt>
                <c:pt idx="494">
                  <c:v>96.052700000000002</c:v>
                </c:pt>
                <c:pt idx="495">
                  <c:v>96.119900000000001</c:v>
                </c:pt>
                <c:pt idx="496">
                  <c:v>96.262600000000006</c:v>
                </c:pt>
                <c:pt idx="497">
                  <c:v>95.961699999999993</c:v>
                </c:pt>
                <c:pt idx="498">
                  <c:v>95.177000000000007</c:v>
                </c:pt>
                <c:pt idx="499">
                  <c:v>94.841200000000001</c:v>
                </c:pt>
                <c:pt idx="500">
                  <c:v>94.628100000000003</c:v>
                </c:pt>
                <c:pt idx="501">
                  <c:v>94.562600000000003</c:v>
                </c:pt>
                <c:pt idx="502">
                  <c:v>94.613299999999995</c:v>
                </c:pt>
                <c:pt idx="503">
                  <c:v>94.359800000000007</c:v>
                </c:pt>
                <c:pt idx="504">
                  <c:v>94.535600000000002</c:v>
                </c:pt>
                <c:pt idx="505">
                  <c:v>94.210899999999995</c:v>
                </c:pt>
                <c:pt idx="506">
                  <c:v>94.008799999999994</c:v>
                </c:pt>
                <c:pt idx="507">
                  <c:v>94.043999999999997</c:v>
                </c:pt>
                <c:pt idx="508">
                  <c:v>94.802099999999996</c:v>
                </c:pt>
                <c:pt idx="509">
                  <c:v>94.944000000000003</c:v>
                </c:pt>
                <c:pt idx="510">
                  <c:v>94.701800000000006</c:v>
                </c:pt>
                <c:pt idx="511">
                  <c:v>94.465599999999995</c:v>
                </c:pt>
                <c:pt idx="512">
                  <c:v>94.113200000000006</c:v>
                </c:pt>
                <c:pt idx="513">
                  <c:v>94.537000000000006</c:v>
                </c:pt>
                <c:pt idx="514">
                  <c:v>94.649900000000002</c:v>
                </c:pt>
                <c:pt idx="515">
                  <c:v>95.075299999999999</c:v>
                </c:pt>
                <c:pt idx="516">
                  <c:v>94.757000000000005</c:v>
                </c:pt>
                <c:pt idx="517">
                  <c:v>94.5137</c:v>
                </c:pt>
                <c:pt idx="518">
                  <c:v>94.404600000000002</c:v>
                </c:pt>
                <c:pt idx="519">
                  <c:v>93.771600000000007</c:v>
                </c:pt>
                <c:pt idx="520">
                  <c:v>93.048199999999994</c:v>
                </c:pt>
                <c:pt idx="521">
                  <c:v>93.073999999999998</c:v>
                </c:pt>
                <c:pt idx="522">
                  <c:v>93.276600000000002</c:v>
                </c:pt>
                <c:pt idx="523">
                  <c:v>93.758899999999997</c:v>
                </c:pt>
                <c:pt idx="524">
                  <c:v>93.850999999999999</c:v>
                </c:pt>
                <c:pt idx="525">
                  <c:v>94.152799999999999</c:v>
                </c:pt>
                <c:pt idx="526">
                  <c:v>94.269300000000001</c:v>
                </c:pt>
                <c:pt idx="527">
                  <c:v>93.841999999999999</c:v>
                </c:pt>
                <c:pt idx="528">
                  <c:v>94.165499999999994</c:v>
                </c:pt>
                <c:pt idx="529">
                  <c:v>94.618200000000002</c:v>
                </c:pt>
                <c:pt idx="530">
                  <c:v>94.568100000000001</c:v>
                </c:pt>
                <c:pt idx="531">
                  <c:v>94.570499999999996</c:v>
                </c:pt>
                <c:pt idx="532">
                  <c:v>95.195999999999998</c:v>
                </c:pt>
                <c:pt idx="533">
                  <c:v>95.306100000000001</c:v>
                </c:pt>
                <c:pt idx="534">
                  <c:v>95.296899999999994</c:v>
                </c:pt>
                <c:pt idx="535">
                  <c:v>95.244</c:v>
                </c:pt>
                <c:pt idx="536">
                  <c:v>95.632000000000005</c:v>
                </c:pt>
                <c:pt idx="537">
                  <c:v>95.389499999999998</c:v>
                </c:pt>
                <c:pt idx="538">
                  <c:v>95.144900000000007</c:v>
                </c:pt>
                <c:pt idx="539">
                  <c:v>95.739699999999999</c:v>
                </c:pt>
                <c:pt idx="540">
                  <c:v>95.709299999999999</c:v>
                </c:pt>
                <c:pt idx="541">
                  <c:v>95.841200000000001</c:v>
                </c:pt>
                <c:pt idx="542">
                  <c:v>95.421400000000006</c:v>
                </c:pt>
                <c:pt idx="543">
                  <c:v>95.554500000000004</c:v>
                </c:pt>
                <c:pt idx="544">
                  <c:v>93.922200000000004</c:v>
                </c:pt>
                <c:pt idx="545">
                  <c:v>94.023399999999995</c:v>
                </c:pt>
                <c:pt idx="546">
                  <c:v>93.862099999999998</c:v>
                </c:pt>
                <c:pt idx="547">
                  <c:v>93.543599999999998</c:v>
                </c:pt>
                <c:pt idx="548">
                  <c:v>94.421700000000001</c:v>
                </c:pt>
                <c:pt idx="549">
                  <c:v>94.915800000000004</c:v>
                </c:pt>
                <c:pt idx="550">
                  <c:v>94.610600000000005</c:v>
                </c:pt>
                <c:pt idx="551">
                  <c:v>94.609499999999997</c:v>
                </c:pt>
                <c:pt idx="552">
                  <c:v>94.153700000000001</c:v>
                </c:pt>
                <c:pt idx="553">
                  <c:v>93.653199999999998</c:v>
                </c:pt>
                <c:pt idx="554">
                  <c:v>94.069000000000003</c:v>
                </c:pt>
                <c:pt idx="555">
                  <c:v>93.546099999999996</c:v>
                </c:pt>
                <c:pt idx="556">
                  <c:v>93.087299999999999</c:v>
                </c:pt>
                <c:pt idx="557">
                  <c:v>95.4392</c:v>
                </c:pt>
                <c:pt idx="558">
                  <c:v>96.381699999999995</c:v>
                </c:pt>
                <c:pt idx="559">
                  <c:v>96.054900000000004</c:v>
                </c:pt>
                <c:pt idx="560">
                  <c:v>95.662099999999995</c:v>
                </c:pt>
                <c:pt idx="561">
                  <c:v>95.952600000000004</c:v>
                </c:pt>
                <c:pt idx="562">
                  <c:v>95.665499999999994</c:v>
                </c:pt>
                <c:pt idx="563">
                  <c:v>95.525300000000001</c:v>
                </c:pt>
                <c:pt idx="564">
                  <c:v>96.212199999999996</c:v>
                </c:pt>
                <c:pt idx="565">
                  <c:v>96.103700000000003</c:v>
                </c:pt>
                <c:pt idx="566">
                  <c:v>96.257999999999996</c:v>
                </c:pt>
                <c:pt idx="567">
                  <c:v>96.296599999999998</c:v>
                </c:pt>
                <c:pt idx="568">
                  <c:v>96.551199999999994</c:v>
                </c:pt>
                <c:pt idx="569">
                  <c:v>96.508600000000001</c:v>
                </c:pt>
                <c:pt idx="570">
                  <c:v>96.3202</c:v>
                </c:pt>
                <c:pt idx="571">
                  <c:v>96.123000000000005</c:v>
                </c:pt>
                <c:pt idx="572">
                  <c:v>96.685500000000005</c:v>
                </c:pt>
                <c:pt idx="573">
                  <c:v>96.546499999999995</c:v>
                </c:pt>
                <c:pt idx="574">
                  <c:v>97.038499999999999</c:v>
                </c:pt>
                <c:pt idx="575">
                  <c:v>97.141499999999994</c:v>
                </c:pt>
                <c:pt idx="576">
                  <c:v>96.948800000000006</c:v>
                </c:pt>
                <c:pt idx="577">
                  <c:v>97.352599999999995</c:v>
                </c:pt>
                <c:pt idx="578">
                  <c:v>97.258700000000005</c:v>
                </c:pt>
                <c:pt idx="579">
                  <c:v>97.165400000000005</c:v>
                </c:pt>
                <c:pt idx="580">
                  <c:v>96.784599999999998</c:v>
                </c:pt>
                <c:pt idx="581">
                  <c:v>96.686800000000005</c:v>
                </c:pt>
                <c:pt idx="582">
                  <c:v>95.553399999999996</c:v>
                </c:pt>
                <c:pt idx="583">
                  <c:v>95.777600000000007</c:v>
                </c:pt>
                <c:pt idx="584">
                  <c:v>95.0976</c:v>
                </c:pt>
                <c:pt idx="585">
                  <c:v>95.5488</c:v>
                </c:pt>
                <c:pt idx="586">
                  <c:v>95.778000000000006</c:v>
                </c:pt>
                <c:pt idx="587">
                  <c:v>96.284599999999998</c:v>
                </c:pt>
                <c:pt idx="588">
                  <c:v>96.372799999999998</c:v>
                </c:pt>
                <c:pt idx="589">
                  <c:v>96.130600000000001</c:v>
                </c:pt>
                <c:pt idx="590">
                  <c:v>95.591200000000001</c:v>
                </c:pt>
                <c:pt idx="591">
                  <c:v>95.931200000000004</c:v>
                </c:pt>
                <c:pt idx="592">
                  <c:v>95.705699999999993</c:v>
                </c:pt>
                <c:pt idx="593">
                  <c:v>95.620500000000007</c:v>
                </c:pt>
                <c:pt idx="594">
                  <c:v>94.794899999999998</c:v>
                </c:pt>
                <c:pt idx="595">
                  <c:v>94.724599999999995</c:v>
                </c:pt>
                <c:pt idx="596">
                  <c:v>94.186899999999994</c:v>
                </c:pt>
                <c:pt idx="597">
                  <c:v>94.496499999999997</c:v>
                </c:pt>
                <c:pt idx="598">
                  <c:v>94.5381</c:v>
                </c:pt>
                <c:pt idx="599">
                  <c:v>94.525800000000004</c:v>
                </c:pt>
                <c:pt idx="600">
                  <c:v>94.774799999999999</c:v>
                </c:pt>
                <c:pt idx="601">
                  <c:v>94.725399999999993</c:v>
                </c:pt>
                <c:pt idx="602">
                  <c:v>95.47</c:v>
                </c:pt>
                <c:pt idx="603">
                  <c:v>95.580500000000001</c:v>
                </c:pt>
                <c:pt idx="604">
                  <c:v>96.052700000000002</c:v>
                </c:pt>
                <c:pt idx="605">
                  <c:v>95.986800000000002</c:v>
                </c:pt>
                <c:pt idx="606">
                  <c:v>95.645399999999995</c:v>
                </c:pt>
                <c:pt idx="607">
                  <c:v>95.882099999999994</c:v>
                </c:pt>
                <c:pt idx="608">
                  <c:v>95.7791</c:v>
                </c:pt>
                <c:pt idx="609">
                  <c:v>94.864699999999999</c:v>
                </c:pt>
                <c:pt idx="610">
                  <c:v>94.962999999999994</c:v>
                </c:pt>
                <c:pt idx="611">
                  <c:v>95.01</c:v>
                </c:pt>
                <c:pt idx="612">
                  <c:v>95.359800000000007</c:v>
                </c:pt>
                <c:pt idx="613">
                  <c:v>95.143199999999993</c:v>
                </c:pt>
                <c:pt idx="614">
                  <c:v>95.562100000000001</c:v>
                </c:pt>
                <c:pt idx="615">
                  <c:v>95.322100000000006</c:v>
                </c:pt>
                <c:pt idx="616">
                  <c:v>95.850300000000004</c:v>
                </c:pt>
                <c:pt idx="617">
                  <c:v>96.008600000000001</c:v>
                </c:pt>
                <c:pt idx="618">
                  <c:v>95.505499999999998</c:v>
                </c:pt>
                <c:pt idx="619">
                  <c:v>95.380099999999999</c:v>
                </c:pt>
                <c:pt idx="620">
                  <c:v>95.500100000000003</c:v>
                </c:pt>
                <c:pt idx="621">
                  <c:v>95.298599999999993</c:v>
                </c:pt>
                <c:pt idx="622">
                  <c:v>95.4499</c:v>
                </c:pt>
                <c:pt idx="623">
                  <c:v>95.427499999999995</c:v>
                </c:pt>
                <c:pt idx="624">
                  <c:v>95.517200000000003</c:v>
                </c:pt>
                <c:pt idx="625">
                  <c:v>95.442599999999999</c:v>
                </c:pt>
                <c:pt idx="626">
                  <c:v>96.901799999999994</c:v>
                </c:pt>
                <c:pt idx="627">
                  <c:v>97.728899999999996</c:v>
                </c:pt>
                <c:pt idx="628">
                  <c:v>98.000299999999996</c:v>
                </c:pt>
                <c:pt idx="629">
                  <c:v>97.534999999999997</c:v>
                </c:pt>
                <c:pt idx="630">
                  <c:v>98.105599999999995</c:v>
                </c:pt>
                <c:pt idx="631">
                  <c:v>97.877399999999994</c:v>
                </c:pt>
                <c:pt idx="632">
                  <c:v>97.876400000000004</c:v>
                </c:pt>
                <c:pt idx="633">
                  <c:v>97.868600000000001</c:v>
                </c:pt>
                <c:pt idx="634">
                  <c:v>98.328900000000004</c:v>
                </c:pt>
                <c:pt idx="635">
                  <c:v>98.625900000000001</c:v>
                </c:pt>
                <c:pt idx="636">
                  <c:v>98.755600000000001</c:v>
                </c:pt>
                <c:pt idx="637">
                  <c:v>98.725399999999993</c:v>
                </c:pt>
                <c:pt idx="638">
                  <c:v>98.614800000000002</c:v>
                </c:pt>
                <c:pt idx="639">
                  <c:v>98.915999999999997</c:v>
                </c:pt>
                <c:pt idx="640">
                  <c:v>98.302199999999999</c:v>
                </c:pt>
                <c:pt idx="641">
                  <c:v>98.351699999999994</c:v>
                </c:pt>
                <c:pt idx="642">
                  <c:v>97.734999999999999</c:v>
                </c:pt>
                <c:pt idx="643">
                  <c:v>97.373099999999994</c:v>
                </c:pt>
                <c:pt idx="644">
                  <c:v>97.159700000000001</c:v>
                </c:pt>
                <c:pt idx="645">
                  <c:v>96.901600000000002</c:v>
                </c:pt>
                <c:pt idx="646">
                  <c:v>97.737200000000001</c:v>
                </c:pt>
                <c:pt idx="647">
                  <c:v>97.873000000000005</c:v>
                </c:pt>
                <c:pt idx="648">
                  <c:v>98.663700000000006</c:v>
                </c:pt>
                <c:pt idx="649">
                  <c:v>98.780799999999999</c:v>
                </c:pt>
                <c:pt idx="650">
                  <c:v>98.972300000000004</c:v>
                </c:pt>
                <c:pt idx="651">
                  <c:v>100.0214</c:v>
                </c:pt>
                <c:pt idx="652">
                  <c:v>100.19670000000001</c:v>
                </c:pt>
                <c:pt idx="653">
                  <c:v>100.3785</c:v>
                </c:pt>
                <c:pt idx="654">
                  <c:v>100.9524</c:v>
                </c:pt>
                <c:pt idx="655">
                  <c:v>101.342</c:v>
                </c:pt>
                <c:pt idx="656">
                  <c:v>100.8917</c:v>
                </c:pt>
                <c:pt idx="657">
                  <c:v>101.0194</c:v>
                </c:pt>
                <c:pt idx="658">
                  <c:v>101.6664</c:v>
                </c:pt>
                <c:pt idx="659">
                  <c:v>101.7389</c:v>
                </c:pt>
                <c:pt idx="660">
                  <c:v>101.49939999999999</c:v>
                </c:pt>
                <c:pt idx="661">
                  <c:v>101.18170000000001</c:v>
                </c:pt>
                <c:pt idx="662">
                  <c:v>100.9546</c:v>
                </c:pt>
                <c:pt idx="663">
                  <c:v>101.5732</c:v>
                </c:pt>
                <c:pt idx="664">
                  <c:v>100.94759999999999</c:v>
                </c:pt>
                <c:pt idx="665">
                  <c:v>100.69459999999999</c:v>
                </c:pt>
                <c:pt idx="666">
                  <c:v>100.1328</c:v>
                </c:pt>
                <c:pt idx="667">
                  <c:v>100.4803</c:v>
                </c:pt>
                <c:pt idx="668">
                  <c:v>100.23260000000001</c:v>
                </c:pt>
                <c:pt idx="669">
                  <c:v>101.099</c:v>
                </c:pt>
                <c:pt idx="670">
                  <c:v>101.57040000000001</c:v>
                </c:pt>
                <c:pt idx="671">
                  <c:v>100.9709</c:v>
                </c:pt>
                <c:pt idx="672">
                  <c:v>101.05070000000001</c:v>
                </c:pt>
                <c:pt idx="673">
                  <c:v>102.041</c:v>
                </c:pt>
                <c:pt idx="674">
                  <c:v>103.1514</c:v>
                </c:pt>
                <c:pt idx="675">
                  <c:v>102.80249999999999</c:v>
                </c:pt>
                <c:pt idx="676">
                  <c:v>103.1349</c:v>
                </c:pt>
                <c:pt idx="677">
                  <c:v>103.3035</c:v>
                </c:pt>
                <c:pt idx="678">
                  <c:v>103.0385</c:v>
                </c:pt>
                <c:pt idx="679">
                  <c:v>103.0759</c:v>
                </c:pt>
                <c:pt idx="680">
                  <c:v>102.9873</c:v>
                </c:pt>
                <c:pt idx="681">
                  <c:v>102.9391</c:v>
                </c:pt>
                <c:pt idx="682">
                  <c:v>103.0346</c:v>
                </c:pt>
                <c:pt idx="683">
                  <c:v>103.2914</c:v>
                </c:pt>
                <c:pt idx="684">
                  <c:v>102.624</c:v>
                </c:pt>
                <c:pt idx="685">
                  <c:v>102.3837</c:v>
                </c:pt>
                <c:pt idx="686">
                  <c:v>103.28149999999999</c:v>
                </c:pt>
                <c:pt idx="687">
                  <c:v>102.5107</c:v>
                </c:pt>
                <c:pt idx="688">
                  <c:v>101.4003</c:v>
                </c:pt>
                <c:pt idx="689">
                  <c:v>102.1866</c:v>
                </c:pt>
                <c:pt idx="690">
                  <c:v>101.9569</c:v>
                </c:pt>
                <c:pt idx="691">
                  <c:v>102.0389</c:v>
                </c:pt>
                <c:pt idx="692">
                  <c:v>101.73</c:v>
                </c:pt>
                <c:pt idx="693">
                  <c:v>101.4542</c:v>
                </c:pt>
                <c:pt idx="694">
                  <c:v>101.1871</c:v>
                </c:pt>
                <c:pt idx="695">
                  <c:v>101.60639999999999</c:v>
                </c:pt>
                <c:pt idx="696">
                  <c:v>100.2688</c:v>
                </c:pt>
                <c:pt idx="697">
                  <c:v>101.3372</c:v>
                </c:pt>
                <c:pt idx="698">
                  <c:v>101.13</c:v>
                </c:pt>
                <c:pt idx="699">
                  <c:v>100.7929</c:v>
                </c:pt>
                <c:pt idx="700">
                  <c:v>100.27679999999999</c:v>
                </c:pt>
                <c:pt idx="701">
                  <c:v>99.933999999999997</c:v>
                </c:pt>
                <c:pt idx="702">
                  <c:v>99.933999999999997</c:v>
                </c:pt>
                <c:pt idx="703">
                  <c:v>100.5069</c:v>
                </c:pt>
                <c:pt idx="704">
                  <c:v>99.726100000000002</c:v>
                </c:pt>
                <c:pt idx="705">
                  <c:v>99.878</c:v>
                </c:pt>
                <c:pt idx="706">
                  <c:v>100.40009999999999</c:v>
                </c:pt>
                <c:pt idx="707">
                  <c:v>100.1742</c:v>
                </c:pt>
                <c:pt idx="708">
                  <c:v>100.6636</c:v>
                </c:pt>
                <c:pt idx="709" formatCode="General">
                  <c:v>100.7145</c:v>
                </c:pt>
                <c:pt idx="710" formatCode="General">
                  <c:v>101.0038</c:v>
                </c:pt>
                <c:pt idx="711" formatCode="General">
                  <c:v>101.22110000000001</c:v>
                </c:pt>
                <c:pt idx="712" formatCode="General">
                  <c:v>101.1028</c:v>
                </c:pt>
                <c:pt idx="713" formatCode="General">
                  <c:v>100.4815</c:v>
                </c:pt>
                <c:pt idx="714" formatCode="General">
                  <c:v>100.8875</c:v>
                </c:pt>
                <c:pt idx="715" formatCode="General">
                  <c:v>100.9062</c:v>
                </c:pt>
                <c:pt idx="716" formatCode="General">
                  <c:v>101.4555</c:v>
                </c:pt>
                <c:pt idx="717" formatCode="General">
                  <c:v>101.3301</c:v>
                </c:pt>
                <c:pt idx="718" formatCode="General">
                  <c:v>100.97320000000001</c:v>
                </c:pt>
                <c:pt idx="719" formatCode="General">
                  <c:v>101.1199</c:v>
                </c:pt>
                <c:pt idx="720" formatCode="General">
                  <c:v>101.1551</c:v>
                </c:pt>
                <c:pt idx="721" formatCode="General">
                  <c:v>101.3437</c:v>
                </c:pt>
                <c:pt idx="722" formatCode="General">
                  <c:v>101.7407</c:v>
                </c:pt>
                <c:pt idx="723" formatCode="General">
                  <c:v>102.1495</c:v>
                </c:pt>
                <c:pt idx="724">
                  <c:v>101.3417</c:v>
                </c:pt>
                <c:pt idx="725">
                  <c:v>101.67529999999999</c:v>
                </c:pt>
                <c:pt idx="726">
                  <c:v>101.8206</c:v>
                </c:pt>
                <c:pt idx="727">
                  <c:v>102.1101</c:v>
                </c:pt>
                <c:pt idx="728">
                  <c:v>101.98739999999999</c:v>
                </c:pt>
                <c:pt idx="729">
                  <c:v>101.3831</c:v>
                </c:pt>
                <c:pt idx="730">
                  <c:v>101.379</c:v>
                </c:pt>
                <c:pt idx="731">
                  <c:v>101.7612</c:v>
                </c:pt>
                <c:pt idx="732">
                  <c:v>100.5385</c:v>
                </c:pt>
                <c:pt idx="733">
                  <c:v>100.2705</c:v>
                </c:pt>
                <c:pt idx="734">
                  <c:v>100.3413</c:v>
                </c:pt>
                <c:pt idx="735">
                  <c:v>100.3544</c:v>
                </c:pt>
                <c:pt idx="736">
                  <c:v>99.727400000000003</c:v>
                </c:pt>
                <c:pt idx="737">
                  <c:v>99.699200000000005</c:v>
                </c:pt>
                <c:pt idx="738">
                  <c:v>99.748500000000007</c:v>
                </c:pt>
                <c:pt idx="739">
                  <c:v>99.770899999999997</c:v>
                </c:pt>
                <c:pt idx="740">
                  <c:v>99.224900000000005</c:v>
                </c:pt>
                <c:pt idx="741">
                  <c:v>99.700999999999993</c:v>
                </c:pt>
                <c:pt idx="742">
                  <c:v>99.946200000000005</c:v>
                </c:pt>
                <c:pt idx="743">
                  <c:v>100.5813</c:v>
                </c:pt>
                <c:pt idx="744">
                  <c:v>100.54510000000001</c:v>
                </c:pt>
                <c:pt idx="745">
                  <c:v>100.5789</c:v>
                </c:pt>
                <c:pt idx="746">
                  <c:v>100.7086</c:v>
                </c:pt>
                <c:pt idx="747">
                  <c:v>101.1647</c:v>
                </c:pt>
                <c:pt idx="748">
                  <c:v>101.0184</c:v>
                </c:pt>
                <c:pt idx="749">
                  <c:v>100.72020000000001</c:v>
                </c:pt>
                <c:pt idx="750">
                  <c:v>100.16500000000001</c:v>
                </c:pt>
                <c:pt idx="751">
                  <c:v>100.5836</c:v>
                </c:pt>
                <c:pt idx="752">
                  <c:v>100.5123</c:v>
                </c:pt>
                <c:pt idx="753">
                  <c:v>100.3134</c:v>
                </c:pt>
                <c:pt idx="754">
                  <c:v>99.513000000000005</c:v>
                </c:pt>
                <c:pt idx="755">
                  <c:v>99.817099999999996</c:v>
                </c:pt>
                <c:pt idx="756">
                  <c:v>99.805800000000005</c:v>
                </c:pt>
                <c:pt idx="757">
                  <c:v>99.740300000000005</c:v>
                </c:pt>
                <c:pt idx="758">
                  <c:v>99.026499999999999</c:v>
                </c:pt>
                <c:pt idx="759">
                  <c:v>98.837199999999996</c:v>
                </c:pt>
                <c:pt idx="760">
                  <c:v>98.977999999999994</c:v>
                </c:pt>
                <c:pt idx="761">
                  <c:v>99.1631</c:v>
                </c:pt>
                <c:pt idx="762">
                  <c:v>99.036799999999999</c:v>
                </c:pt>
                <c:pt idx="763" formatCode="General">
                  <c:v>98.932500000000005</c:v>
                </c:pt>
                <c:pt idx="764" formatCode="General">
                  <c:v>99.087800000000001</c:v>
                </c:pt>
                <c:pt idx="765" formatCode="General">
                  <c:v>98.751099999999994</c:v>
                </c:pt>
                <c:pt idx="766" formatCode="General">
                  <c:v>98.584000000000003</c:v>
                </c:pt>
                <c:pt idx="767" formatCode="General">
                  <c:v>99.150999999999996</c:v>
                </c:pt>
                <c:pt idx="768" formatCode="General">
                  <c:v>99.573400000000007</c:v>
                </c:pt>
                <c:pt idx="769" formatCode="General">
                  <c:v>99.621200000000002</c:v>
                </c:pt>
                <c:pt idx="770" formatCode="General">
                  <c:v>99.657899999999998</c:v>
                </c:pt>
                <c:pt idx="771" formatCode="General">
                  <c:v>99.1858</c:v>
                </c:pt>
                <c:pt idx="772" formatCode="General">
                  <c:v>98.934600000000003</c:v>
                </c:pt>
                <c:pt idx="773" formatCode="General">
                  <c:v>98.213899999999995</c:v>
                </c:pt>
                <c:pt idx="774" formatCode="General">
                  <c:v>97.435299999999998</c:v>
                </c:pt>
                <c:pt idx="775" formatCode="General">
                  <c:v>97.872500000000002</c:v>
                </c:pt>
                <c:pt idx="776" formatCode="General">
                  <c:v>97.111500000000007</c:v>
                </c:pt>
                <c:pt idx="777" formatCode="General">
                  <c:v>96.9833</c:v>
                </c:pt>
                <c:pt idx="778" formatCode="General">
                  <c:v>97.371399999999994</c:v>
                </c:pt>
                <c:pt idx="779" formatCode="General">
                  <c:v>97.046599999999998</c:v>
                </c:pt>
                <c:pt idx="780" formatCode="General">
                  <c:v>97.212800000000001</c:v>
                </c:pt>
                <c:pt idx="781" formatCode="General">
                  <c:v>97.409199999999998</c:v>
                </c:pt>
                <c:pt idx="782" formatCode="General">
                  <c:v>96.967200000000005</c:v>
                </c:pt>
                <c:pt idx="783">
                  <c:v>97.2179</c:v>
                </c:pt>
                <c:pt idx="784">
                  <c:v>96.657799999999995</c:v>
                </c:pt>
                <c:pt idx="785">
                  <c:v>96.816599999999994</c:v>
                </c:pt>
                <c:pt idx="786">
                  <c:v>96.549300000000002</c:v>
                </c:pt>
                <c:pt idx="787">
                  <c:v>96.721500000000006</c:v>
                </c:pt>
                <c:pt idx="788">
                  <c:v>96.97</c:v>
                </c:pt>
                <c:pt idx="789">
                  <c:v>97.277000000000001</c:v>
                </c:pt>
                <c:pt idx="790">
                  <c:v>97.188299999999998</c:v>
                </c:pt>
                <c:pt idx="791">
                  <c:v>96.998900000000006</c:v>
                </c:pt>
                <c:pt idx="792">
                  <c:v>96.918499999999995</c:v>
                </c:pt>
                <c:pt idx="793">
                  <c:v>97.506600000000006</c:v>
                </c:pt>
                <c:pt idx="794">
                  <c:v>97.141300000000001</c:v>
                </c:pt>
                <c:pt idx="795">
                  <c:v>97.534499999999994</c:v>
                </c:pt>
                <c:pt idx="796">
                  <c:v>97.743700000000004</c:v>
                </c:pt>
                <c:pt idx="797">
                  <c:v>97.539299999999997</c:v>
                </c:pt>
                <c:pt idx="798">
                  <c:v>97.542100000000005</c:v>
                </c:pt>
                <c:pt idx="799">
                  <c:v>97.303600000000003</c:v>
                </c:pt>
                <c:pt idx="800">
                  <c:v>97.416399999999996</c:v>
                </c:pt>
                <c:pt idx="801">
                  <c:v>96.485200000000006</c:v>
                </c:pt>
                <c:pt idx="802">
                  <c:v>96.049000000000007</c:v>
                </c:pt>
                <c:pt idx="803">
                  <c:v>95.578199999999995</c:v>
                </c:pt>
                <c:pt idx="804">
                  <c:v>95.630899999999997</c:v>
                </c:pt>
                <c:pt idx="805">
                  <c:v>96.193700000000007</c:v>
                </c:pt>
                <c:pt idx="806">
                  <c:v>96.28</c:v>
                </c:pt>
                <c:pt idx="807">
                  <c:v>96.211600000000004</c:v>
                </c:pt>
                <c:pt idx="808">
                  <c:v>95.8078</c:v>
                </c:pt>
                <c:pt idx="809">
                  <c:v>96.014799999999994</c:v>
                </c:pt>
                <c:pt idx="810">
                  <c:v>96.0471</c:v>
                </c:pt>
                <c:pt idx="811">
                  <c:v>95.7363</c:v>
                </c:pt>
                <c:pt idx="812">
                  <c:v>95.788499999999999</c:v>
                </c:pt>
                <c:pt idx="813">
                  <c:v>95.781000000000006</c:v>
                </c:pt>
                <c:pt idx="814">
                  <c:v>95.125399999999999</c:v>
                </c:pt>
                <c:pt idx="815">
                  <c:v>95.145899999999997</c:v>
                </c:pt>
                <c:pt idx="816">
                  <c:v>94.665099999999995</c:v>
                </c:pt>
                <c:pt idx="817">
                  <c:v>94.847099999999998</c:v>
                </c:pt>
                <c:pt idx="818">
                  <c:v>94.271000000000001</c:v>
                </c:pt>
                <c:pt idx="819">
                  <c:v>93.965900000000005</c:v>
                </c:pt>
                <c:pt idx="820">
                  <c:v>94.003100000000003</c:v>
                </c:pt>
                <c:pt idx="821">
                  <c:v>94.092799999999997</c:v>
                </c:pt>
                <c:pt idx="822">
                  <c:v>93.4542</c:v>
                </c:pt>
                <c:pt idx="823">
                  <c:v>93.923500000000004</c:v>
                </c:pt>
                <c:pt idx="824">
                  <c:v>93.346199999999996</c:v>
                </c:pt>
                <c:pt idx="825">
                  <c:v>92.809100000000001</c:v>
                </c:pt>
                <c:pt idx="826">
                  <c:v>93.073899999999995</c:v>
                </c:pt>
                <c:pt idx="827">
                  <c:v>92.884600000000006</c:v>
                </c:pt>
                <c:pt idx="828">
                  <c:v>92.824399999999997</c:v>
                </c:pt>
                <c:pt idx="829">
                  <c:v>93.488200000000006</c:v>
                </c:pt>
                <c:pt idx="830">
                  <c:v>93.419399999999996</c:v>
                </c:pt>
                <c:pt idx="831">
                  <c:v>93.617800000000003</c:v>
                </c:pt>
                <c:pt idx="832">
                  <c:v>93.531499999999994</c:v>
                </c:pt>
                <c:pt idx="833">
                  <c:v>93.400899999999993</c:v>
                </c:pt>
                <c:pt idx="834">
                  <c:v>93.096699999999998</c:v>
                </c:pt>
                <c:pt idx="835">
                  <c:v>93.431600000000003</c:v>
                </c:pt>
                <c:pt idx="836">
                  <c:v>93.851399999999998</c:v>
                </c:pt>
                <c:pt idx="837">
                  <c:v>93.511099999999999</c:v>
                </c:pt>
                <c:pt idx="838">
                  <c:v>93.721400000000003</c:v>
                </c:pt>
                <c:pt idx="839">
                  <c:v>93.444800000000001</c:v>
                </c:pt>
                <c:pt idx="840">
                  <c:v>93.090999999999994</c:v>
                </c:pt>
                <c:pt idx="841">
                  <c:v>93.498999999999995</c:v>
                </c:pt>
                <c:pt idx="842">
                  <c:v>93.222800000000007</c:v>
                </c:pt>
                <c:pt idx="843">
                  <c:v>93.297300000000007</c:v>
                </c:pt>
                <c:pt idx="844">
                  <c:v>92.545100000000005</c:v>
                </c:pt>
                <c:pt idx="845">
                  <c:v>92.246600000000001</c:v>
                </c:pt>
                <c:pt idx="846">
                  <c:v>92.336600000000004</c:v>
                </c:pt>
                <c:pt idx="847">
                  <c:v>92.904600000000002</c:v>
                </c:pt>
                <c:pt idx="848">
                  <c:v>92.624300000000005</c:v>
                </c:pt>
                <c:pt idx="849">
                  <c:v>92.856200000000001</c:v>
                </c:pt>
                <c:pt idx="850">
                  <c:v>92.631399999999999</c:v>
                </c:pt>
                <c:pt idx="851">
                  <c:v>92.310199999999995</c:v>
                </c:pt>
                <c:pt idx="852">
                  <c:v>92.245400000000004</c:v>
                </c:pt>
                <c:pt idx="853">
                  <c:v>91.516800000000003</c:v>
                </c:pt>
                <c:pt idx="854">
                  <c:v>91.326099999999997</c:v>
                </c:pt>
                <c:pt idx="855">
                  <c:v>91.941100000000006</c:v>
                </c:pt>
                <c:pt idx="856">
                  <c:v>91.915700000000001</c:v>
                </c:pt>
                <c:pt idx="857">
                  <c:v>92.411199999999994</c:v>
                </c:pt>
                <c:pt idx="858">
                  <c:v>92.05</c:v>
                </c:pt>
                <c:pt idx="859">
                  <c:v>91.845799999999997</c:v>
                </c:pt>
                <c:pt idx="860">
                  <c:v>92.029399999999995</c:v>
                </c:pt>
                <c:pt idx="861">
                  <c:v>91.837699999999998</c:v>
                </c:pt>
                <c:pt idx="862">
                  <c:v>92.452399999999997</c:v>
                </c:pt>
                <c:pt idx="863">
                  <c:v>92.171700000000001</c:v>
                </c:pt>
                <c:pt idx="864">
                  <c:v>92.169899999999998</c:v>
                </c:pt>
                <c:pt idx="865">
                  <c:v>92.651899999999998</c:v>
                </c:pt>
                <c:pt idx="866">
                  <c:v>92.992400000000004</c:v>
                </c:pt>
                <c:pt idx="867">
                  <c:v>93.456800000000001</c:v>
                </c:pt>
                <c:pt idx="868">
                  <c:v>93.102599999999995</c:v>
                </c:pt>
                <c:pt idx="869">
                  <c:v>93.071100000000001</c:v>
                </c:pt>
                <c:pt idx="870">
                  <c:v>93.731700000000004</c:v>
                </c:pt>
                <c:pt idx="871">
                  <c:v>93.279600000000002</c:v>
                </c:pt>
                <c:pt idx="872">
                  <c:v>92.977900000000005</c:v>
                </c:pt>
                <c:pt idx="873">
                  <c:v>93.106300000000005</c:v>
                </c:pt>
                <c:pt idx="874">
                  <c:v>93.066199999999995</c:v>
                </c:pt>
                <c:pt idx="875">
                  <c:v>93.280699999999996</c:v>
                </c:pt>
                <c:pt idx="876">
                  <c:v>93.507000000000005</c:v>
                </c:pt>
                <c:pt idx="877">
                  <c:v>93.447900000000004</c:v>
                </c:pt>
                <c:pt idx="878">
                  <c:v>93.128299999999996</c:v>
                </c:pt>
                <c:pt idx="879">
                  <c:v>93.692499999999995</c:v>
                </c:pt>
                <c:pt idx="880">
                  <c:v>93.842100000000002</c:v>
                </c:pt>
                <c:pt idx="881">
                  <c:v>93.947100000000006</c:v>
                </c:pt>
                <c:pt idx="882">
                  <c:v>93.654600000000002</c:v>
                </c:pt>
                <c:pt idx="883">
                  <c:v>94.641199999999998</c:v>
                </c:pt>
                <c:pt idx="884">
                  <c:v>94.814400000000006</c:v>
                </c:pt>
                <c:pt idx="885">
                  <c:v>94.493499999999997</c:v>
                </c:pt>
                <c:pt idx="886">
                  <c:v>94.567400000000006</c:v>
                </c:pt>
                <c:pt idx="887">
                  <c:v>94.802599999999998</c:v>
                </c:pt>
                <c:pt idx="888">
                  <c:v>94.709599999999995</c:v>
                </c:pt>
                <c:pt idx="889">
                  <c:v>94.922499999999999</c:v>
                </c:pt>
                <c:pt idx="890">
                  <c:v>94.737099999999998</c:v>
                </c:pt>
                <c:pt idx="891">
                  <c:v>94.898899999999998</c:v>
                </c:pt>
                <c:pt idx="892">
                  <c:v>94.8489</c:v>
                </c:pt>
                <c:pt idx="893">
                  <c:v>94.508499999999998</c:v>
                </c:pt>
                <c:pt idx="894">
                  <c:v>94.382199999999997</c:v>
                </c:pt>
                <c:pt idx="895">
                  <c:v>94.501300000000001</c:v>
                </c:pt>
                <c:pt idx="896">
                  <c:v>93.816599999999994</c:v>
                </c:pt>
                <c:pt idx="897">
                  <c:v>93.810199999999995</c:v>
                </c:pt>
                <c:pt idx="898">
                  <c:v>93.911900000000003</c:v>
                </c:pt>
                <c:pt idx="899">
                  <c:v>93.686800000000005</c:v>
                </c:pt>
                <c:pt idx="900">
                  <c:v>94.079099999999997</c:v>
                </c:pt>
                <c:pt idx="901">
                  <c:v>93.970200000000006</c:v>
                </c:pt>
                <c:pt idx="902">
                  <c:v>93.238500000000002</c:v>
                </c:pt>
                <c:pt idx="903">
                  <c:v>93.127200000000002</c:v>
                </c:pt>
                <c:pt idx="904">
                  <c:v>92.752700000000004</c:v>
                </c:pt>
                <c:pt idx="905">
                  <c:v>92.923000000000002</c:v>
                </c:pt>
                <c:pt idx="906">
                  <c:v>93.275400000000005</c:v>
                </c:pt>
                <c:pt idx="907">
                  <c:v>93.275599999999997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Sheet1!$G$1</c:f>
              <c:strCache>
                <c:ptCount val="1"/>
                <c:pt idx="0">
                  <c:v>RMBX（SDR）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Sheet1!$A$2:$A$909</c:f>
              <c:numCache>
                <c:formatCode>yyyy\-mm\-dd;@</c:formatCode>
                <c:ptCount val="908"/>
                <c:pt idx="0">
                  <c:v>41715</c:v>
                </c:pt>
                <c:pt idx="1">
                  <c:v>41716</c:v>
                </c:pt>
                <c:pt idx="2">
                  <c:v>41717</c:v>
                </c:pt>
                <c:pt idx="3">
                  <c:v>41718</c:v>
                </c:pt>
                <c:pt idx="4">
                  <c:v>41719</c:v>
                </c:pt>
                <c:pt idx="5">
                  <c:v>41722</c:v>
                </c:pt>
                <c:pt idx="6">
                  <c:v>41723</c:v>
                </c:pt>
                <c:pt idx="7">
                  <c:v>41724</c:v>
                </c:pt>
                <c:pt idx="8">
                  <c:v>41725</c:v>
                </c:pt>
                <c:pt idx="9">
                  <c:v>41726</c:v>
                </c:pt>
                <c:pt idx="10">
                  <c:v>41729</c:v>
                </c:pt>
                <c:pt idx="11">
                  <c:v>41730</c:v>
                </c:pt>
                <c:pt idx="12">
                  <c:v>41731</c:v>
                </c:pt>
                <c:pt idx="13">
                  <c:v>41732</c:v>
                </c:pt>
                <c:pt idx="14">
                  <c:v>41733</c:v>
                </c:pt>
                <c:pt idx="15">
                  <c:v>41737</c:v>
                </c:pt>
                <c:pt idx="16">
                  <c:v>41738</c:v>
                </c:pt>
                <c:pt idx="17">
                  <c:v>41739</c:v>
                </c:pt>
                <c:pt idx="18">
                  <c:v>41740</c:v>
                </c:pt>
                <c:pt idx="19">
                  <c:v>41743</c:v>
                </c:pt>
                <c:pt idx="20">
                  <c:v>41744</c:v>
                </c:pt>
                <c:pt idx="21">
                  <c:v>41745</c:v>
                </c:pt>
                <c:pt idx="22">
                  <c:v>41746</c:v>
                </c:pt>
                <c:pt idx="23">
                  <c:v>41747</c:v>
                </c:pt>
                <c:pt idx="24">
                  <c:v>41750</c:v>
                </c:pt>
                <c:pt idx="25">
                  <c:v>41751</c:v>
                </c:pt>
                <c:pt idx="26">
                  <c:v>41752</c:v>
                </c:pt>
                <c:pt idx="27">
                  <c:v>41753</c:v>
                </c:pt>
                <c:pt idx="28">
                  <c:v>41754</c:v>
                </c:pt>
                <c:pt idx="29">
                  <c:v>41757</c:v>
                </c:pt>
                <c:pt idx="30">
                  <c:v>41758</c:v>
                </c:pt>
                <c:pt idx="31">
                  <c:v>41759</c:v>
                </c:pt>
                <c:pt idx="32">
                  <c:v>41764</c:v>
                </c:pt>
                <c:pt idx="33">
                  <c:v>41765</c:v>
                </c:pt>
                <c:pt idx="34">
                  <c:v>41766</c:v>
                </c:pt>
                <c:pt idx="35">
                  <c:v>41767</c:v>
                </c:pt>
                <c:pt idx="36">
                  <c:v>41768</c:v>
                </c:pt>
                <c:pt idx="37">
                  <c:v>41771</c:v>
                </c:pt>
                <c:pt idx="38">
                  <c:v>41772</c:v>
                </c:pt>
                <c:pt idx="39">
                  <c:v>41773</c:v>
                </c:pt>
                <c:pt idx="40">
                  <c:v>41774</c:v>
                </c:pt>
                <c:pt idx="41">
                  <c:v>41775</c:v>
                </c:pt>
                <c:pt idx="42">
                  <c:v>41778</c:v>
                </c:pt>
                <c:pt idx="43">
                  <c:v>41779</c:v>
                </c:pt>
                <c:pt idx="44">
                  <c:v>41780</c:v>
                </c:pt>
                <c:pt idx="45">
                  <c:v>41781</c:v>
                </c:pt>
                <c:pt idx="46">
                  <c:v>41782</c:v>
                </c:pt>
                <c:pt idx="47">
                  <c:v>41785</c:v>
                </c:pt>
                <c:pt idx="48">
                  <c:v>41786</c:v>
                </c:pt>
                <c:pt idx="49">
                  <c:v>41787</c:v>
                </c:pt>
                <c:pt idx="50">
                  <c:v>41788</c:v>
                </c:pt>
                <c:pt idx="51">
                  <c:v>41789</c:v>
                </c:pt>
                <c:pt idx="52">
                  <c:v>41793</c:v>
                </c:pt>
                <c:pt idx="53">
                  <c:v>41794</c:v>
                </c:pt>
                <c:pt idx="54">
                  <c:v>41795</c:v>
                </c:pt>
                <c:pt idx="55">
                  <c:v>41796</c:v>
                </c:pt>
                <c:pt idx="56">
                  <c:v>41799</c:v>
                </c:pt>
                <c:pt idx="57">
                  <c:v>41800</c:v>
                </c:pt>
                <c:pt idx="58">
                  <c:v>41801</c:v>
                </c:pt>
                <c:pt idx="59">
                  <c:v>41802</c:v>
                </c:pt>
                <c:pt idx="60">
                  <c:v>41803</c:v>
                </c:pt>
                <c:pt idx="61">
                  <c:v>41806</c:v>
                </c:pt>
                <c:pt idx="62">
                  <c:v>41807</c:v>
                </c:pt>
                <c:pt idx="63">
                  <c:v>41808</c:v>
                </c:pt>
                <c:pt idx="64">
                  <c:v>41809</c:v>
                </c:pt>
                <c:pt idx="65">
                  <c:v>41810</c:v>
                </c:pt>
                <c:pt idx="66">
                  <c:v>41813</c:v>
                </c:pt>
                <c:pt idx="67">
                  <c:v>41814</c:v>
                </c:pt>
                <c:pt idx="68">
                  <c:v>41815</c:v>
                </c:pt>
                <c:pt idx="69">
                  <c:v>41816</c:v>
                </c:pt>
                <c:pt idx="70">
                  <c:v>41817</c:v>
                </c:pt>
                <c:pt idx="71">
                  <c:v>41820</c:v>
                </c:pt>
                <c:pt idx="72">
                  <c:v>41821</c:v>
                </c:pt>
                <c:pt idx="73">
                  <c:v>41822</c:v>
                </c:pt>
                <c:pt idx="74">
                  <c:v>41823</c:v>
                </c:pt>
                <c:pt idx="75">
                  <c:v>41824</c:v>
                </c:pt>
                <c:pt idx="76">
                  <c:v>41827</c:v>
                </c:pt>
                <c:pt idx="77">
                  <c:v>41828</c:v>
                </c:pt>
                <c:pt idx="78">
                  <c:v>41829</c:v>
                </c:pt>
                <c:pt idx="79">
                  <c:v>41830</c:v>
                </c:pt>
                <c:pt idx="80">
                  <c:v>41831</c:v>
                </c:pt>
                <c:pt idx="81">
                  <c:v>41834</c:v>
                </c:pt>
                <c:pt idx="82">
                  <c:v>41835</c:v>
                </c:pt>
                <c:pt idx="83">
                  <c:v>41836</c:v>
                </c:pt>
                <c:pt idx="84">
                  <c:v>41837</c:v>
                </c:pt>
                <c:pt idx="85">
                  <c:v>41838</c:v>
                </c:pt>
                <c:pt idx="86">
                  <c:v>41841</c:v>
                </c:pt>
                <c:pt idx="87">
                  <c:v>41842</c:v>
                </c:pt>
                <c:pt idx="88">
                  <c:v>41843</c:v>
                </c:pt>
                <c:pt idx="89">
                  <c:v>41844</c:v>
                </c:pt>
                <c:pt idx="90">
                  <c:v>41845</c:v>
                </c:pt>
                <c:pt idx="91">
                  <c:v>41848</c:v>
                </c:pt>
                <c:pt idx="92">
                  <c:v>41849</c:v>
                </c:pt>
                <c:pt idx="93">
                  <c:v>41850</c:v>
                </c:pt>
                <c:pt idx="94">
                  <c:v>41851</c:v>
                </c:pt>
                <c:pt idx="95">
                  <c:v>41852</c:v>
                </c:pt>
                <c:pt idx="96">
                  <c:v>41855</c:v>
                </c:pt>
                <c:pt idx="97">
                  <c:v>41856</c:v>
                </c:pt>
                <c:pt idx="98">
                  <c:v>41857</c:v>
                </c:pt>
                <c:pt idx="99">
                  <c:v>41858</c:v>
                </c:pt>
                <c:pt idx="100">
                  <c:v>41859</c:v>
                </c:pt>
                <c:pt idx="101">
                  <c:v>41862</c:v>
                </c:pt>
                <c:pt idx="102">
                  <c:v>41863</c:v>
                </c:pt>
                <c:pt idx="103">
                  <c:v>41864</c:v>
                </c:pt>
                <c:pt idx="104">
                  <c:v>41865</c:v>
                </c:pt>
                <c:pt idx="105">
                  <c:v>41866</c:v>
                </c:pt>
                <c:pt idx="106">
                  <c:v>41869</c:v>
                </c:pt>
                <c:pt idx="107">
                  <c:v>41870</c:v>
                </c:pt>
                <c:pt idx="108">
                  <c:v>41871</c:v>
                </c:pt>
                <c:pt idx="109">
                  <c:v>41872</c:v>
                </c:pt>
                <c:pt idx="110">
                  <c:v>41873</c:v>
                </c:pt>
                <c:pt idx="111">
                  <c:v>41876</c:v>
                </c:pt>
                <c:pt idx="112">
                  <c:v>41877</c:v>
                </c:pt>
                <c:pt idx="113">
                  <c:v>41878</c:v>
                </c:pt>
                <c:pt idx="114">
                  <c:v>41879</c:v>
                </c:pt>
                <c:pt idx="115">
                  <c:v>41880</c:v>
                </c:pt>
                <c:pt idx="116">
                  <c:v>41883</c:v>
                </c:pt>
                <c:pt idx="117">
                  <c:v>41884</c:v>
                </c:pt>
                <c:pt idx="118">
                  <c:v>41885</c:v>
                </c:pt>
                <c:pt idx="119">
                  <c:v>41886</c:v>
                </c:pt>
                <c:pt idx="120">
                  <c:v>41887</c:v>
                </c:pt>
                <c:pt idx="121">
                  <c:v>41891</c:v>
                </c:pt>
                <c:pt idx="122">
                  <c:v>41892</c:v>
                </c:pt>
                <c:pt idx="123">
                  <c:v>41893</c:v>
                </c:pt>
                <c:pt idx="124">
                  <c:v>41894</c:v>
                </c:pt>
                <c:pt idx="125">
                  <c:v>41897</c:v>
                </c:pt>
                <c:pt idx="126">
                  <c:v>41898</c:v>
                </c:pt>
                <c:pt idx="127">
                  <c:v>41899</c:v>
                </c:pt>
                <c:pt idx="128">
                  <c:v>41900</c:v>
                </c:pt>
                <c:pt idx="129">
                  <c:v>41901</c:v>
                </c:pt>
                <c:pt idx="130">
                  <c:v>41904</c:v>
                </c:pt>
                <c:pt idx="131">
                  <c:v>41905</c:v>
                </c:pt>
                <c:pt idx="132">
                  <c:v>41906</c:v>
                </c:pt>
                <c:pt idx="133">
                  <c:v>41907</c:v>
                </c:pt>
                <c:pt idx="134">
                  <c:v>41908</c:v>
                </c:pt>
                <c:pt idx="135">
                  <c:v>41911</c:v>
                </c:pt>
                <c:pt idx="136">
                  <c:v>41912</c:v>
                </c:pt>
                <c:pt idx="137">
                  <c:v>41920</c:v>
                </c:pt>
                <c:pt idx="138">
                  <c:v>41921</c:v>
                </c:pt>
                <c:pt idx="139">
                  <c:v>41922</c:v>
                </c:pt>
                <c:pt idx="140">
                  <c:v>41925</c:v>
                </c:pt>
                <c:pt idx="141">
                  <c:v>41926</c:v>
                </c:pt>
                <c:pt idx="142">
                  <c:v>41927</c:v>
                </c:pt>
                <c:pt idx="143">
                  <c:v>41928</c:v>
                </c:pt>
                <c:pt idx="144">
                  <c:v>41929</c:v>
                </c:pt>
                <c:pt idx="145">
                  <c:v>41932</c:v>
                </c:pt>
                <c:pt idx="146">
                  <c:v>41933</c:v>
                </c:pt>
                <c:pt idx="147">
                  <c:v>41934</c:v>
                </c:pt>
                <c:pt idx="148">
                  <c:v>41935</c:v>
                </c:pt>
                <c:pt idx="149">
                  <c:v>41936</c:v>
                </c:pt>
                <c:pt idx="150">
                  <c:v>41939</c:v>
                </c:pt>
                <c:pt idx="151">
                  <c:v>41940</c:v>
                </c:pt>
                <c:pt idx="152">
                  <c:v>41941</c:v>
                </c:pt>
                <c:pt idx="153">
                  <c:v>41942</c:v>
                </c:pt>
                <c:pt idx="154">
                  <c:v>41943</c:v>
                </c:pt>
                <c:pt idx="155">
                  <c:v>41946</c:v>
                </c:pt>
                <c:pt idx="156">
                  <c:v>41947</c:v>
                </c:pt>
                <c:pt idx="157">
                  <c:v>41948</c:v>
                </c:pt>
                <c:pt idx="158">
                  <c:v>41949</c:v>
                </c:pt>
                <c:pt idx="159">
                  <c:v>41950</c:v>
                </c:pt>
                <c:pt idx="160">
                  <c:v>41953</c:v>
                </c:pt>
                <c:pt idx="161">
                  <c:v>41954</c:v>
                </c:pt>
                <c:pt idx="162">
                  <c:v>41955</c:v>
                </c:pt>
                <c:pt idx="163">
                  <c:v>41956</c:v>
                </c:pt>
                <c:pt idx="164">
                  <c:v>41957</c:v>
                </c:pt>
                <c:pt idx="165">
                  <c:v>41960</c:v>
                </c:pt>
                <c:pt idx="166">
                  <c:v>41961</c:v>
                </c:pt>
                <c:pt idx="167">
                  <c:v>41962</c:v>
                </c:pt>
                <c:pt idx="168">
                  <c:v>41963</c:v>
                </c:pt>
                <c:pt idx="169">
                  <c:v>41964</c:v>
                </c:pt>
                <c:pt idx="170">
                  <c:v>41967</c:v>
                </c:pt>
                <c:pt idx="171">
                  <c:v>41968</c:v>
                </c:pt>
                <c:pt idx="172">
                  <c:v>41969</c:v>
                </c:pt>
                <c:pt idx="173">
                  <c:v>41970</c:v>
                </c:pt>
                <c:pt idx="174">
                  <c:v>41971</c:v>
                </c:pt>
                <c:pt idx="175">
                  <c:v>41974</c:v>
                </c:pt>
                <c:pt idx="176">
                  <c:v>41975</c:v>
                </c:pt>
                <c:pt idx="177">
                  <c:v>41976</c:v>
                </c:pt>
                <c:pt idx="178">
                  <c:v>41977</c:v>
                </c:pt>
                <c:pt idx="179">
                  <c:v>41978</c:v>
                </c:pt>
                <c:pt idx="180">
                  <c:v>41981</c:v>
                </c:pt>
                <c:pt idx="181">
                  <c:v>41982</c:v>
                </c:pt>
                <c:pt idx="182">
                  <c:v>41983</c:v>
                </c:pt>
                <c:pt idx="183">
                  <c:v>41984</c:v>
                </c:pt>
                <c:pt idx="184">
                  <c:v>41985</c:v>
                </c:pt>
                <c:pt idx="185">
                  <c:v>41988</c:v>
                </c:pt>
                <c:pt idx="186">
                  <c:v>41989</c:v>
                </c:pt>
                <c:pt idx="187">
                  <c:v>41990</c:v>
                </c:pt>
                <c:pt idx="188">
                  <c:v>41991</c:v>
                </c:pt>
                <c:pt idx="189">
                  <c:v>41992</c:v>
                </c:pt>
                <c:pt idx="190">
                  <c:v>41995</c:v>
                </c:pt>
                <c:pt idx="191">
                  <c:v>41996</c:v>
                </c:pt>
                <c:pt idx="192">
                  <c:v>41997</c:v>
                </c:pt>
                <c:pt idx="193">
                  <c:v>41998</c:v>
                </c:pt>
                <c:pt idx="194">
                  <c:v>41999</c:v>
                </c:pt>
                <c:pt idx="195">
                  <c:v>42002</c:v>
                </c:pt>
                <c:pt idx="196">
                  <c:v>42003</c:v>
                </c:pt>
                <c:pt idx="197">
                  <c:v>42004</c:v>
                </c:pt>
                <c:pt idx="198">
                  <c:v>42009</c:v>
                </c:pt>
                <c:pt idx="199">
                  <c:v>42010</c:v>
                </c:pt>
                <c:pt idx="200">
                  <c:v>42011</c:v>
                </c:pt>
                <c:pt idx="201">
                  <c:v>42012</c:v>
                </c:pt>
                <c:pt idx="202">
                  <c:v>42013</c:v>
                </c:pt>
                <c:pt idx="203">
                  <c:v>42016</c:v>
                </c:pt>
                <c:pt idx="204">
                  <c:v>42017</c:v>
                </c:pt>
                <c:pt idx="205">
                  <c:v>42018</c:v>
                </c:pt>
                <c:pt idx="206">
                  <c:v>42019</c:v>
                </c:pt>
                <c:pt idx="207">
                  <c:v>42020</c:v>
                </c:pt>
                <c:pt idx="208">
                  <c:v>42023</c:v>
                </c:pt>
                <c:pt idx="209">
                  <c:v>42024</c:v>
                </c:pt>
                <c:pt idx="210">
                  <c:v>42025</c:v>
                </c:pt>
                <c:pt idx="211">
                  <c:v>42026</c:v>
                </c:pt>
                <c:pt idx="212">
                  <c:v>42027</c:v>
                </c:pt>
                <c:pt idx="213">
                  <c:v>42030</c:v>
                </c:pt>
                <c:pt idx="214">
                  <c:v>42031</c:v>
                </c:pt>
                <c:pt idx="215">
                  <c:v>42032</c:v>
                </c:pt>
                <c:pt idx="216">
                  <c:v>42033</c:v>
                </c:pt>
                <c:pt idx="217">
                  <c:v>42034</c:v>
                </c:pt>
                <c:pt idx="218">
                  <c:v>42037</c:v>
                </c:pt>
                <c:pt idx="219">
                  <c:v>42038</c:v>
                </c:pt>
                <c:pt idx="220">
                  <c:v>42039</c:v>
                </c:pt>
                <c:pt idx="221">
                  <c:v>42040</c:v>
                </c:pt>
                <c:pt idx="222">
                  <c:v>42041</c:v>
                </c:pt>
                <c:pt idx="223">
                  <c:v>42044</c:v>
                </c:pt>
                <c:pt idx="224">
                  <c:v>42045</c:v>
                </c:pt>
                <c:pt idx="225">
                  <c:v>42046</c:v>
                </c:pt>
                <c:pt idx="226">
                  <c:v>42047</c:v>
                </c:pt>
                <c:pt idx="227">
                  <c:v>42048</c:v>
                </c:pt>
                <c:pt idx="228">
                  <c:v>42051</c:v>
                </c:pt>
                <c:pt idx="229">
                  <c:v>42052</c:v>
                </c:pt>
                <c:pt idx="230">
                  <c:v>42060</c:v>
                </c:pt>
                <c:pt idx="231">
                  <c:v>42061</c:v>
                </c:pt>
                <c:pt idx="232">
                  <c:v>42062</c:v>
                </c:pt>
                <c:pt idx="233">
                  <c:v>42065</c:v>
                </c:pt>
                <c:pt idx="234">
                  <c:v>42066</c:v>
                </c:pt>
                <c:pt idx="235">
                  <c:v>42067</c:v>
                </c:pt>
                <c:pt idx="236">
                  <c:v>42068</c:v>
                </c:pt>
                <c:pt idx="237">
                  <c:v>42069</c:v>
                </c:pt>
                <c:pt idx="238">
                  <c:v>42072</c:v>
                </c:pt>
                <c:pt idx="239">
                  <c:v>42073</c:v>
                </c:pt>
                <c:pt idx="240">
                  <c:v>42074</c:v>
                </c:pt>
                <c:pt idx="241">
                  <c:v>42075</c:v>
                </c:pt>
                <c:pt idx="242">
                  <c:v>42076</c:v>
                </c:pt>
                <c:pt idx="243">
                  <c:v>42079</c:v>
                </c:pt>
                <c:pt idx="244">
                  <c:v>42080</c:v>
                </c:pt>
                <c:pt idx="245">
                  <c:v>42081</c:v>
                </c:pt>
                <c:pt idx="246">
                  <c:v>42082</c:v>
                </c:pt>
                <c:pt idx="247">
                  <c:v>42083</c:v>
                </c:pt>
                <c:pt idx="248">
                  <c:v>42086</c:v>
                </c:pt>
                <c:pt idx="249">
                  <c:v>42087</c:v>
                </c:pt>
                <c:pt idx="250">
                  <c:v>42088</c:v>
                </c:pt>
                <c:pt idx="251">
                  <c:v>42089</c:v>
                </c:pt>
                <c:pt idx="252">
                  <c:v>42090</c:v>
                </c:pt>
                <c:pt idx="253">
                  <c:v>42093</c:v>
                </c:pt>
                <c:pt idx="254">
                  <c:v>42094</c:v>
                </c:pt>
                <c:pt idx="255">
                  <c:v>42095</c:v>
                </c:pt>
                <c:pt idx="256">
                  <c:v>42096</c:v>
                </c:pt>
                <c:pt idx="257">
                  <c:v>42097</c:v>
                </c:pt>
                <c:pt idx="258">
                  <c:v>42101</c:v>
                </c:pt>
                <c:pt idx="259">
                  <c:v>42102</c:v>
                </c:pt>
                <c:pt idx="260">
                  <c:v>42103</c:v>
                </c:pt>
                <c:pt idx="261">
                  <c:v>42104</c:v>
                </c:pt>
                <c:pt idx="262">
                  <c:v>42107</c:v>
                </c:pt>
                <c:pt idx="263">
                  <c:v>42108</c:v>
                </c:pt>
                <c:pt idx="264">
                  <c:v>42109</c:v>
                </c:pt>
                <c:pt idx="265">
                  <c:v>42110</c:v>
                </c:pt>
                <c:pt idx="266">
                  <c:v>42111</c:v>
                </c:pt>
                <c:pt idx="267">
                  <c:v>42114</c:v>
                </c:pt>
                <c:pt idx="268">
                  <c:v>42115</c:v>
                </c:pt>
                <c:pt idx="269">
                  <c:v>42116</c:v>
                </c:pt>
                <c:pt idx="270">
                  <c:v>42117</c:v>
                </c:pt>
                <c:pt idx="271">
                  <c:v>42118</c:v>
                </c:pt>
                <c:pt idx="272">
                  <c:v>42121</c:v>
                </c:pt>
                <c:pt idx="273">
                  <c:v>42122</c:v>
                </c:pt>
                <c:pt idx="274">
                  <c:v>42123</c:v>
                </c:pt>
                <c:pt idx="275">
                  <c:v>42124</c:v>
                </c:pt>
                <c:pt idx="276">
                  <c:v>42128</c:v>
                </c:pt>
                <c:pt idx="277">
                  <c:v>42129</c:v>
                </c:pt>
                <c:pt idx="278">
                  <c:v>42130</c:v>
                </c:pt>
                <c:pt idx="279">
                  <c:v>42131</c:v>
                </c:pt>
                <c:pt idx="280">
                  <c:v>42132</c:v>
                </c:pt>
                <c:pt idx="281">
                  <c:v>42135</c:v>
                </c:pt>
                <c:pt idx="282">
                  <c:v>42136</c:v>
                </c:pt>
                <c:pt idx="283">
                  <c:v>42137</c:v>
                </c:pt>
                <c:pt idx="284">
                  <c:v>42138</c:v>
                </c:pt>
                <c:pt idx="285">
                  <c:v>42139</c:v>
                </c:pt>
                <c:pt idx="286">
                  <c:v>42142</c:v>
                </c:pt>
                <c:pt idx="287">
                  <c:v>42143</c:v>
                </c:pt>
                <c:pt idx="288">
                  <c:v>42144</c:v>
                </c:pt>
                <c:pt idx="289">
                  <c:v>42145</c:v>
                </c:pt>
                <c:pt idx="290">
                  <c:v>42146</c:v>
                </c:pt>
                <c:pt idx="291">
                  <c:v>42149</c:v>
                </c:pt>
                <c:pt idx="292">
                  <c:v>42150</c:v>
                </c:pt>
                <c:pt idx="293">
                  <c:v>42151</c:v>
                </c:pt>
                <c:pt idx="294">
                  <c:v>42152</c:v>
                </c:pt>
                <c:pt idx="295">
                  <c:v>42153</c:v>
                </c:pt>
                <c:pt idx="296">
                  <c:v>42156</c:v>
                </c:pt>
                <c:pt idx="297">
                  <c:v>42157</c:v>
                </c:pt>
                <c:pt idx="298">
                  <c:v>42158</c:v>
                </c:pt>
                <c:pt idx="299">
                  <c:v>42159</c:v>
                </c:pt>
                <c:pt idx="300">
                  <c:v>42160</c:v>
                </c:pt>
                <c:pt idx="301">
                  <c:v>42163</c:v>
                </c:pt>
                <c:pt idx="302">
                  <c:v>42164</c:v>
                </c:pt>
                <c:pt idx="303">
                  <c:v>42165</c:v>
                </c:pt>
                <c:pt idx="304">
                  <c:v>42166</c:v>
                </c:pt>
                <c:pt idx="305">
                  <c:v>42167</c:v>
                </c:pt>
                <c:pt idx="306">
                  <c:v>42170</c:v>
                </c:pt>
                <c:pt idx="307">
                  <c:v>42171</c:v>
                </c:pt>
                <c:pt idx="308">
                  <c:v>42172</c:v>
                </c:pt>
                <c:pt idx="309">
                  <c:v>42173</c:v>
                </c:pt>
                <c:pt idx="310">
                  <c:v>42174</c:v>
                </c:pt>
                <c:pt idx="311">
                  <c:v>42178</c:v>
                </c:pt>
                <c:pt idx="312">
                  <c:v>42179</c:v>
                </c:pt>
                <c:pt idx="313">
                  <c:v>42180</c:v>
                </c:pt>
                <c:pt idx="314">
                  <c:v>42181</c:v>
                </c:pt>
                <c:pt idx="315">
                  <c:v>42184</c:v>
                </c:pt>
                <c:pt idx="316">
                  <c:v>42185</c:v>
                </c:pt>
                <c:pt idx="317">
                  <c:v>42186</c:v>
                </c:pt>
                <c:pt idx="318">
                  <c:v>42187</c:v>
                </c:pt>
                <c:pt idx="319">
                  <c:v>42188</c:v>
                </c:pt>
                <c:pt idx="320">
                  <c:v>42191</c:v>
                </c:pt>
                <c:pt idx="321">
                  <c:v>42192</c:v>
                </c:pt>
                <c:pt idx="322">
                  <c:v>42193</c:v>
                </c:pt>
                <c:pt idx="323">
                  <c:v>42194</c:v>
                </c:pt>
                <c:pt idx="324">
                  <c:v>42195</c:v>
                </c:pt>
                <c:pt idx="325">
                  <c:v>42198</c:v>
                </c:pt>
                <c:pt idx="326">
                  <c:v>42199</c:v>
                </c:pt>
                <c:pt idx="327">
                  <c:v>42200</c:v>
                </c:pt>
                <c:pt idx="328">
                  <c:v>42201</c:v>
                </c:pt>
                <c:pt idx="329">
                  <c:v>42202</c:v>
                </c:pt>
                <c:pt idx="330">
                  <c:v>42205</c:v>
                </c:pt>
                <c:pt idx="331">
                  <c:v>42206</c:v>
                </c:pt>
                <c:pt idx="332">
                  <c:v>42207</c:v>
                </c:pt>
                <c:pt idx="333">
                  <c:v>42208</c:v>
                </c:pt>
                <c:pt idx="334">
                  <c:v>42209</c:v>
                </c:pt>
                <c:pt idx="335">
                  <c:v>42212</c:v>
                </c:pt>
                <c:pt idx="336">
                  <c:v>42213</c:v>
                </c:pt>
                <c:pt idx="337">
                  <c:v>42214</c:v>
                </c:pt>
                <c:pt idx="338">
                  <c:v>42215</c:v>
                </c:pt>
                <c:pt idx="339">
                  <c:v>42216</c:v>
                </c:pt>
                <c:pt idx="340">
                  <c:v>42219</c:v>
                </c:pt>
                <c:pt idx="341">
                  <c:v>42220</c:v>
                </c:pt>
                <c:pt idx="342">
                  <c:v>42221</c:v>
                </c:pt>
                <c:pt idx="343">
                  <c:v>42222</c:v>
                </c:pt>
                <c:pt idx="344">
                  <c:v>42223</c:v>
                </c:pt>
                <c:pt idx="345">
                  <c:v>42226</c:v>
                </c:pt>
                <c:pt idx="346">
                  <c:v>42227</c:v>
                </c:pt>
                <c:pt idx="347">
                  <c:v>42228</c:v>
                </c:pt>
                <c:pt idx="348">
                  <c:v>42229</c:v>
                </c:pt>
                <c:pt idx="349">
                  <c:v>42230</c:v>
                </c:pt>
                <c:pt idx="350">
                  <c:v>42233</c:v>
                </c:pt>
                <c:pt idx="351">
                  <c:v>42234</c:v>
                </c:pt>
                <c:pt idx="352">
                  <c:v>42235</c:v>
                </c:pt>
                <c:pt idx="353">
                  <c:v>42236</c:v>
                </c:pt>
                <c:pt idx="354">
                  <c:v>42237</c:v>
                </c:pt>
                <c:pt idx="355">
                  <c:v>42240</c:v>
                </c:pt>
                <c:pt idx="356">
                  <c:v>42241</c:v>
                </c:pt>
                <c:pt idx="357">
                  <c:v>42242</c:v>
                </c:pt>
                <c:pt idx="358">
                  <c:v>42243</c:v>
                </c:pt>
                <c:pt idx="359">
                  <c:v>42244</c:v>
                </c:pt>
                <c:pt idx="360">
                  <c:v>42247</c:v>
                </c:pt>
                <c:pt idx="361">
                  <c:v>42248</c:v>
                </c:pt>
                <c:pt idx="362">
                  <c:v>42249</c:v>
                </c:pt>
                <c:pt idx="363">
                  <c:v>42254</c:v>
                </c:pt>
                <c:pt idx="364">
                  <c:v>42255</c:v>
                </c:pt>
                <c:pt idx="365">
                  <c:v>42256</c:v>
                </c:pt>
                <c:pt idx="366">
                  <c:v>42257</c:v>
                </c:pt>
                <c:pt idx="367">
                  <c:v>42258</c:v>
                </c:pt>
                <c:pt idx="368">
                  <c:v>42261</c:v>
                </c:pt>
                <c:pt idx="369">
                  <c:v>42262</c:v>
                </c:pt>
                <c:pt idx="370">
                  <c:v>42263</c:v>
                </c:pt>
                <c:pt idx="371">
                  <c:v>42264</c:v>
                </c:pt>
                <c:pt idx="372">
                  <c:v>42265</c:v>
                </c:pt>
                <c:pt idx="373">
                  <c:v>42268</c:v>
                </c:pt>
                <c:pt idx="374">
                  <c:v>42269</c:v>
                </c:pt>
                <c:pt idx="375">
                  <c:v>42270</c:v>
                </c:pt>
                <c:pt idx="376">
                  <c:v>42271</c:v>
                </c:pt>
                <c:pt idx="377">
                  <c:v>42272</c:v>
                </c:pt>
                <c:pt idx="378">
                  <c:v>42275</c:v>
                </c:pt>
                <c:pt idx="379">
                  <c:v>42276</c:v>
                </c:pt>
                <c:pt idx="380">
                  <c:v>42277</c:v>
                </c:pt>
                <c:pt idx="381">
                  <c:v>42285</c:v>
                </c:pt>
                <c:pt idx="382">
                  <c:v>42286</c:v>
                </c:pt>
                <c:pt idx="383">
                  <c:v>42289</c:v>
                </c:pt>
                <c:pt idx="384">
                  <c:v>42290</c:v>
                </c:pt>
                <c:pt idx="385">
                  <c:v>42291</c:v>
                </c:pt>
                <c:pt idx="386">
                  <c:v>42292</c:v>
                </c:pt>
                <c:pt idx="387">
                  <c:v>42293</c:v>
                </c:pt>
                <c:pt idx="388">
                  <c:v>42296</c:v>
                </c:pt>
                <c:pt idx="389">
                  <c:v>42297</c:v>
                </c:pt>
                <c:pt idx="390">
                  <c:v>42298</c:v>
                </c:pt>
                <c:pt idx="391">
                  <c:v>42299</c:v>
                </c:pt>
                <c:pt idx="392">
                  <c:v>42300</c:v>
                </c:pt>
                <c:pt idx="393">
                  <c:v>42303</c:v>
                </c:pt>
                <c:pt idx="394">
                  <c:v>42304</c:v>
                </c:pt>
                <c:pt idx="395">
                  <c:v>42305</c:v>
                </c:pt>
                <c:pt idx="396">
                  <c:v>42306</c:v>
                </c:pt>
                <c:pt idx="397">
                  <c:v>42307</c:v>
                </c:pt>
                <c:pt idx="398">
                  <c:v>42310</c:v>
                </c:pt>
                <c:pt idx="399">
                  <c:v>42311</c:v>
                </c:pt>
                <c:pt idx="400">
                  <c:v>42312</c:v>
                </c:pt>
                <c:pt idx="401">
                  <c:v>42313</c:v>
                </c:pt>
                <c:pt idx="402">
                  <c:v>42314</c:v>
                </c:pt>
                <c:pt idx="403">
                  <c:v>42317</c:v>
                </c:pt>
                <c:pt idx="404">
                  <c:v>42318</c:v>
                </c:pt>
                <c:pt idx="405">
                  <c:v>42319</c:v>
                </c:pt>
                <c:pt idx="406">
                  <c:v>42320</c:v>
                </c:pt>
                <c:pt idx="407">
                  <c:v>42321</c:v>
                </c:pt>
                <c:pt idx="408">
                  <c:v>42324</c:v>
                </c:pt>
                <c:pt idx="409">
                  <c:v>42325</c:v>
                </c:pt>
                <c:pt idx="410">
                  <c:v>42326</c:v>
                </c:pt>
                <c:pt idx="411">
                  <c:v>42327</c:v>
                </c:pt>
                <c:pt idx="412">
                  <c:v>42328</c:v>
                </c:pt>
                <c:pt idx="413">
                  <c:v>42331</c:v>
                </c:pt>
                <c:pt idx="414">
                  <c:v>42332</c:v>
                </c:pt>
                <c:pt idx="415">
                  <c:v>42333</c:v>
                </c:pt>
                <c:pt idx="416">
                  <c:v>42334</c:v>
                </c:pt>
                <c:pt idx="417">
                  <c:v>42335</c:v>
                </c:pt>
                <c:pt idx="418">
                  <c:v>42338</c:v>
                </c:pt>
                <c:pt idx="419">
                  <c:v>42339</c:v>
                </c:pt>
                <c:pt idx="420">
                  <c:v>42340</c:v>
                </c:pt>
                <c:pt idx="421">
                  <c:v>42341</c:v>
                </c:pt>
                <c:pt idx="422">
                  <c:v>42342</c:v>
                </c:pt>
                <c:pt idx="423">
                  <c:v>42345</c:v>
                </c:pt>
                <c:pt idx="424">
                  <c:v>42346</c:v>
                </c:pt>
                <c:pt idx="425">
                  <c:v>42347</c:v>
                </c:pt>
                <c:pt idx="426">
                  <c:v>42348</c:v>
                </c:pt>
                <c:pt idx="427">
                  <c:v>42349</c:v>
                </c:pt>
                <c:pt idx="428">
                  <c:v>42352</c:v>
                </c:pt>
                <c:pt idx="429">
                  <c:v>42353</c:v>
                </c:pt>
                <c:pt idx="430">
                  <c:v>42354</c:v>
                </c:pt>
                <c:pt idx="431">
                  <c:v>42355</c:v>
                </c:pt>
                <c:pt idx="432">
                  <c:v>42356</c:v>
                </c:pt>
                <c:pt idx="433">
                  <c:v>42359</c:v>
                </c:pt>
                <c:pt idx="434">
                  <c:v>42360</c:v>
                </c:pt>
                <c:pt idx="435">
                  <c:v>42361</c:v>
                </c:pt>
                <c:pt idx="436">
                  <c:v>42362</c:v>
                </c:pt>
                <c:pt idx="437">
                  <c:v>42363</c:v>
                </c:pt>
                <c:pt idx="438">
                  <c:v>42366</c:v>
                </c:pt>
                <c:pt idx="439">
                  <c:v>42367</c:v>
                </c:pt>
                <c:pt idx="440">
                  <c:v>42368</c:v>
                </c:pt>
                <c:pt idx="441">
                  <c:v>42369</c:v>
                </c:pt>
                <c:pt idx="442">
                  <c:v>42373</c:v>
                </c:pt>
                <c:pt idx="443">
                  <c:v>42374</c:v>
                </c:pt>
                <c:pt idx="444">
                  <c:v>42375</c:v>
                </c:pt>
                <c:pt idx="445">
                  <c:v>42376</c:v>
                </c:pt>
                <c:pt idx="446">
                  <c:v>42377</c:v>
                </c:pt>
                <c:pt idx="447">
                  <c:v>42380</c:v>
                </c:pt>
                <c:pt idx="448">
                  <c:v>42381</c:v>
                </c:pt>
                <c:pt idx="449">
                  <c:v>42382</c:v>
                </c:pt>
                <c:pt idx="450">
                  <c:v>42383</c:v>
                </c:pt>
                <c:pt idx="451">
                  <c:v>42384</c:v>
                </c:pt>
                <c:pt idx="452">
                  <c:v>42387</c:v>
                </c:pt>
                <c:pt idx="453">
                  <c:v>42388</c:v>
                </c:pt>
                <c:pt idx="454">
                  <c:v>42389</c:v>
                </c:pt>
                <c:pt idx="455">
                  <c:v>42390</c:v>
                </c:pt>
                <c:pt idx="456">
                  <c:v>42391</c:v>
                </c:pt>
                <c:pt idx="457">
                  <c:v>42394</c:v>
                </c:pt>
                <c:pt idx="458">
                  <c:v>42395</c:v>
                </c:pt>
                <c:pt idx="459">
                  <c:v>42396</c:v>
                </c:pt>
                <c:pt idx="460">
                  <c:v>42397</c:v>
                </c:pt>
                <c:pt idx="461">
                  <c:v>42398</c:v>
                </c:pt>
                <c:pt idx="462">
                  <c:v>42401</c:v>
                </c:pt>
                <c:pt idx="463">
                  <c:v>42402</c:v>
                </c:pt>
                <c:pt idx="464">
                  <c:v>42403</c:v>
                </c:pt>
                <c:pt idx="465">
                  <c:v>42404</c:v>
                </c:pt>
                <c:pt idx="466">
                  <c:v>42405</c:v>
                </c:pt>
                <c:pt idx="467">
                  <c:v>42415</c:v>
                </c:pt>
                <c:pt idx="468">
                  <c:v>42416</c:v>
                </c:pt>
                <c:pt idx="469">
                  <c:v>42417</c:v>
                </c:pt>
                <c:pt idx="470">
                  <c:v>42418</c:v>
                </c:pt>
                <c:pt idx="471">
                  <c:v>42419</c:v>
                </c:pt>
                <c:pt idx="472">
                  <c:v>42422</c:v>
                </c:pt>
                <c:pt idx="473">
                  <c:v>42423</c:v>
                </c:pt>
                <c:pt idx="474">
                  <c:v>42424</c:v>
                </c:pt>
                <c:pt idx="475">
                  <c:v>42425</c:v>
                </c:pt>
                <c:pt idx="476">
                  <c:v>42426</c:v>
                </c:pt>
                <c:pt idx="477">
                  <c:v>42429</c:v>
                </c:pt>
                <c:pt idx="478">
                  <c:v>42430</c:v>
                </c:pt>
                <c:pt idx="479">
                  <c:v>42431</c:v>
                </c:pt>
                <c:pt idx="480">
                  <c:v>42432</c:v>
                </c:pt>
                <c:pt idx="481">
                  <c:v>42433</c:v>
                </c:pt>
                <c:pt idx="482">
                  <c:v>42436</c:v>
                </c:pt>
                <c:pt idx="483">
                  <c:v>42437</c:v>
                </c:pt>
                <c:pt idx="484">
                  <c:v>42438</c:v>
                </c:pt>
                <c:pt idx="485">
                  <c:v>42439</c:v>
                </c:pt>
                <c:pt idx="486">
                  <c:v>42440</c:v>
                </c:pt>
                <c:pt idx="487">
                  <c:v>42443</c:v>
                </c:pt>
                <c:pt idx="488">
                  <c:v>42444</c:v>
                </c:pt>
                <c:pt idx="489">
                  <c:v>42445</c:v>
                </c:pt>
                <c:pt idx="490">
                  <c:v>42446</c:v>
                </c:pt>
                <c:pt idx="491">
                  <c:v>42447</c:v>
                </c:pt>
                <c:pt idx="492">
                  <c:v>42450</c:v>
                </c:pt>
                <c:pt idx="493">
                  <c:v>42451</c:v>
                </c:pt>
                <c:pt idx="494">
                  <c:v>42452</c:v>
                </c:pt>
                <c:pt idx="495">
                  <c:v>42453</c:v>
                </c:pt>
                <c:pt idx="496">
                  <c:v>42454</c:v>
                </c:pt>
                <c:pt idx="497">
                  <c:v>42457</c:v>
                </c:pt>
                <c:pt idx="498">
                  <c:v>42458</c:v>
                </c:pt>
                <c:pt idx="499">
                  <c:v>42459</c:v>
                </c:pt>
                <c:pt idx="500">
                  <c:v>42460</c:v>
                </c:pt>
                <c:pt idx="501">
                  <c:v>42461</c:v>
                </c:pt>
                <c:pt idx="502">
                  <c:v>42465</c:v>
                </c:pt>
                <c:pt idx="503">
                  <c:v>42466</c:v>
                </c:pt>
                <c:pt idx="504">
                  <c:v>42467</c:v>
                </c:pt>
                <c:pt idx="505">
                  <c:v>42468</c:v>
                </c:pt>
                <c:pt idx="506">
                  <c:v>42471</c:v>
                </c:pt>
                <c:pt idx="507">
                  <c:v>42472</c:v>
                </c:pt>
                <c:pt idx="508">
                  <c:v>42473</c:v>
                </c:pt>
                <c:pt idx="509">
                  <c:v>42474</c:v>
                </c:pt>
                <c:pt idx="510">
                  <c:v>42475</c:v>
                </c:pt>
                <c:pt idx="511">
                  <c:v>42478</c:v>
                </c:pt>
                <c:pt idx="512">
                  <c:v>42479</c:v>
                </c:pt>
                <c:pt idx="513">
                  <c:v>42480</c:v>
                </c:pt>
                <c:pt idx="514">
                  <c:v>42481</c:v>
                </c:pt>
                <c:pt idx="515">
                  <c:v>42482</c:v>
                </c:pt>
                <c:pt idx="516">
                  <c:v>42485</c:v>
                </c:pt>
                <c:pt idx="517">
                  <c:v>42486</c:v>
                </c:pt>
                <c:pt idx="518">
                  <c:v>42487</c:v>
                </c:pt>
                <c:pt idx="519">
                  <c:v>42488</c:v>
                </c:pt>
                <c:pt idx="520">
                  <c:v>42489</c:v>
                </c:pt>
                <c:pt idx="521">
                  <c:v>42493</c:v>
                </c:pt>
                <c:pt idx="522">
                  <c:v>42494</c:v>
                </c:pt>
                <c:pt idx="523">
                  <c:v>42495</c:v>
                </c:pt>
                <c:pt idx="524">
                  <c:v>42496</c:v>
                </c:pt>
                <c:pt idx="525">
                  <c:v>42499</c:v>
                </c:pt>
                <c:pt idx="526">
                  <c:v>42500</c:v>
                </c:pt>
                <c:pt idx="527">
                  <c:v>42501</c:v>
                </c:pt>
                <c:pt idx="528">
                  <c:v>42502</c:v>
                </c:pt>
                <c:pt idx="529">
                  <c:v>42503</c:v>
                </c:pt>
                <c:pt idx="530">
                  <c:v>42506</c:v>
                </c:pt>
                <c:pt idx="531">
                  <c:v>42507</c:v>
                </c:pt>
                <c:pt idx="532">
                  <c:v>42508</c:v>
                </c:pt>
                <c:pt idx="533">
                  <c:v>42509</c:v>
                </c:pt>
                <c:pt idx="534">
                  <c:v>42510</c:v>
                </c:pt>
                <c:pt idx="535">
                  <c:v>42513</c:v>
                </c:pt>
                <c:pt idx="536">
                  <c:v>42514</c:v>
                </c:pt>
                <c:pt idx="537">
                  <c:v>42515</c:v>
                </c:pt>
                <c:pt idx="538">
                  <c:v>42516</c:v>
                </c:pt>
                <c:pt idx="539">
                  <c:v>42517</c:v>
                </c:pt>
                <c:pt idx="540">
                  <c:v>42520</c:v>
                </c:pt>
                <c:pt idx="541">
                  <c:v>42521</c:v>
                </c:pt>
                <c:pt idx="542">
                  <c:v>42522</c:v>
                </c:pt>
                <c:pt idx="543">
                  <c:v>42523</c:v>
                </c:pt>
                <c:pt idx="544">
                  <c:v>42524</c:v>
                </c:pt>
                <c:pt idx="545">
                  <c:v>42527</c:v>
                </c:pt>
                <c:pt idx="546">
                  <c:v>42528</c:v>
                </c:pt>
                <c:pt idx="547">
                  <c:v>42529</c:v>
                </c:pt>
                <c:pt idx="548">
                  <c:v>42534</c:v>
                </c:pt>
                <c:pt idx="549">
                  <c:v>42535</c:v>
                </c:pt>
                <c:pt idx="550">
                  <c:v>42536</c:v>
                </c:pt>
                <c:pt idx="551">
                  <c:v>42537</c:v>
                </c:pt>
                <c:pt idx="552">
                  <c:v>42538</c:v>
                </c:pt>
                <c:pt idx="553">
                  <c:v>42541</c:v>
                </c:pt>
                <c:pt idx="554">
                  <c:v>42542</c:v>
                </c:pt>
                <c:pt idx="555">
                  <c:v>42543</c:v>
                </c:pt>
                <c:pt idx="556">
                  <c:v>42544</c:v>
                </c:pt>
                <c:pt idx="557">
                  <c:v>42545</c:v>
                </c:pt>
                <c:pt idx="558">
                  <c:v>42548</c:v>
                </c:pt>
                <c:pt idx="559">
                  <c:v>42549</c:v>
                </c:pt>
                <c:pt idx="560">
                  <c:v>42550</c:v>
                </c:pt>
                <c:pt idx="561">
                  <c:v>42551</c:v>
                </c:pt>
                <c:pt idx="562">
                  <c:v>42552</c:v>
                </c:pt>
                <c:pt idx="563">
                  <c:v>42555</c:v>
                </c:pt>
                <c:pt idx="564">
                  <c:v>42556</c:v>
                </c:pt>
                <c:pt idx="565">
                  <c:v>42557</c:v>
                </c:pt>
                <c:pt idx="566">
                  <c:v>42558</c:v>
                </c:pt>
                <c:pt idx="567">
                  <c:v>42559</c:v>
                </c:pt>
                <c:pt idx="568">
                  <c:v>42562</c:v>
                </c:pt>
                <c:pt idx="569">
                  <c:v>42563</c:v>
                </c:pt>
                <c:pt idx="570">
                  <c:v>42564</c:v>
                </c:pt>
                <c:pt idx="571">
                  <c:v>42565</c:v>
                </c:pt>
                <c:pt idx="572">
                  <c:v>42566</c:v>
                </c:pt>
                <c:pt idx="573">
                  <c:v>42569</c:v>
                </c:pt>
                <c:pt idx="574">
                  <c:v>42570</c:v>
                </c:pt>
                <c:pt idx="575">
                  <c:v>42571</c:v>
                </c:pt>
                <c:pt idx="576">
                  <c:v>42572</c:v>
                </c:pt>
                <c:pt idx="577">
                  <c:v>42573</c:v>
                </c:pt>
                <c:pt idx="578">
                  <c:v>42576</c:v>
                </c:pt>
                <c:pt idx="579">
                  <c:v>42577</c:v>
                </c:pt>
                <c:pt idx="580">
                  <c:v>42578</c:v>
                </c:pt>
                <c:pt idx="581">
                  <c:v>42579</c:v>
                </c:pt>
                <c:pt idx="582">
                  <c:v>42580</c:v>
                </c:pt>
                <c:pt idx="583">
                  <c:v>42583</c:v>
                </c:pt>
                <c:pt idx="584">
                  <c:v>42584</c:v>
                </c:pt>
                <c:pt idx="585">
                  <c:v>42585</c:v>
                </c:pt>
                <c:pt idx="586">
                  <c:v>42586</c:v>
                </c:pt>
                <c:pt idx="587">
                  <c:v>42587</c:v>
                </c:pt>
                <c:pt idx="588">
                  <c:v>42590</c:v>
                </c:pt>
                <c:pt idx="589">
                  <c:v>42591</c:v>
                </c:pt>
                <c:pt idx="590">
                  <c:v>42592</c:v>
                </c:pt>
                <c:pt idx="591">
                  <c:v>42593</c:v>
                </c:pt>
                <c:pt idx="592">
                  <c:v>42594</c:v>
                </c:pt>
                <c:pt idx="593">
                  <c:v>42597</c:v>
                </c:pt>
                <c:pt idx="594">
                  <c:v>42598</c:v>
                </c:pt>
                <c:pt idx="595">
                  <c:v>42599</c:v>
                </c:pt>
                <c:pt idx="596">
                  <c:v>42600</c:v>
                </c:pt>
                <c:pt idx="597">
                  <c:v>42601</c:v>
                </c:pt>
                <c:pt idx="598">
                  <c:v>42604</c:v>
                </c:pt>
                <c:pt idx="599">
                  <c:v>42605</c:v>
                </c:pt>
                <c:pt idx="600">
                  <c:v>42606</c:v>
                </c:pt>
                <c:pt idx="601">
                  <c:v>42607</c:v>
                </c:pt>
                <c:pt idx="602">
                  <c:v>42608</c:v>
                </c:pt>
                <c:pt idx="603">
                  <c:v>42611</c:v>
                </c:pt>
                <c:pt idx="604">
                  <c:v>42612</c:v>
                </c:pt>
                <c:pt idx="605">
                  <c:v>42613</c:v>
                </c:pt>
                <c:pt idx="606">
                  <c:v>42614</c:v>
                </c:pt>
                <c:pt idx="607">
                  <c:v>42615</c:v>
                </c:pt>
                <c:pt idx="608">
                  <c:v>42618</c:v>
                </c:pt>
                <c:pt idx="609">
                  <c:v>42619</c:v>
                </c:pt>
                <c:pt idx="610">
                  <c:v>42620</c:v>
                </c:pt>
                <c:pt idx="611">
                  <c:v>42621</c:v>
                </c:pt>
                <c:pt idx="612">
                  <c:v>42622</c:v>
                </c:pt>
                <c:pt idx="613">
                  <c:v>42625</c:v>
                </c:pt>
                <c:pt idx="614">
                  <c:v>42626</c:v>
                </c:pt>
                <c:pt idx="615">
                  <c:v>42627</c:v>
                </c:pt>
                <c:pt idx="616">
                  <c:v>42632</c:v>
                </c:pt>
                <c:pt idx="617">
                  <c:v>42633</c:v>
                </c:pt>
                <c:pt idx="618">
                  <c:v>42634</c:v>
                </c:pt>
                <c:pt idx="619">
                  <c:v>42635</c:v>
                </c:pt>
                <c:pt idx="620">
                  <c:v>42636</c:v>
                </c:pt>
                <c:pt idx="621">
                  <c:v>42639</c:v>
                </c:pt>
                <c:pt idx="622">
                  <c:v>42640</c:v>
                </c:pt>
                <c:pt idx="623">
                  <c:v>42641</c:v>
                </c:pt>
                <c:pt idx="624">
                  <c:v>42642</c:v>
                </c:pt>
                <c:pt idx="625">
                  <c:v>42643</c:v>
                </c:pt>
                <c:pt idx="626">
                  <c:v>42653</c:v>
                </c:pt>
                <c:pt idx="627">
                  <c:v>42654</c:v>
                </c:pt>
                <c:pt idx="628">
                  <c:v>42655</c:v>
                </c:pt>
                <c:pt idx="629">
                  <c:v>42656</c:v>
                </c:pt>
                <c:pt idx="630">
                  <c:v>42657</c:v>
                </c:pt>
                <c:pt idx="631">
                  <c:v>42660</c:v>
                </c:pt>
                <c:pt idx="632">
                  <c:v>42661</c:v>
                </c:pt>
                <c:pt idx="633">
                  <c:v>42662</c:v>
                </c:pt>
                <c:pt idx="634">
                  <c:v>42663</c:v>
                </c:pt>
                <c:pt idx="635">
                  <c:v>42664</c:v>
                </c:pt>
                <c:pt idx="636">
                  <c:v>42667</c:v>
                </c:pt>
                <c:pt idx="637">
                  <c:v>42668</c:v>
                </c:pt>
                <c:pt idx="638">
                  <c:v>42669</c:v>
                </c:pt>
                <c:pt idx="639">
                  <c:v>42670</c:v>
                </c:pt>
                <c:pt idx="640">
                  <c:v>42671</c:v>
                </c:pt>
                <c:pt idx="641">
                  <c:v>42674</c:v>
                </c:pt>
                <c:pt idx="642">
                  <c:v>42675</c:v>
                </c:pt>
                <c:pt idx="643">
                  <c:v>42676</c:v>
                </c:pt>
                <c:pt idx="644">
                  <c:v>42677</c:v>
                </c:pt>
                <c:pt idx="645">
                  <c:v>42678</c:v>
                </c:pt>
                <c:pt idx="646">
                  <c:v>42681</c:v>
                </c:pt>
                <c:pt idx="647">
                  <c:v>42682</c:v>
                </c:pt>
                <c:pt idx="648">
                  <c:v>42683</c:v>
                </c:pt>
                <c:pt idx="649">
                  <c:v>42684</c:v>
                </c:pt>
                <c:pt idx="650">
                  <c:v>42685</c:v>
                </c:pt>
                <c:pt idx="651">
                  <c:v>42688</c:v>
                </c:pt>
                <c:pt idx="652">
                  <c:v>42689</c:v>
                </c:pt>
                <c:pt idx="653">
                  <c:v>42690</c:v>
                </c:pt>
                <c:pt idx="654">
                  <c:v>42691</c:v>
                </c:pt>
                <c:pt idx="655">
                  <c:v>42692</c:v>
                </c:pt>
                <c:pt idx="656">
                  <c:v>42695</c:v>
                </c:pt>
                <c:pt idx="657">
                  <c:v>42696</c:v>
                </c:pt>
                <c:pt idx="658">
                  <c:v>42697</c:v>
                </c:pt>
                <c:pt idx="659">
                  <c:v>42698</c:v>
                </c:pt>
                <c:pt idx="660">
                  <c:v>42699</c:v>
                </c:pt>
                <c:pt idx="661">
                  <c:v>42702</c:v>
                </c:pt>
                <c:pt idx="662">
                  <c:v>42703</c:v>
                </c:pt>
                <c:pt idx="663">
                  <c:v>42704</c:v>
                </c:pt>
                <c:pt idx="664">
                  <c:v>42705</c:v>
                </c:pt>
                <c:pt idx="665">
                  <c:v>42706</c:v>
                </c:pt>
                <c:pt idx="666">
                  <c:v>42709</c:v>
                </c:pt>
                <c:pt idx="667">
                  <c:v>42710</c:v>
                </c:pt>
                <c:pt idx="668">
                  <c:v>42711</c:v>
                </c:pt>
                <c:pt idx="669">
                  <c:v>42712</c:v>
                </c:pt>
                <c:pt idx="670">
                  <c:v>42713</c:v>
                </c:pt>
                <c:pt idx="671">
                  <c:v>42716</c:v>
                </c:pt>
                <c:pt idx="672">
                  <c:v>42717</c:v>
                </c:pt>
                <c:pt idx="673">
                  <c:v>42718</c:v>
                </c:pt>
                <c:pt idx="674">
                  <c:v>42719</c:v>
                </c:pt>
                <c:pt idx="675">
                  <c:v>42720</c:v>
                </c:pt>
                <c:pt idx="676">
                  <c:v>42723</c:v>
                </c:pt>
                <c:pt idx="677">
                  <c:v>42724</c:v>
                </c:pt>
                <c:pt idx="678">
                  <c:v>42725</c:v>
                </c:pt>
                <c:pt idx="679">
                  <c:v>42726</c:v>
                </c:pt>
                <c:pt idx="680">
                  <c:v>42727</c:v>
                </c:pt>
                <c:pt idx="681">
                  <c:v>42730</c:v>
                </c:pt>
                <c:pt idx="682">
                  <c:v>42731</c:v>
                </c:pt>
                <c:pt idx="683">
                  <c:v>42732</c:v>
                </c:pt>
                <c:pt idx="684">
                  <c:v>42733</c:v>
                </c:pt>
                <c:pt idx="685">
                  <c:v>42734</c:v>
                </c:pt>
                <c:pt idx="686">
                  <c:v>42738</c:v>
                </c:pt>
                <c:pt idx="687">
                  <c:v>42739</c:v>
                </c:pt>
                <c:pt idx="688">
                  <c:v>42740</c:v>
                </c:pt>
                <c:pt idx="689">
                  <c:v>42741</c:v>
                </c:pt>
                <c:pt idx="690">
                  <c:v>42744</c:v>
                </c:pt>
                <c:pt idx="691">
                  <c:v>42745</c:v>
                </c:pt>
                <c:pt idx="692">
                  <c:v>42746</c:v>
                </c:pt>
                <c:pt idx="693">
                  <c:v>42747</c:v>
                </c:pt>
                <c:pt idx="694">
                  <c:v>42748</c:v>
                </c:pt>
                <c:pt idx="695">
                  <c:v>42751</c:v>
                </c:pt>
                <c:pt idx="696">
                  <c:v>42752</c:v>
                </c:pt>
                <c:pt idx="697">
                  <c:v>42753</c:v>
                </c:pt>
                <c:pt idx="698">
                  <c:v>42754</c:v>
                </c:pt>
                <c:pt idx="699">
                  <c:v>42755</c:v>
                </c:pt>
                <c:pt idx="700">
                  <c:v>42758</c:v>
                </c:pt>
                <c:pt idx="701">
                  <c:v>42759</c:v>
                </c:pt>
                <c:pt idx="702">
                  <c:v>42760</c:v>
                </c:pt>
                <c:pt idx="703">
                  <c:v>42761</c:v>
                </c:pt>
                <c:pt idx="704">
                  <c:v>42769</c:v>
                </c:pt>
                <c:pt idx="705">
                  <c:v>42772</c:v>
                </c:pt>
                <c:pt idx="706">
                  <c:v>42773</c:v>
                </c:pt>
                <c:pt idx="707">
                  <c:v>42774</c:v>
                </c:pt>
                <c:pt idx="708">
                  <c:v>42775</c:v>
                </c:pt>
                <c:pt idx="709">
                  <c:v>42776</c:v>
                </c:pt>
                <c:pt idx="710">
                  <c:v>42779</c:v>
                </c:pt>
                <c:pt idx="711">
                  <c:v>42780</c:v>
                </c:pt>
                <c:pt idx="712">
                  <c:v>42781</c:v>
                </c:pt>
                <c:pt idx="713">
                  <c:v>42782</c:v>
                </c:pt>
                <c:pt idx="714">
                  <c:v>42783</c:v>
                </c:pt>
                <c:pt idx="715">
                  <c:v>42786</c:v>
                </c:pt>
                <c:pt idx="716">
                  <c:v>42787</c:v>
                </c:pt>
                <c:pt idx="717">
                  <c:v>42788</c:v>
                </c:pt>
                <c:pt idx="718">
                  <c:v>42789</c:v>
                </c:pt>
                <c:pt idx="719">
                  <c:v>42790</c:v>
                </c:pt>
                <c:pt idx="720">
                  <c:v>42793</c:v>
                </c:pt>
                <c:pt idx="721">
                  <c:v>42794</c:v>
                </c:pt>
                <c:pt idx="722">
                  <c:v>42795</c:v>
                </c:pt>
                <c:pt idx="723">
                  <c:v>42796</c:v>
                </c:pt>
                <c:pt idx="724">
                  <c:v>42797</c:v>
                </c:pt>
                <c:pt idx="725">
                  <c:v>42800</c:v>
                </c:pt>
                <c:pt idx="726">
                  <c:v>42801</c:v>
                </c:pt>
                <c:pt idx="727">
                  <c:v>42802</c:v>
                </c:pt>
                <c:pt idx="728">
                  <c:v>42803</c:v>
                </c:pt>
                <c:pt idx="729">
                  <c:v>42804</c:v>
                </c:pt>
                <c:pt idx="730">
                  <c:v>42807</c:v>
                </c:pt>
                <c:pt idx="731">
                  <c:v>42808</c:v>
                </c:pt>
                <c:pt idx="732">
                  <c:v>42809</c:v>
                </c:pt>
                <c:pt idx="733">
                  <c:v>42810</c:v>
                </c:pt>
                <c:pt idx="734">
                  <c:v>42811</c:v>
                </c:pt>
                <c:pt idx="735">
                  <c:v>42814</c:v>
                </c:pt>
                <c:pt idx="736">
                  <c:v>42815</c:v>
                </c:pt>
                <c:pt idx="737">
                  <c:v>42816</c:v>
                </c:pt>
                <c:pt idx="738">
                  <c:v>42817</c:v>
                </c:pt>
                <c:pt idx="739">
                  <c:v>42818</c:v>
                </c:pt>
                <c:pt idx="740">
                  <c:v>42821</c:v>
                </c:pt>
                <c:pt idx="741">
                  <c:v>42822</c:v>
                </c:pt>
                <c:pt idx="742">
                  <c:v>42823</c:v>
                </c:pt>
                <c:pt idx="743">
                  <c:v>42824</c:v>
                </c:pt>
                <c:pt idx="744">
                  <c:v>42825</c:v>
                </c:pt>
                <c:pt idx="745">
                  <c:v>42830</c:v>
                </c:pt>
                <c:pt idx="746">
                  <c:v>42831</c:v>
                </c:pt>
                <c:pt idx="747">
                  <c:v>42832</c:v>
                </c:pt>
                <c:pt idx="748">
                  <c:v>42835</c:v>
                </c:pt>
                <c:pt idx="749">
                  <c:v>42836</c:v>
                </c:pt>
                <c:pt idx="750">
                  <c:v>42837</c:v>
                </c:pt>
                <c:pt idx="751">
                  <c:v>42838</c:v>
                </c:pt>
                <c:pt idx="752">
                  <c:v>42839</c:v>
                </c:pt>
                <c:pt idx="753">
                  <c:v>42842</c:v>
                </c:pt>
                <c:pt idx="754">
                  <c:v>42843</c:v>
                </c:pt>
                <c:pt idx="755">
                  <c:v>42844</c:v>
                </c:pt>
                <c:pt idx="756">
                  <c:v>42845</c:v>
                </c:pt>
                <c:pt idx="757">
                  <c:v>42846</c:v>
                </c:pt>
                <c:pt idx="758">
                  <c:v>42849</c:v>
                </c:pt>
                <c:pt idx="759">
                  <c:v>42850</c:v>
                </c:pt>
                <c:pt idx="760">
                  <c:v>42851</c:v>
                </c:pt>
                <c:pt idx="761">
                  <c:v>42852</c:v>
                </c:pt>
                <c:pt idx="762">
                  <c:v>42853</c:v>
                </c:pt>
                <c:pt idx="763">
                  <c:v>42857</c:v>
                </c:pt>
                <c:pt idx="764">
                  <c:v>42858</c:v>
                </c:pt>
                <c:pt idx="765">
                  <c:v>42859</c:v>
                </c:pt>
                <c:pt idx="766">
                  <c:v>42860</c:v>
                </c:pt>
                <c:pt idx="767">
                  <c:v>42863</c:v>
                </c:pt>
                <c:pt idx="768">
                  <c:v>42864</c:v>
                </c:pt>
                <c:pt idx="769">
                  <c:v>42865</c:v>
                </c:pt>
                <c:pt idx="770">
                  <c:v>42866</c:v>
                </c:pt>
                <c:pt idx="771">
                  <c:v>42867</c:v>
                </c:pt>
                <c:pt idx="772">
                  <c:v>42870</c:v>
                </c:pt>
                <c:pt idx="773">
                  <c:v>42871</c:v>
                </c:pt>
                <c:pt idx="774">
                  <c:v>42872</c:v>
                </c:pt>
                <c:pt idx="775">
                  <c:v>42873</c:v>
                </c:pt>
                <c:pt idx="776">
                  <c:v>42874</c:v>
                </c:pt>
                <c:pt idx="777">
                  <c:v>42877</c:v>
                </c:pt>
                <c:pt idx="778">
                  <c:v>42878</c:v>
                </c:pt>
                <c:pt idx="779">
                  <c:v>42879</c:v>
                </c:pt>
                <c:pt idx="780">
                  <c:v>42880</c:v>
                </c:pt>
                <c:pt idx="781">
                  <c:v>42881</c:v>
                </c:pt>
                <c:pt idx="782">
                  <c:v>42886</c:v>
                </c:pt>
                <c:pt idx="783">
                  <c:v>42887</c:v>
                </c:pt>
                <c:pt idx="784">
                  <c:v>42888</c:v>
                </c:pt>
                <c:pt idx="785">
                  <c:v>42891</c:v>
                </c:pt>
                <c:pt idx="786">
                  <c:v>42892</c:v>
                </c:pt>
                <c:pt idx="787">
                  <c:v>42893</c:v>
                </c:pt>
                <c:pt idx="788">
                  <c:v>42894</c:v>
                </c:pt>
                <c:pt idx="789">
                  <c:v>42895</c:v>
                </c:pt>
                <c:pt idx="790">
                  <c:v>42898</c:v>
                </c:pt>
                <c:pt idx="791">
                  <c:v>42899</c:v>
                </c:pt>
                <c:pt idx="792">
                  <c:v>42900</c:v>
                </c:pt>
                <c:pt idx="793">
                  <c:v>42901</c:v>
                </c:pt>
                <c:pt idx="794">
                  <c:v>42902</c:v>
                </c:pt>
                <c:pt idx="795">
                  <c:v>42905</c:v>
                </c:pt>
                <c:pt idx="796">
                  <c:v>42906</c:v>
                </c:pt>
                <c:pt idx="797">
                  <c:v>42907</c:v>
                </c:pt>
                <c:pt idx="798">
                  <c:v>42908</c:v>
                </c:pt>
                <c:pt idx="799">
                  <c:v>42909</c:v>
                </c:pt>
                <c:pt idx="800">
                  <c:v>42912</c:v>
                </c:pt>
                <c:pt idx="801">
                  <c:v>42913</c:v>
                </c:pt>
                <c:pt idx="802">
                  <c:v>42914</c:v>
                </c:pt>
                <c:pt idx="803">
                  <c:v>42915</c:v>
                </c:pt>
                <c:pt idx="804">
                  <c:v>42916</c:v>
                </c:pt>
                <c:pt idx="805">
                  <c:v>42919</c:v>
                </c:pt>
                <c:pt idx="806">
                  <c:v>42920</c:v>
                </c:pt>
                <c:pt idx="807">
                  <c:v>42921</c:v>
                </c:pt>
                <c:pt idx="808">
                  <c:v>42922</c:v>
                </c:pt>
                <c:pt idx="809">
                  <c:v>42923</c:v>
                </c:pt>
                <c:pt idx="810">
                  <c:v>42926</c:v>
                </c:pt>
                <c:pt idx="811">
                  <c:v>42927</c:v>
                </c:pt>
                <c:pt idx="812">
                  <c:v>42928</c:v>
                </c:pt>
                <c:pt idx="813">
                  <c:v>42929</c:v>
                </c:pt>
                <c:pt idx="814">
                  <c:v>42930</c:v>
                </c:pt>
                <c:pt idx="815">
                  <c:v>42933</c:v>
                </c:pt>
                <c:pt idx="816">
                  <c:v>42934</c:v>
                </c:pt>
                <c:pt idx="817">
                  <c:v>42935</c:v>
                </c:pt>
                <c:pt idx="818">
                  <c:v>42936</c:v>
                </c:pt>
                <c:pt idx="819">
                  <c:v>42937</c:v>
                </c:pt>
                <c:pt idx="820">
                  <c:v>42940</c:v>
                </c:pt>
                <c:pt idx="821">
                  <c:v>42941</c:v>
                </c:pt>
                <c:pt idx="822">
                  <c:v>42942</c:v>
                </c:pt>
                <c:pt idx="823">
                  <c:v>42943</c:v>
                </c:pt>
                <c:pt idx="824">
                  <c:v>42944</c:v>
                </c:pt>
                <c:pt idx="825">
                  <c:v>42947</c:v>
                </c:pt>
                <c:pt idx="826">
                  <c:v>42948</c:v>
                </c:pt>
                <c:pt idx="827">
                  <c:v>42949</c:v>
                </c:pt>
                <c:pt idx="828">
                  <c:v>42950</c:v>
                </c:pt>
                <c:pt idx="829">
                  <c:v>42951</c:v>
                </c:pt>
                <c:pt idx="830">
                  <c:v>42954</c:v>
                </c:pt>
                <c:pt idx="831">
                  <c:v>42955</c:v>
                </c:pt>
                <c:pt idx="832">
                  <c:v>42956</c:v>
                </c:pt>
                <c:pt idx="833">
                  <c:v>42957</c:v>
                </c:pt>
                <c:pt idx="834">
                  <c:v>42958</c:v>
                </c:pt>
                <c:pt idx="835">
                  <c:v>42961</c:v>
                </c:pt>
                <c:pt idx="836">
                  <c:v>42962</c:v>
                </c:pt>
                <c:pt idx="837">
                  <c:v>42963</c:v>
                </c:pt>
                <c:pt idx="838">
                  <c:v>42964</c:v>
                </c:pt>
                <c:pt idx="839">
                  <c:v>42965</c:v>
                </c:pt>
                <c:pt idx="840">
                  <c:v>42968</c:v>
                </c:pt>
                <c:pt idx="841">
                  <c:v>42969</c:v>
                </c:pt>
                <c:pt idx="842">
                  <c:v>42970</c:v>
                </c:pt>
                <c:pt idx="843">
                  <c:v>42971</c:v>
                </c:pt>
                <c:pt idx="844">
                  <c:v>42972</c:v>
                </c:pt>
                <c:pt idx="845">
                  <c:v>42975</c:v>
                </c:pt>
                <c:pt idx="846">
                  <c:v>42976</c:v>
                </c:pt>
                <c:pt idx="847">
                  <c:v>42977</c:v>
                </c:pt>
                <c:pt idx="848">
                  <c:v>42978</c:v>
                </c:pt>
                <c:pt idx="849">
                  <c:v>42979</c:v>
                </c:pt>
                <c:pt idx="850">
                  <c:v>42982</c:v>
                </c:pt>
                <c:pt idx="851">
                  <c:v>42983</c:v>
                </c:pt>
                <c:pt idx="852">
                  <c:v>42984</c:v>
                </c:pt>
                <c:pt idx="853">
                  <c:v>42985</c:v>
                </c:pt>
                <c:pt idx="854">
                  <c:v>42986</c:v>
                </c:pt>
                <c:pt idx="855">
                  <c:v>42989</c:v>
                </c:pt>
                <c:pt idx="856">
                  <c:v>42990</c:v>
                </c:pt>
                <c:pt idx="857">
                  <c:v>42991</c:v>
                </c:pt>
                <c:pt idx="858">
                  <c:v>42992</c:v>
                </c:pt>
                <c:pt idx="859">
                  <c:v>42993</c:v>
                </c:pt>
                <c:pt idx="860">
                  <c:v>42996</c:v>
                </c:pt>
                <c:pt idx="861">
                  <c:v>42997</c:v>
                </c:pt>
                <c:pt idx="862">
                  <c:v>42998</c:v>
                </c:pt>
                <c:pt idx="863">
                  <c:v>42999</c:v>
                </c:pt>
                <c:pt idx="864">
                  <c:v>43000</c:v>
                </c:pt>
                <c:pt idx="865">
                  <c:v>43003</c:v>
                </c:pt>
                <c:pt idx="866">
                  <c:v>43004</c:v>
                </c:pt>
                <c:pt idx="867">
                  <c:v>43005</c:v>
                </c:pt>
                <c:pt idx="868">
                  <c:v>43006</c:v>
                </c:pt>
                <c:pt idx="869">
                  <c:v>43007</c:v>
                </c:pt>
                <c:pt idx="870">
                  <c:v>43017</c:v>
                </c:pt>
                <c:pt idx="871">
                  <c:v>43018</c:v>
                </c:pt>
                <c:pt idx="872">
                  <c:v>43019</c:v>
                </c:pt>
                <c:pt idx="873">
                  <c:v>43020</c:v>
                </c:pt>
                <c:pt idx="874">
                  <c:v>43021</c:v>
                </c:pt>
                <c:pt idx="875">
                  <c:v>43024</c:v>
                </c:pt>
                <c:pt idx="876">
                  <c:v>43025</c:v>
                </c:pt>
                <c:pt idx="877">
                  <c:v>43026</c:v>
                </c:pt>
                <c:pt idx="878">
                  <c:v>43027</c:v>
                </c:pt>
                <c:pt idx="879">
                  <c:v>43028</c:v>
                </c:pt>
                <c:pt idx="880">
                  <c:v>43031</c:v>
                </c:pt>
                <c:pt idx="881">
                  <c:v>43032</c:v>
                </c:pt>
                <c:pt idx="882">
                  <c:v>43033</c:v>
                </c:pt>
                <c:pt idx="883">
                  <c:v>43034</c:v>
                </c:pt>
                <c:pt idx="884">
                  <c:v>43035</c:v>
                </c:pt>
                <c:pt idx="885">
                  <c:v>43038</c:v>
                </c:pt>
                <c:pt idx="886">
                  <c:v>43039</c:v>
                </c:pt>
                <c:pt idx="887">
                  <c:v>43040</c:v>
                </c:pt>
                <c:pt idx="888">
                  <c:v>43041</c:v>
                </c:pt>
                <c:pt idx="889">
                  <c:v>43042</c:v>
                </c:pt>
                <c:pt idx="890">
                  <c:v>43045</c:v>
                </c:pt>
                <c:pt idx="891">
                  <c:v>43046</c:v>
                </c:pt>
                <c:pt idx="892">
                  <c:v>43047</c:v>
                </c:pt>
                <c:pt idx="893">
                  <c:v>43048</c:v>
                </c:pt>
                <c:pt idx="894">
                  <c:v>43049</c:v>
                </c:pt>
                <c:pt idx="895">
                  <c:v>43052</c:v>
                </c:pt>
                <c:pt idx="896">
                  <c:v>43053</c:v>
                </c:pt>
                <c:pt idx="897">
                  <c:v>43054</c:v>
                </c:pt>
                <c:pt idx="898">
                  <c:v>43055</c:v>
                </c:pt>
                <c:pt idx="899">
                  <c:v>43056</c:v>
                </c:pt>
                <c:pt idx="900">
                  <c:v>43059</c:v>
                </c:pt>
                <c:pt idx="901">
                  <c:v>43060</c:v>
                </c:pt>
                <c:pt idx="902">
                  <c:v>43061</c:v>
                </c:pt>
                <c:pt idx="903">
                  <c:v>43062</c:v>
                </c:pt>
                <c:pt idx="904">
                  <c:v>43063</c:v>
                </c:pt>
                <c:pt idx="905">
                  <c:v>43066</c:v>
                </c:pt>
                <c:pt idx="906">
                  <c:v>43067</c:v>
                </c:pt>
                <c:pt idx="907">
                  <c:v>43068</c:v>
                </c:pt>
              </c:numCache>
            </c:numRef>
          </c:cat>
          <c:val>
            <c:numRef>
              <c:f>Sheet1!$G$2:$G$909</c:f>
              <c:numCache>
                <c:formatCode>General</c:formatCode>
                <c:ptCount val="908"/>
                <c:pt idx="0">
                  <c:v>99.999999999999872</c:v>
                </c:pt>
                <c:pt idx="1">
                  <c:v>99.921157465439038</c:v>
                </c:pt>
                <c:pt idx="2">
                  <c:v>99.90337237843174</c:v>
                </c:pt>
                <c:pt idx="3">
                  <c:v>100.13638127637185</c:v>
                </c:pt>
                <c:pt idx="4">
                  <c:v>100.23052561300779</c:v>
                </c:pt>
                <c:pt idx="5">
                  <c:v>100.24702191768786</c:v>
                </c:pt>
                <c:pt idx="6">
                  <c:v>100.16008259417416</c:v>
                </c:pt>
                <c:pt idx="7">
                  <c:v>100.16693270414405</c:v>
                </c:pt>
                <c:pt idx="8">
                  <c:v>100.13738035812571</c:v>
                </c:pt>
                <c:pt idx="9">
                  <c:v>100.21659899998392</c:v>
                </c:pt>
                <c:pt idx="10">
                  <c:v>100.19800406124271</c:v>
                </c:pt>
                <c:pt idx="11">
                  <c:v>100.17966450159604</c:v>
                </c:pt>
                <c:pt idx="12">
                  <c:v>100.20814276272867</c:v>
                </c:pt>
                <c:pt idx="13">
                  <c:v>100.26180341692879</c:v>
                </c:pt>
                <c:pt idx="14">
                  <c:v>100.34600913069187</c:v>
                </c:pt>
                <c:pt idx="15">
                  <c:v>100.23588508101776</c:v>
                </c:pt>
                <c:pt idx="16">
                  <c:v>100.00727840929216</c:v>
                </c:pt>
                <c:pt idx="17">
                  <c:v>99.744865751258615</c:v>
                </c:pt>
                <c:pt idx="18">
                  <c:v>99.637245921373179</c:v>
                </c:pt>
                <c:pt idx="19">
                  <c:v>99.738783490112795</c:v>
                </c:pt>
                <c:pt idx="20">
                  <c:v>99.773978512449332</c:v>
                </c:pt>
                <c:pt idx="21">
                  <c:v>99.77845625725557</c:v>
                </c:pt>
                <c:pt idx="22">
                  <c:v>99.679682980124582</c:v>
                </c:pt>
                <c:pt idx="23">
                  <c:v>99.780696464895343</c:v>
                </c:pt>
                <c:pt idx="24">
                  <c:v>99.792091256470513</c:v>
                </c:pt>
                <c:pt idx="25">
                  <c:v>99.827568211461966</c:v>
                </c:pt>
                <c:pt idx="26">
                  <c:v>99.781480798581526</c:v>
                </c:pt>
                <c:pt idx="27">
                  <c:v>99.767602060483313</c:v>
                </c:pt>
                <c:pt idx="28">
                  <c:v>99.728593440623868</c:v>
                </c:pt>
                <c:pt idx="29">
                  <c:v>99.770942503788064</c:v>
                </c:pt>
                <c:pt idx="30">
                  <c:v>99.697557085563673</c:v>
                </c:pt>
                <c:pt idx="31">
                  <c:v>99.787000814592801</c:v>
                </c:pt>
                <c:pt idx="32">
                  <c:v>99.579840209818258</c:v>
                </c:pt>
                <c:pt idx="33">
                  <c:v>99.550479539642794</c:v>
                </c:pt>
                <c:pt idx="34">
                  <c:v>99.328654042518266</c:v>
                </c:pt>
                <c:pt idx="35">
                  <c:v>99.407402506966946</c:v>
                </c:pt>
                <c:pt idx="36">
                  <c:v>99.557058111401986</c:v>
                </c:pt>
                <c:pt idx="37">
                  <c:v>99.804711068563506</c:v>
                </c:pt>
                <c:pt idx="38">
                  <c:v>99.751606201733708</c:v>
                </c:pt>
                <c:pt idx="39">
                  <c:v>99.922325062248945</c:v>
                </c:pt>
                <c:pt idx="40">
                  <c:v>99.912535290886453</c:v>
                </c:pt>
                <c:pt idx="41">
                  <c:v>99.910982583367286</c:v>
                </c:pt>
                <c:pt idx="42">
                  <c:v>99.899921982752176</c:v>
                </c:pt>
                <c:pt idx="43">
                  <c:v>99.884916576150985</c:v>
                </c:pt>
                <c:pt idx="44">
                  <c:v>99.845046174044185</c:v>
                </c:pt>
                <c:pt idx="45">
                  <c:v>99.859993356092886</c:v>
                </c:pt>
                <c:pt idx="46">
                  <c:v>99.984149068719148</c:v>
                </c:pt>
                <c:pt idx="47">
                  <c:v>100.04475842790173</c:v>
                </c:pt>
                <c:pt idx="48">
                  <c:v>99.918204784900254</c:v>
                </c:pt>
                <c:pt idx="49">
                  <c:v>100.02554269809256</c:v>
                </c:pt>
                <c:pt idx="50">
                  <c:v>100.14785574495085</c:v>
                </c:pt>
                <c:pt idx="51">
                  <c:v>100.14259135358232</c:v>
                </c:pt>
                <c:pt idx="52">
                  <c:v>100.17380860989775</c:v>
                </c:pt>
                <c:pt idx="53">
                  <c:v>100.18935264835538</c:v>
                </c:pt>
                <c:pt idx="54">
                  <c:v>100.21125323507498</c:v>
                </c:pt>
                <c:pt idx="55">
                  <c:v>100.10283249900522</c:v>
                </c:pt>
                <c:pt idx="56">
                  <c:v>100.37672836398197</c:v>
                </c:pt>
                <c:pt idx="57">
                  <c:v>100.59322791793062</c:v>
                </c:pt>
                <c:pt idx="58">
                  <c:v>100.71158324422309</c:v>
                </c:pt>
                <c:pt idx="59">
                  <c:v>100.60430661893353</c:v>
                </c:pt>
                <c:pt idx="60">
                  <c:v>100.46880348480636</c:v>
                </c:pt>
                <c:pt idx="61">
                  <c:v>100.43591948379597</c:v>
                </c:pt>
                <c:pt idx="62">
                  <c:v>100.34564193517963</c:v>
                </c:pt>
                <c:pt idx="63">
                  <c:v>100.40868582108664</c:v>
                </c:pt>
                <c:pt idx="64">
                  <c:v>100.27888626329076</c:v>
                </c:pt>
                <c:pt idx="65">
                  <c:v>100.19521757837933</c:v>
                </c:pt>
                <c:pt idx="66">
                  <c:v>100.23508078119735</c:v>
                </c:pt>
                <c:pt idx="67">
                  <c:v>100.19763491338294</c:v>
                </c:pt>
                <c:pt idx="68">
                  <c:v>100.20985389443663</c:v>
                </c:pt>
                <c:pt idx="69">
                  <c:v>100.12830275080393</c:v>
                </c:pt>
                <c:pt idx="70">
                  <c:v>100.13130956736111</c:v>
                </c:pt>
                <c:pt idx="71">
                  <c:v>100.06419400803877</c:v>
                </c:pt>
                <c:pt idx="72">
                  <c:v>99.900888159748447</c:v>
                </c:pt>
                <c:pt idx="73">
                  <c:v>99.886019639278544</c:v>
                </c:pt>
                <c:pt idx="74">
                  <c:v>99.90842444216905</c:v>
                </c:pt>
                <c:pt idx="75">
                  <c:v>99.983939655920423</c:v>
                </c:pt>
                <c:pt idx="76">
                  <c:v>100.01538188916</c:v>
                </c:pt>
                <c:pt idx="77">
                  <c:v>99.974119472468928</c:v>
                </c:pt>
                <c:pt idx="78">
                  <c:v>100.00811970011345</c:v>
                </c:pt>
                <c:pt idx="79">
                  <c:v>100.10532561229195</c:v>
                </c:pt>
                <c:pt idx="80">
                  <c:v>100.21701507952217</c:v>
                </c:pt>
                <c:pt idx="81">
                  <c:v>100.19085843123652</c:v>
                </c:pt>
                <c:pt idx="82">
                  <c:v>100.17243623976719</c:v>
                </c:pt>
                <c:pt idx="83">
                  <c:v>100.23052109474391</c:v>
                </c:pt>
                <c:pt idx="84">
                  <c:v>100.27769702693745</c:v>
                </c:pt>
                <c:pt idx="85">
                  <c:v>100.28916696014714</c:v>
                </c:pt>
                <c:pt idx="86">
                  <c:v>100.30488705302834</c:v>
                </c:pt>
                <c:pt idx="87">
                  <c:v>100.3422789904598</c:v>
                </c:pt>
                <c:pt idx="88">
                  <c:v>100.46974584364283</c:v>
                </c:pt>
                <c:pt idx="89">
                  <c:v>100.51744644479427</c:v>
                </c:pt>
                <c:pt idx="90">
                  <c:v>100.52061930561278</c:v>
                </c:pt>
                <c:pt idx="91">
                  <c:v>100.58598707303936</c:v>
                </c:pt>
                <c:pt idx="92">
                  <c:v>100.57826088962034</c:v>
                </c:pt>
                <c:pt idx="93">
                  <c:v>100.65924247664968</c:v>
                </c:pt>
                <c:pt idx="94">
                  <c:v>100.75159278593853</c:v>
                </c:pt>
                <c:pt idx="95">
                  <c:v>100.77958684828523</c:v>
                </c:pt>
                <c:pt idx="96">
                  <c:v>100.68689138499873</c:v>
                </c:pt>
                <c:pt idx="97">
                  <c:v>100.73113232748825</c:v>
                </c:pt>
                <c:pt idx="98">
                  <c:v>100.82741887851203</c:v>
                </c:pt>
                <c:pt idx="99">
                  <c:v>100.78473179299428</c:v>
                </c:pt>
                <c:pt idx="100">
                  <c:v>101.02869275983655</c:v>
                </c:pt>
                <c:pt idx="101">
                  <c:v>101.00695026056536</c:v>
                </c:pt>
                <c:pt idx="102">
                  <c:v>101.10173549078532</c:v>
                </c:pt>
                <c:pt idx="103">
                  <c:v>101.10791998534043</c:v>
                </c:pt>
                <c:pt idx="104">
                  <c:v>101.18243418802015</c:v>
                </c:pt>
                <c:pt idx="105">
                  <c:v>101.20874469360315</c:v>
                </c:pt>
                <c:pt idx="106">
                  <c:v>101.12672165640521</c:v>
                </c:pt>
                <c:pt idx="107">
                  <c:v>101.21195086560427</c:v>
                </c:pt>
                <c:pt idx="108">
                  <c:v>101.36017726969979</c:v>
                </c:pt>
                <c:pt idx="109">
                  <c:v>101.54787810097</c:v>
                </c:pt>
                <c:pt idx="110">
                  <c:v>101.54114994510222</c:v>
                </c:pt>
                <c:pt idx="111">
                  <c:v>101.73672637748837</c:v>
                </c:pt>
                <c:pt idx="112">
                  <c:v>101.73439497564394</c:v>
                </c:pt>
                <c:pt idx="113">
                  <c:v>101.85006981767839</c:v>
                </c:pt>
                <c:pt idx="114">
                  <c:v>101.72561265187041</c:v>
                </c:pt>
                <c:pt idx="115">
                  <c:v>101.74063400085909</c:v>
                </c:pt>
                <c:pt idx="116">
                  <c:v>101.8911972977991</c:v>
                </c:pt>
                <c:pt idx="117">
                  <c:v>101.87542268245278</c:v>
                </c:pt>
                <c:pt idx="118">
                  <c:v>102.01149293392018</c:v>
                </c:pt>
                <c:pt idx="119">
                  <c:v>102.00325646501358</c:v>
                </c:pt>
                <c:pt idx="120">
                  <c:v>102.73740939271532</c:v>
                </c:pt>
                <c:pt idx="121">
                  <c:v>103.28610184481096</c:v>
                </c:pt>
                <c:pt idx="122">
                  <c:v>103.30977856267781</c:v>
                </c:pt>
                <c:pt idx="123">
                  <c:v>103.36737123222576</c:v>
                </c:pt>
                <c:pt idx="124">
                  <c:v>103.36790621485088</c:v>
                </c:pt>
                <c:pt idx="125">
                  <c:v>103.30201586724137</c:v>
                </c:pt>
                <c:pt idx="126">
                  <c:v>103.29679699636063</c:v>
                </c:pt>
                <c:pt idx="127">
                  <c:v>103.27258796674812</c:v>
                </c:pt>
                <c:pt idx="128">
                  <c:v>103.60652656547842</c:v>
                </c:pt>
                <c:pt idx="129">
                  <c:v>103.39489313718089</c:v>
                </c:pt>
                <c:pt idx="130">
                  <c:v>103.64029674976649</c:v>
                </c:pt>
                <c:pt idx="131">
                  <c:v>103.6154564853917</c:v>
                </c:pt>
                <c:pt idx="132">
                  <c:v>103.60139571461819</c:v>
                </c:pt>
                <c:pt idx="133">
                  <c:v>103.86427744168449</c:v>
                </c:pt>
                <c:pt idx="134">
                  <c:v>103.84901105311603</c:v>
                </c:pt>
                <c:pt idx="135">
                  <c:v>104.1464164158449</c:v>
                </c:pt>
                <c:pt idx="136">
                  <c:v>104.17271747517243</c:v>
                </c:pt>
                <c:pt idx="137">
                  <c:v>104.3301074053291</c:v>
                </c:pt>
                <c:pt idx="138">
                  <c:v>104.10005321214344</c:v>
                </c:pt>
                <c:pt idx="139">
                  <c:v>104.18685699207617</c:v>
                </c:pt>
                <c:pt idx="140">
                  <c:v>104.35501380209655</c:v>
                </c:pt>
                <c:pt idx="141">
                  <c:v>104.20771076299025</c:v>
                </c:pt>
                <c:pt idx="142">
                  <c:v>104.52150283728763</c:v>
                </c:pt>
                <c:pt idx="143">
                  <c:v>103.83663249350359</c:v>
                </c:pt>
                <c:pt idx="144">
                  <c:v>103.85959767056283</c:v>
                </c:pt>
                <c:pt idx="145">
                  <c:v>104.04161259924227</c:v>
                </c:pt>
                <c:pt idx="146">
                  <c:v>103.88292468241742</c:v>
                </c:pt>
                <c:pt idx="147">
                  <c:v>104.14529357141356</c:v>
                </c:pt>
                <c:pt idx="148">
                  <c:v>104.39013272338687</c:v>
                </c:pt>
                <c:pt idx="149">
                  <c:v>104.44513921829035</c:v>
                </c:pt>
                <c:pt idx="150">
                  <c:v>104.32778507960563</c:v>
                </c:pt>
                <c:pt idx="151">
                  <c:v>104.26304480246399</c:v>
                </c:pt>
                <c:pt idx="152">
                  <c:v>104.24128743832092</c:v>
                </c:pt>
                <c:pt idx="153">
                  <c:v>104.75137706108572</c:v>
                </c:pt>
                <c:pt idx="154">
                  <c:v>104.76978060029245</c:v>
                </c:pt>
                <c:pt idx="155">
                  <c:v>105.39751217564641</c:v>
                </c:pt>
                <c:pt idx="156">
                  <c:v>105.39781534399609</c:v>
                </c:pt>
                <c:pt idx="157">
                  <c:v>105.27296822867211</c:v>
                </c:pt>
                <c:pt idx="158">
                  <c:v>105.52872633639001</c:v>
                </c:pt>
                <c:pt idx="159">
                  <c:v>105.87607864173363</c:v>
                </c:pt>
                <c:pt idx="160">
                  <c:v>105.73485694501402</c:v>
                </c:pt>
                <c:pt idx="161">
                  <c:v>105.98188614330736</c:v>
                </c:pt>
                <c:pt idx="162">
                  <c:v>105.89740760588559</c:v>
                </c:pt>
                <c:pt idx="163">
                  <c:v>106.0252611721576</c:v>
                </c:pt>
                <c:pt idx="164">
                  <c:v>106.06663281181885</c:v>
                </c:pt>
                <c:pt idx="165">
                  <c:v>105.9027906471391</c:v>
                </c:pt>
                <c:pt idx="166">
                  <c:v>106.14135170307955</c:v>
                </c:pt>
                <c:pt idx="167">
                  <c:v>106.05706172829532</c:v>
                </c:pt>
                <c:pt idx="168">
                  <c:v>106.03786697063234</c:v>
                </c:pt>
                <c:pt idx="169">
                  <c:v>106.01547096281492</c:v>
                </c:pt>
                <c:pt idx="170">
                  <c:v>106.47359241697245</c:v>
                </c:pt>
                <c:pt idx="171">
                  <c:v>106.35857814424729</c:v>
                </c:pt>
                <c:pt idx="172">
                  <c:v>106.23346040695756</c:v>
                </c:pt>
                <c:pt idx="173">
                  <c:v>106.12505261470635</c:v>
                </c:pt>
                <c:pt idx="174">
                  <c:v>106.34640071514609</c:v>
                </c:pt>
                <c:pt idx="175">
                  <c:v>106.44236212159781</c:v>
                </c:pt>
                <c:pt idx="176">
                  <c:v>106.28938354564765</c:v>
                </c:pt>
                <c:pt idx="177">
                  <c:v>106.64892147256278</c:v>
                </c:pt>
                <c:pt idx="178">
                  <c:v>106.84119374724827</c:v>
                </c:pt>
                <c:pt idx="179">
                  <c:v>106.67425288903934</c:v>
                </c:pt>
                <c:pt idx="180">
                  <c:v>107.2129886314286</c:v>
                </c:pt>
                <c:pt idx="181">
                  <c:v>107.17523741716177</c:v>
                </c:pt>
                <c:pt idx="182">
                  <c:v>106.81757107053822</c:v>
                </c:pt>
                <c:pt idx="183">
                  <c:v>106.42776434744754</c:v>
                </c:pt>
                <c:pt idx="184">
                  <c:v>106.65786405153736</c:v>
                </c:pt>
                <c:pt idx="185">
                  <c:v>106.52800436612027</c:v>
                </c:pt>
                <c:pt idx="186">
                  <c:v>106.57257890708614</c:v>
                </c:pt>
                <c:pt idx="187">
                  <c:v>106.29150234009856</c:v>
                </c:pt>
                <c:pt idx="188">
                  <c:v>107.00446440332205</c:v>
                </c:pt>
                <c:pt idx="189">
                  <c:v>107.04505501094484</c:v>
                </c:pt>
                <c:pt idx="190">
                  <c:v>107.26666526210839</c:v>
                </c:pt>
                <c:pt idx="191">
                  <c:v>107.3896586360848</c:v>
                </c:pt>
                <c:pt idx="192">
                  <c:v>107.56260303589715</c:v>
                </c:pt>
                <c:pt idx="193">
                  <c:v>107.56586907109519</c:v>
                </c:pt>
                <c:pt idx="194">
                  <c:v>107.56051444636722</c:v>
                </c:pt>
                <c:pt idx="195">
                  <c:v>107.6140491280333</c:v>
                </c:pt>
                <c:pt idx="196">
                  <c:v>107.71099502386971</c:v>
                </c:pt>
                <c:pt idx="197">
                  <c:v>107.67483842829159</c:v>
                </c:pt>
                <c:pt idx="198">
                  <c:v>108.45844624274939</c:v>
                </c:pt>
                <c:pt idx="199">
                  <c:v>108.51154136888042</c:v>
                </c:pt>
                <c:pt idx="200">
                  <c:v>108.78266212704074</c:v>
                </c:pt>
                <c:pt idx="201">
                  <c:v>108.91446663418168</c:v>
                </c:pt>
                <c:pt idx="202">
                  <c:v>109.09531179812345</c:v>
                </c:pt>
                <c:pt idx="203">
                  <c:v>108.80561792272772</c:v>
                </c:pt>
                <c:pt idx="204">
                  <c:v>108.95601887717181</c:v>
                </c:pt>
                <c:pt idx="205">
                  <c:v>109.10448491468401</c:v>
                </c:pt>
                <c:pt idx="206">
                  <c:v>109.04665528688389</c:v>
                </c:pt>
                <c:pt idx="207">
                  <c:v>109.55854489976262</c:v>
                </c:pt>
                <c:pt idx="208">
                  <c:v>109.83850517834033</c:v>
                </c:pt>
                <c:pt idx="209">
                  <c:v>109.7692743163657</c:v>
                </c:pt>
                <c:pt idx="210">
                  <c:v>109.61774615320216</c:v>
                </c:pt>
                <c:pt idx="211">
                  <c:v>109.6917040762973</c:v>
                </c:pt>
                <c:pt idx="212">
                  <c:v>110.5637492359852</c:v>
                </c:pt>
                <c:pt idx="213">
                  <c:v>111.05177858136437</c:v>
                </c:pt>
                <c:pt idx="214">
                  <c:v>110.83829541355968</c:v>
                </c:pt>
                <c:pt idx="215">
                  <c:v>110.40544653205752</c:v>
                </c:pt>
                <c:pt idx="216">
                  <c:v>110.58095699141539</c:v>
                </c:pt>
                <c:pt idx="217">
                  <c:v>110.50835549792937</c:v>
                </c:pt>
                <c:pt idx="218">
                  <c:v>110.4265883129337</c:v>
                </c:pt>
                <c:pt idx="219">
                  <c:v>110.36559915606763</c:v>
                </c:pt>
                <c:pt idx="220">
                  <c:v>109.97160312182783</c:v>
                </c:pt>
                <c:pt idx="221">
                  <c:v>110.29032763156994</c:v>
                </c:pt>
                <c:pt idx="222">
                  <c:v>109.81091097760411</c:v>
                </c:pt>
                <c:pt idx="223">
                  <c:v>110.48848896526002</c:v>
                </c:pt>
                <c:pt idx="224">
                  <c:v>110.4700222235419</c:v>
                </c:pt>
                <c:pt idx="225">
                  <c:v>110.54907897431687</c:v>
                </c:pt>
                <c:pt idx="226">
                  <c:v>110.63564949880016</c:v>
                </c:pt>
                <c:pt idx="227">
                  <c:v>110.17788599783738</c:v>
                </c:pt>
                <c:pt idx="228">
                  <c:v>110.02587148244898</c:v>
                </c:pt>
                <c:pt idx="229">
                  <c:v>110.14959831367348</c:v>
                </c:pt>
                <c:pt idx="230">
                  <c:v>110.0177951792792</c:v>
                </c:pt>
                <c:pt idx="231">
                  <c:v>109.92148361842185</c:v>
                </c:pt>
                <c:pt idx="232">
                  <c:v>110.40863041014535</c:v>
                </c:pt>
                <c:pt idx="233">
                  <c:v>110.6513422660921</c:v>
                </c:pt>
                <c:pt idx="234">
                  <c:v>110.63177040358912</c:v>
                </c:pt>
                <c:pt idx="235">
                  <c:v>110.61544392776898</c:v>
                </c:pt>
                <c:pt idx="236">
                  <c:v>111.01717618493822</c:v>
                </c:pt>
                <c:pt idx="237">
                  <c:v>111.30788289918216</c:v>
                </c:pt>
                <c:pt idx="238">
                  <c:v>112.11998171181759</c:v>
                </c:pt>
                <c:pt idx="239">
                  <c:v>112.23696090625714</c:v>
                </c:pt>
                <c:pt idx="240">
                  <c:v>112.69783005752049</c:v>
                </c:pt>
                <c:pt idx="241">
                  <c:v>113.40974881879495</c:v>
                </c:pt>
                <c:pt idx="242">
                  <c:v>113.25276863755107</c:v>
                </c:pt>
                <c:pt idx="243">
                  <c:v>113.77414813425881</c:v>
                </c:pt>
                <c:pt idx="244">
                  <c:v>113.53888229832354</c:v>
                </c:pt>
                <c:pt idx="245">
                  <c:v>113.49541615127572</c:v>
                </c:pt>
                <c:pt idx="246">
                  <c:v>112.35101135368942</c:v>
                </c:pt>
                <c:pt idx="247">
                  <c:v>113.32082364582891</c:v>
                </c:pt>
                <c:pt idx="248">
                  <c:v>112.6815115778253</c:v>
                </c:pt>
                <c:pt idx="249">
                  <c:v>112.19112103902611</c:v>
                </c:pt>
                <c:pt idx="250">
                  <c:v>112.34139346864083</c:v>
                </c:pt>
                <c:pt idx="251">
                  <c:v>112.12666573125728</c:v>
                </c:pt>
                <c:pt idx="252">
                  <c:v>112.40967503836414</c:v>
                </c:pt>
                <c:pt idx="253">
                  <c:v>112.44754852529543</c:v>
                </c:pt>
                <c:pt idx="254">
                  <c:v>112.71833642250782</c:v>
                </c:pt>
                <c:pt idx="255">
                  <c:v>112.98733278153404</c:v>
                </c:pt>
                <c:pt idx="256">
                  <c:v>112.9973633480699</c:v>
                </c:pt>
                <c:pt idx="257">
                  <c:v>112.65656091906439</c:v>
                </c:pt>
                <c:pt idx="258">
                  <c:v>112.42462327011813</c:v>
                </c:pt>
                <c:pt idx="259">
                  <c:v>112.87458582285635</c:v>
                </c:pt>
                <c:pt idx="260">
                  <c:v>113.03566287713338</c:v>
                </c:pt>
                <c:pt idx="261">
                  <c:v>113.57311228735642</c:v>
                </c:pt>
                <c:pt idx="262">
                  <c:v>113.73438628640639</c:v>
                </c:pt>
                <c:pt idx="263">
                  <c:v>113.75596307470911</c:v>
                </c:pt>
                <c:pt idx="264">
                  <c:v>113.55202665271038</c:v>
                </c:pt>
                <c:pt idx="265">
                  <c:v>113.2255083401638</c:v>
                </c:pt>
                <c:pt idx="266">
                  <c:v>112.98821837241174</c:v>
                </c:pt>
                <c:pt idx="267">
                  <c:v>112.86619906209356</c:v>
                </c:pt>
                <c:pt idx="268">
                  <c:v>113.17515688021263</c:v>
                </c:pt>
                <c:pt idx="269">
                  <c:v>113.23194285667937</c:v>
                </c:pt>
                <c:pt idx="270">
                  <c:v>113.22057559292995</c:v>
                </c:pt>
                <c:pt idx="271">
                  <c:v>112.83521072037948</c:v>
                </c:pt>
                <c:pt idx="272">
                  <c:v>112.51391479975811</c:v>
                </c:pt>
                <c:pt idx="273">
                  <c:v>112.43733489691814</c:v>
                </c:pt>
                <c:pt idx="274">
                  <c:v>112.04027182076912</c:v>
                </c:pt>
                <c:pt idx="275">
                  <c:v>111.52307673996521</c:v>
                </c:pt>
                <c:pt idx="276">
                  <c:v>111.52611340462508</c:v>
                </c:pt>
                <c:pt idx="277">
                  <c:v>111.63341251320556</c:v>
                </c:pt>
                <c:pt idx="278">
                  <c:v>111.50758722277811</c:v>
                </c:pt>
                <c:pt idx="279">
                  <c:v>110.92781490539193</c:v>
                </c:pt>
                <c:pt idx="280">
                  <c:v>111.09073254871196</c:v>
                </c:pt>
                <c:pt idx="281">
                  <c:v>111.2546809845542</c:v>
                </c:pt>
                <c:pt idx="282">
                  <c:v>111.33696649735106</c:v>
                </c:pt>
                <c:pt idx="283">
                  <c:v>110.99629526995911</c:v>
                </c:pt>
                <c:pt idx="284">
                  <c:v>110.50777463637007</c:v>
                </c:pt>
                <c:pt idx="285">
                  <c:v>110.30166725200183</c:v>
                </c:pt>
                <c:pt idx="286">
                  <c:v>110.21370808326839</c:v>
                </c:pt>
                <c:pt idx="287">
                  <c:v>110.66869181612518</c:v>
                </c:pt>
                <c:pt idx="288">
                  <c:v>111.52248429215024</c:v>
                </c:pt>
                <c:pt idx="289">
                  <c:v>111.61108252581371</c:v>
                </c:pt>
                <c:pt idx="290">
                  <c:v>111.50072338937321</c:v>
                </c:pt>
                <c:pt idx="291">
                  <c:v>112.13415461419088</c:v>
                </c:pt>
                <c:pt idx="292">
                  <c:v>112.27313574578667</c:v>
                </c:pt>
                <c:pt idx="293">
                  <c:v>112.66865882298951</c:v>
                </c:pt>
                <c:pt idx="294">
                  <c:v>112.66922354779756</c:v>
                </c:pt>
                <c:pt idx="295">
                  <c:v>112.52046419668926</c:v>
                </c:pt>
                <c:pt idx="296">
                  <c:v>112.61838819746852</c:v>
                </c:pt>
                <c:pt idx="297">
                  <c:v>112.77299871549135</c:v>
                </c:pt>
                <c:pt idx="298">
                  <c:v>111.8724336952933</c:v>
                </c:pt>
                <c:pt idx="299">
                  <c:v>111.47880870295313</c:v>
                </c:pt>
                <c:pt idx="300">
                  <c:v>111.59251484956063</c:v>
                </c:pt>
                <c:pt idx="301">
                  <c:v>112.07398686152293</c:v>
                </c:pt>
                <c:pt idx="302">
                  <c:v>111.38750436826497</c:v>
                </c:pt>
                <c:pt idx="303">
                  <c:v>111.26131507552961</c:v>
                </c:pt>
                <c:pt idx="304">
                  <c:v>111.04961143239768</c:v>
                </c:pt>
                <c:pt idx="305">
                  <c:v>111.26873267153829</c:v>
                </c:pt>
                <c:pt idx="306">
                  <c:v>111.31090964375775</c:v>
                </c:pt>
                <c:pt idx="307">
                  <c:v>111.12390521426727</c:v>
                </c:pt>
                <c:pt idx="308">
                  <c:v>111.18361178421756</c:v>
                </c:pt>
                <c:pt idx="309">
                  <c:v>110.6474438824723</c:v>
                </c:pt>
                <c:pt idx="310">
                  <c:v>110.54801385113875</c:v>
                </c:pt>
                <c:pt idx="311">
                  <c:v>110.64997441868681</c:v>
                </c:pt>
                <c:pt idx="312">
                  <c:v>111.42061386623894</c:v>
                </c:pt>
                <c:pt idx="313">
                  <c:v>111.35056412155302</c:v>
                </c:pt>
                <c:pt idx="314">
                  <c:v>111.20100436978768</c:v>
                </c:pt>
                <c:pt idx="315">
                  <c:v>111.9424793331244</c:v>
                </c:pt>
                <c:pt idx="316">
                  <c:v>111.20438065228117</c:v>
                </c:pt>
                <c:pt idx="317">
                  <c:v>111.49663161617622</c:v>
                </c:pt>
                <c:pt idx="318">
                  <c:v>111.9435719696128</c:v>
                </c:pt>
                <c:pt idx="319">
                  <c:v>111.75063464774135</c:v>
                </c:pt>
                <c:pt idx="320">
                  <c:v>111.94010560051761</c:v>
                </c:pt>
                <c:pt idx="321">
                  <c:v>111.85905062890002</c:v>
                </c:pt>
                <c:pt idx="322">
                  <c:v>112.13089802112795</c:v>
                </c:pt>
                <c:pt idx="323">
                  <c:v>111.82385348843489</c:v>
                </c:pt>
                <c:pt idx="324">
                  <c:v>111.9314539398719</c:v>
                </c:pt>
                <c:pt idx="325">
                  <c:v>111.64969411431088</c:v>
                </c:pt>
                <c:pt idx="326">
                  <c:v>112.27915588867484</c:v>
                </c:pt>
                <c:pt idx="327">
                  <c:v>112.10275052973979</c:v>
                </c:pt>
                <c:pt idx="328">
                  <c:v>112.29313547903017</c:v>
                </c:pt>
                <c:pt idx="329">
                  <c:v>112.59892082320621</c:v>
                </c:pt>
                <c:pt idx="330">
                  <c:v>112.71734414545169</c:v>
                </c:pt>
                <c:pt idx="331">
                  <c:v>112.82481357867206</c:v>
                </c:pt>
                <c:pt idx="332">
                  <c:v>112.39520278035053</c:v>
                </c:pt>
                <c:pt idx="333">
                  <c:v>112.42583953574598</c:v>
                </c:pt>
                <c:pt idx="334">
                  <c:v>112.18056482853022</c:v>
                </c:pt>
                <c:pt idx="335">
                  <c:v>112.24882404060592</c:v>
                </c:pt>
                <c:pt idx="336">
                  <c:v>111.79939613383796</c:v>
                </c:pt>
                <c:pt idx="337">
                  <c:v>111.88887307866131</c:v>
                </c:pt>
                <c:pt idx="338">
                  <c:v>112.26984573968733</c:v>
                </c:pt>
                <c:pt idx="339">
                  <c:v>112.39237711551797</c:v>
                </c:pt>
                <c:pt idx="340">
                  <c:v>112.24341686160753</c:v>
                </c:pt>
                <c:pt idx="341">
                  <c:v>112.38554007298775</c:v>
                </c:pt>
                <c:pt idx="342">
                  <c:v>112.65870682038232</c:v>
                </c:pt>
                <c:pt idx="343">
                  <c:v>112.53363741893578</c:v>
                </c:pt>
                <c:pt idx="344">
                  <c:v>112.55591669681047</c:v>
                </c:pt>
                <c:pt idx="345">
                  <c:v>112.40086710601098</c:v>
                </c:pt>
                <c:pt idx="346">
                  <c:v>111.22314022918857</c:v>
                </c:pt>
                <c:pt idx="347">
                  <c:v>108.769574644201</c:v>
                </c:pt>
                <c:pt idx="348">
                  <c:v>107.11471041238552</c:v>
                </c:pt>
                <c:pt idx="349">
                  <c:v>106.88651438162555</c:v>
                </c:pt>
                <c:pt idx="350">
                  <c:v>107.07570207721993</c:v>
                </c:pt>
                <c:pt idx="351">
                  <c:v>107.20818255978513</c:v>
                </c:pt>
                <c:pt idx="352">
                  <c:v>107.29701573291631</c:v>
                </c:pt>
                <c:pt idx="353">
                  <c:v>106.93976995011542</c:v>
                </c:pt>
                <c:pt idx="354">
                  <c:v>106.64580600028106</c:v>
                </c:pt>
                <c:pt idx="355">
                  <c:v>106.06436265743258</c:v>
                </c:pt>
                <c:pt idx="356">
                  <c:v>104.89549108830197</c:v>
                </c:pt>
                <c:pt idx="357">
                  <c:v>104.8873310811825</c:v>
                </c:pt>
                <c:pt idx="358">
                  <c:v>105.70673105042387</c:v>
                </c:pt>
                <c:pt idx="359">
                  <c:v>106.28150676834476</c:v>
                </c:pt>
                <c:pt idx="360">
                  <c:v>106.56000625497357</c:v>
                </c:pt>
                <c:pt idx="361">
                  <c:v>106.817476480309</c:v>
                </c:pt>
                <c:pt idx="362">
                  <c:v>106.85616909213991</c:v>
                </c:pt>
                <c:pt idx="363">
                  <c:v>107.32226247400321</c:v>
                </c:pt>
                <c:pt idx="364">
                  <c:v>107.23586030838528</c:v>
                </c:pt>
                <c:pt idx="365">
                  <c:v>107.10527071573081</c:v>
                </c:pt>
                <c:pt idx="366">
                  <c:v>106.82244167207691</c:v>
                </c:pt>
                <c:pt idx="367">
                  <c:v>106.6868339086338</c:v>
                </c:pt>
                <c:pt idx="368">
                  <c:v>106.45843379047358</c:v>
                </c:pt>
                <c:pt idx="369">
                  <c:v>106.62997123923208</c:v>
                </c:pt>
                <c:pt idx="370">
                  <c:v>106.76084169711719</c:v>
                </c:pt>
                <c:pt idx="371">
                  <c:v>106.63963658666378</c:v>
                </c:pt>
                <c:pt idx="372">
                  <c:v>106.25779415483052</c:v>
                </c:pt>
                <c:pt idx="373">
                  <c:v>106.53024817454259</c:v>
                </c:pt>
                <c:pt idx="374">
                  <c:v>106.90891090500895</c:v>
                </c:pt>
                <c:pt idx="375">
                  <c:v>107.20647614462729</c:v>
                </c:pt>
                <c:pt idx="376">
                  <c:v>107.01753065537612</c:v>
                </c:pt>
                <c:pt idx="377">
                  <c:v>107.04088230352139</c:v>
                </c:pt>
                <c:pt idx="378">
                  <c:v>107.10738533605266</c:v>
                </c:pt>
                <c:pt idx="379">
                  <c:v>107.03039514303727</c:v>
                </c:pt>
                <c:pt idx="380">
                  <c:v>107.10127398713418</c:v>
                </c:pt>
                <c:pt idx="381">
                  <c:v>107.17269830885876</c:v>
                </c:pt>
                <c:pt idx="382">
                  <c:v>107.05295400460545</c:v>
                </c:pt>
                <c:pt idx="383">
                  <c:v>106.92385605017569</c:v>
                </c:pt>
                <c:pt idx="384">
                  <c:v>107.24143405360951</c:v>
                </c:pt>
                <c:pt idx="385">
                  <c:v>106.91367430985046</c:v>
                </c:pt>
                <c:pt idx="386">
                  <c:v>106.38747664456183</c:v>
                </c:pt>
                <c:pt idx="387">
                  <c:v>106.62968979140439</c:v>
                </c:pt>
                <c:pt idx="388">
                  <c:v>106.59922349485321</c:v>
                </c:pt>
                <c:pt idx="389">
                  <c:v>106.55873215027232</c:v>
                </c:pt>
                <c:pt idx="390">
                  <c:v>106.73384971788818</c:v>
                </c:pt>
                <c:pt idx="391">
                  <c:v>106.78749442501531</c:v>
                </c:pt>
                <c:pt idx="392">
                  <c:v>107.54300011912798</c:v>
                </c:pt>
                <c:pt idx="393">
                  <c:v>108.03239689372941</c:v>
                </c:pt>
                <c:pt idx="394">
                  <c:v>107.93984287722675</c:v>
                </c:pt>
                <c:pt idx="395">
                  <c:v>107.95989859632817</c:v>
                </c:pt>
                <c:pt idx="396">
                  <c:v>108.3144260018889</c:v>
                </c:pt>
                <c:pt idx="397">
                  <c:v>108.221642712316</c:v>
                </c:pt>
                <c:pt idx="398">
                  <c:v>108.49309420035627</c:v>
                </c:pt>
                <c:pt idx="399">
                  <c:v>108.32338789623425</c:v>
                </c:pt>
                <c:pt idx="400">
                  <c:v>108.4955483596959</c:v>
                </c:pt>
                <c:pt idx="401">
                  <c:v>108.86386526871486</c:v>
                </c:pt>
                <c:pt idx="402">
                  <c:v>108.84211846514771</c:v>
                </c:pt>
                <c:pt idx="403">
                  <c:v>109.32337507656786</c:v>
                </c:pt>
                <c:pt idx="404">
                  <c:v>109.27226045533361</c:v>
                </c:pt>
                <c:pt idx="405">
                  <c:v>109.31183429410079</c:v>
                </c:pt>
                <c:pt idx="406">
                  <c:v>109.0838698939898</c:v>
                </c:pt>
                <c:pt idx="407">
                  <c:v>108.85360486366247</c:v>
                </c:pt>
                <c:pt idx="408">
                  <c:v>109.00311418072559</c:v>
                </c:pt>
                <c:pt idx="409">
                  <c:v>109.22943860652259</c:v>
                </c:pt>
                <c:pt idx="410">
                  <c:v>109.32543086583297</c:v>
                </c:pt>
                <c:pt idx="411">
                  <c:v>109.14960690243136</c:v>
                </c:pt>
                <c:pt idx="412">
                  <c:v>108.95656748471959</c:v>
                </c:pt>
                <c:pt idx="413">
                  <c:v>109.20964122276679</c:v>
                </c:pt>
                <c:pt idx="414">
                  <c:v>109.21313604901563</c:v>
                </c:pt>
                <c:pt idx="415">
                  <c:v>109.17977784151888</c:v>
                </c:pt>
                <c:pt idx="416">
                  <c:v>109.09690405843607</c:v>
                </c:pt>
                <c:pt idx="417">
                  <c:v>109.28271277727947</c:v>
                </c:pt>
                <c:pt idx="418">
                  <c:v>109.3552474675358</c:v>
                </c:pt>
                <c:pt idx="419">
                  <c:v>109.40501469036947</c:v>
                </c:pt>
                <c:pt idx="420">
                  <c:v>109.17024265680664</c:v>
                </c:pt>
                <c:pt idx="421">
                  <c:v>109.32223600837565</c:v>
                </c:pt>
                <c:pt idx="422">
                  <c:v>108.14200976567273</c:v>
                </c:pt>
                <c:pt idx="423">
                  <c:v>108.17852875793359</c:v>
                </c:pt>
                <c:pt idx="424">
                  <c:v>108.23500271785048</c:v>
                </c:pt>
                <c:pt idx="425">
                  <c:v>107.93358304839957</c:v>
                </c:pt>
                <c:pt idx="426">
                  <c:v>107.09915054709316</c:v>
                </c:pt>
                <c:pt idx="427">
                  <c:v>107.16058965358077</c:v>
                </c:pt>
                <c:pt idx="428">
                  <c:v>106.67227223433349</c:v>
                </c:pt>
                <c:pt idx="429">
                  <c:v>106.56769777749278</c:v>
                </c:pt>
                <c:pt idx="430">
                  <c:v>106.81977344851255</c:v>
                </c:pt>
                <c:pt idx="431">
                  <c:v>106.94734114084881</c:v>
                </c:pt>
                <c:pt idx="432">
                  <c:v>107.00050820401918</c:v>
                </c:pt>
                <c:pt idx="433">
                  <c:v>106.88247595910457</c:v>
                </c:pt>
                <c:pt idx="434">
                  <c:v>106.76281616084455</c:v>
                </c:pt>
                <c:pt idx="435">
                  <c:v>106.68484879900512</c:v>
                </c:pt>
                <c:pt idx="436">
                  <c:v>106.74634199765703</c:v>
                </c:pt>
                <c:pt idx="437">
                  <c:v>106.52578534258011</c:v>
                </c:pt>
                <c:pt idx="438">
                  <c:v>106.47503103185416</c:v>
                </c:pt>
                <c:pt idx="439">
                  <c:v>106.28274754549894</c:v>
                </c:pt>
                <c:pt idx="440">
                  <c:v>106.49232018780637</c:v>
                </c:pt>
                <c:pt idx="441">
                  <c:v>106.4233287439441</c:v>
                </c:pt>
                <c:pt idx="442">
                  <c:v>106.6539364355517</c:v>
                </c:pt>
                <c:pt idx="443">
                  <c:v>106.35133184799017</c:v>
                </c:pt>
                <c:pt idx="444">
                  <c:v>106.50168890960092</c:v>
                </c:pt>
                <c:pt idx="445">
                  <c:v>105.92903327014452</c:v>
                </c:pt>
                <c:pt idx="446">
                  <c:v>105.15612683019995</c:v>
                </c:pt>
                <c:pt idx="447">
                  <c:v>105.06842559523794</c:v>
                </c:pt>
                <c:pt idx="448">
                  <c:v>105.34725848169735</c:v>
                </c:pt>
                <c:pt idx="449">
                  <c:v>105.6136575862685</c:v>
                </c:pt>
                <c:pt idx="450">
                  <c:v>105.50834809491975</c:v>
                </c:pt>
                <c:pt idx="451">
                  <c:v>105.53644910533582</c:v>
                </c:pt>
                <c:pt idx="452">
                  <c:v>105.46873385274415</c:v>
                </c:pt>
                <c:pt idx="453">
                  <c:v>105.62935331921217</c:v>
                </c:pt>
                <c:pt idx="454">
                  <c:v>105.65662778601062</c:v>
                </c:pt>
                <c:pt idx="455">
                  <c:v>105.71571887577372</c:v>
                </c:pt>
                <c:pt idx="456">
                  <c:v>105.85144688958745</c:v>
                </c:pt>
                <c:pt idx="457">
                  <c:v>106.02127087450366</c:v>
                </c:pt>
                <c:pt idx="458">
                  <c:v>105.93665208651592</c:v>
                </c:pt>
                <c:pt idx="459">
                  <c:v>105.8260963055002</c:v>
                </c:pt>
                <c:pt idx="460">
                  <c:v>105.80093956033771</c:v>
                </c:pt>
                <c:pt idx="461">
                  <c:v>105.61490077391437</c:v>
                </c:pt>
                <c:pt idx="462">
                  <c:v>106.23826776364118</c:v>
                </c:pt>
                <c:pt idx="463">
                  <c:v>105.89117037241257</c:v>
                </c:pt>
                <c:pt idx="464">
                  <c:v>105.70629099398585</c:v>
                </c:pt>
                <c:pt idx="465">
                  <c:v>104.8667686410063</c:v>
                </c:pt>
                <c:pt idx="466">
                  <c:v>104.56941707851757</c:v>
                </c:pt>
                <c:pt idx="467">
                  <c:v>104.48990548703281</c:v>
                </c:pt>
                <c:pt idx="468">
                  <c:v>105.07363198567774</c:v>
                </c:pt>
                <c:pt idx="469">
                  <c:v>105.16556876185379</c:v>
                </c:pt>
                <c:pt idx="470">
                  <c:v>105.15927515263964</c:v>
                </c:pt>
                <c:pt idx="471">
                  <c:v>105.08570024352255</c:v>
                </c:pt>
                <c:pt idx="472">
                  <c:v>105.1035767284384</c:v>
                </c:pt>
                <c:pt idx="473">
                  <c:v>105.48560709076706</c:v>
                </c:pt>
                <c:pt idx="474">
                  <c:v>105.45380664352439</c:v>
                </c:pt>
                <c:pt idx="475">
                  <c:v>105.50435313824048</c:v>
                </c:pt>
                <c:pt idx="476">
                  <c:v>105.45576255061158</c:v>
                </c:pt>
                <c:pt idx="477">
                  <c:v>105.76646024777889</c:v>
                </c:pt>
                <c:pt idx="478">
                  <c:v>105.84093175913243</c:v>
                </c:pt>
                <c:pt idx="479">
                  <c:v>105.88053761677054</c:v>
                </c:pt>
                <c:pt idx="480">
                  <c:v>105.85601026214808</c:v>
                </c:pt>
                <c:pt idx="481">
                  <c:v>105.70884408245907</c:v>
                </c:pt>
                <c:pt idx="482">
                  <c:v>105.78550449615571</c:v>
                </c:pt>
                <c:pt idx="483">
                  <c:v>105.73810360654066</c:v>
                </c:pt>
                <c:pt idx="484">
                  <c:v>105.69669932851727</c:v>
                </c:pt>
                <c:pt idx="485">
                  <c:v>105.78084417962322</c:v>
                </c:pt>
                <c:pt idx="486">
                  <c:v>105.27809291758012</c:v>
                </c:pt>
                <c:pt idx="487">
                  <c:v>105.38868518185114</c:v>
                </c:pt>
                <c:pt idx="488">
                  <c:v>105.47302067518802</c:v>
                </c:pt>
                <c:pt idx="489">
                  <c:v>105.3388388669578</c:v>
                </c:pt>
                <c:pt idx="490">
                  <c:v>105.1170038724967</c:v>
                </c:pt>
                <c:pt idx="491">
                  <c:v>104.92129776912353</c:v>
                </c:pt>
                <c:pt idx="492">
                  <c:v>104.87959577841259</c:v>
                </c:pt>
                <c:pt idx="493">
                  <c:v>104.92914316265667</c:v>
                </c:pt>
                <c:pt idx="494">
                  <c:v>105.16714901239015</c:v>
                </c:pt>
                <c:pt idx="495">
                  <c:v>105.11697913716685</c:v>
                </c:pt>
                <c:pt idx="496">
                  <c:v>105.03857516044135</c:v>
                </c:pt>
                <c:pt idx="497">
                  <c:v>105.10217033468317</c:v>
                </c:pt>
                <c:pt idx="498">
                  <c:v>105.08607727640282</c:v>
                </c:pt>
                <c:pt idx="499">
                  <c:v>104.86925499890806</c:v>
                </c:pt>
                <c:pt idx="500">
                  <c:v>105.10570482588986</c:v>
                </c:pt>
                <c:pt idx="501">
                  <c:v>105.0678937545746</c:v>
                </c:pt>
                <c:pt idx="502">
                  <c:v>104.85462144217888</c:v>
                </c:pt>
                <c:pt idx="503">
                  <c:v>104.79280726155922</c:v>
                </c:pt>
                <c:pt idx="504">
                  <c:v>104.73316474791881</c:v>
                </c:pt>
                <c:pt idx="505">
                  <c:v>104.74066087482952</c:v>
                </c:pt>
                <c:pt idx="506">
                  <c:v>104.71564964534035</c:v>
                </c:pt>
                <c:pt idx="507">
                  <c:v>104.64004844472015</c:v>
                </c:pt>
                <c:pt idx="508">
                  <c:v>104.77663939155161</c:v>
                </c:pt>
                <c:pt idx="509">
                  <c:v>104.87577821551122</c:v>
                </c:pt>
                <c:pt idx="510">
                  <c:v>104.89189129184875</c:v>
                </c:pt>
                <c:pt idx="511">
                  <c:v>104.79031080950492</c:v>
                </c:pt>
                <c:pt idx="512">
                  <c:v>104.86984517426177</c:v>
                </c:pt>
                <c:pt idx="513">
                  <c:v>104.8165384304161</c:v>
                </c:pt>
                <c:pt idx="514">
                  <c:v>104.80728474269578</c:v>
                </c:pt>
                <c:pt idx="515">
                  <c:v>104.63214905718239</c:v>
                </c:pt>
                <c:pt idx="516">
                  <c:v>104.60270562429088</c:v>
                </c:pt>
                <c:pt idx="517">
                  <c:v>104.71543721800896</c:v>
                </c:pt>
                <c:pt idx="518">
                  <c:v>104.64289360890791</c:v>
                </c:pt>
                <c:pt idx="519">
                  <c:v>104.46717518422177</c:v>
                </c:pt>
                <c:pt idx="520">
                  <c:v>104.48340572908737</c:v>
                </c:pt>
                <c:pt idx="521">
                  <c:v>103.74810372888959</c:v>
                </c:pt>
                <c:pt idx="522">
                  <c:v>103.44410018205217</c:v>
                </c:pt>
                <c:pt idx="523">
                  <c:v>103.25524495771243</c:v>
                </c:pt>
                <c:pt idx="524">
                  <c:v>103.4698545756537</c:v>
                </c:pt>
                <c:pt idx="525">
                  <c:v>103.69723664264457</c:v>
                </c:pt>
                <c:pt idx="526">
                  <c:v>103.63160178310788</c:v>
                </c:pt>
                <c:pt idx="527">
                  <c:v>103.72439479259643</c:v>
                </c:pt>
                <c:pt idx="528">
                  <c:v>103.83885976954758</c:v>
                </c:pt>
                <c:pt idx="529">
                  <c:v>103.68300938295312</c:v>
                </c:pt>
                <c:pt idx="530">
                  <c:v>103.77423787424132</c:v>
                </c:pt>
                <c:pt idx="531">
                  <c:v>103.89680335782845</c:v>
                </c:pt>
                <c:pt idx="532">
                  <c:v>103.89957550183915</c:v>
                </c:pt>
                <c:pt idx="533">
                  <c:v>103.7071590251017</c:v>
                </c:pt>
                <c:pt idx="534">
                  <c:v>103.79050159366537</c:v>
                </c:pt>
                <c:pt idx="535">
                  <c:v>103.88082685774873</c:v>
                </c:pt>
                <c:pt idx="536">
                  <c:v>103.83757911177327</c:v>
                </c:pt>
                <c:pt idx="537">
                  <c:v>103.74340774529851</c:v>
                </c:pt>
                <c:pt idx="538">
                  <c:v>103.76945710193355</c:v>
                </c:pt>
                <c:pt idx="539">
                  <c:v>103.74885183204839</c:v>
                </c:pt>
                <c:pt idx="540">
                  <c:v>103.76732155385949</c:v>
                </c:pt>
                <c:pt idx="541">
                  <c:v>103.5894756092123</c:v>
                </c:pt>
                <c:pt idx="542">
                  <c:v>103.60983742973649</c:v>
                </c:pt>
                <c:pt idx="543">
                  <c:v>103.61224207731854</c:v>
                </c:pt>
                <c:pt idx="544">
                  <c:v>103.574713530235</c:v>
                </c:pt>
                <c:pt idx="545">
                  <c:v>103.14323408233309</c:v>
                </c:pt>
                <c:pt idx="546">
                  <c:v>102.97570242100065</c:v>
                </c:pt>
                <c:pt idx="547">
                  <c:v>102.91300706056808</c:v>
                </c:pt>
                <c:pt idx="548">
                  <c:v>103.13106284330181</c:v>
                </c:pt>
                <c:pt idx="549">
                  <c:v>103.00406494911121</c:v>
                </c:pt>
                <c:pt idx="550">
                  <c:v>103.01267734792745</c:v>
                </c:pt>
                <c:pt idx="551">
                  <c:v>103.10871414987753</c:v>
                </c:pt>
                <c:pt idx="552">
                  <c:v>102.95644103346007</c:v>
                </c:pt>
                <c:pt idx="553">
                  <c:v>102.5431343909693</c:v>
                </c:pt>
                <c:pt idx="554">
                  <c:v>102.50018095534278</c:v>
                </c:pt>
                <c:pt idx="555">
                  <c:v>102.47519372329057</c:v>
                </c:pt>
                <c:pt idx="556">
                  <c:v>102.44064509590854</c:v>
                </c:pt>
                <c:pt idx="557">
                  <c:v>102.52744941700934</c:v>
                </c:pt>
                <c:pt idx="558">
                  <c:v>103.28033330171374</c:v>
                </c:pt>
                <c:pt idx="559">
                  <c:v>103.27211881731364</c:v>
                </c:pt>
                <c:pt idx="560">
                  <c:v>103.3014875954922</c:v>
                </c:pt>
                <c:pt idx="561">
                  <c:v>103.10422827521266</c:v>
                </c:pt>
                <c:pt idx="562">
                  <c:v>103.03437890998106</c:v>
                </c:pt>
                <c:pt idx="563">
                  <c:v>102.94284608986612</c:v>
                </c:pt>
                <c:pt idx="564">
                  <c:v>102.73862251339688</c:v>
                </c:pt>
                <c:pt idx="565">
                  <c:v>102.81597551362695</c:v>
                </c:pt>
                <c:pt idx="566">
                  <c:v>102.73224385172395</c:v>
                </c:pt>
                <c:pt idx="567">
                  <c:v>102.74137285495087</c:v>
                </c:pt>
                <c:pt idx="568">
                  <c:v>102.79972269007764</c:v>
                </c:pt>
                <c:pt idx="569">
                  <c:v>102.71832448184483</c:v>
                </c:pt>
                <c:pt idx="570">
                  <c:v>102.76113411656152</c:v>
                </c:pt>
                <c:pt idx="571">
                  <c:v>102.77312820666194</c:v>
                </c:pt>
                <c:pt idx="572">
                  <c:v>102.68490717857634</c:v>
                </c:pt>
                <c:pt idx="573">
                  <c:v>102.77995995544471</c:v>
                </c:pt>
                <c:pt idx="574">
                  <c:v>102.71047947381948</c:v>
                </c:pt>
                <c:pt idx="575">
                  <c:v>103.02173749347723</c:v>
                </c:pt>
                <c:pt idx="576">
                  <c:v>103.17952545536041</c:v>
                </c:pt>
                <c:pt idx="577">
                  <c:v>103.35913217977803</c:v>
                </c:pt>
                <c:pt idx="578">
                  <c:v>103.43515862563333</c:v>
                </c:pt>
                <c:pt idx="579">
                  <c:v>103.40830414309683</c:v>
                </c:pt>
                <c:pt idx="580">
                  <c:v>103.45692729578076</c:v>
                </c:pt>
                <c:pt idx="581">
                  <c:v>103.33407333806338</c:v>
                </c:pt>
                <c:pt idx="582">
                  <c:v>103.35454905281256</c:v>
                </c:pt>
                <c:pt idx="583">
                  <c:v>103.12260646358196</c:v>
                </c:pt>
                <c:pt idx="584">
                  <c:v>102.93686750366078</c:v>
                </c:pt>
                <c:pt idx="585">
                  <c:v>102.84660479396726</c:v>
                </c:pt>
                <c:pt idx="586">
                  <c:v>102.81030539882055</c:v>
                </c:pt>
                <c:pt idx="587">
                  <c:v>103.06134284886697</c:v>
                </c:pt>
                <c:pt idx="588">
                  <c:v>103.04130895674494</c:v>
                </c:pt>
                <c:pt idx="589">
                  <c:v>103.10995272020256</c:v>
                </c:pt>
                <c:pt idx="590">
                  <c:v>103.02130068395047</c:v>
                </c:pt>
                <c:pt idx="591">
                  <c:v>103.14585247629033</c:v>
                </c:pt>
                <c:pt idx="592">
                  <c:v>103.08585261774709</c:v>
                </c:pt>
                <c:pt idx="593">
                  <c:v>103.12125595303148</c:v>
                </c:pt>
                <c:pt idx="594">
                  <c:v>103.24200372047542</c:v>
                </c:pt>
                <c:pt idx="595">
                  <c:v>103.07508978466949</c:v>
                </c:pt>
                <c:pt idx="596">
                  <c:v>102.65315034139422</c:v>
                </c:pt>
                <c:pt idx="597">
                  <c:v>102.49956842453048</c:v>
                </c:pt>
                <c:pt idx="598">
                  <c:v>102.15799950791968</c:v>
                </c:pt>
                <c:pt idx="599">
                  <c:v>102.0349816038014</c:v>
                </c:pt>
                <c:pt idx="600">
                  <c:v>102.28362598397489</c:v>
                </c:pt>
                <c:pt idx="601">
                  <c:v>102.1535361786632</c:v>
                </c:pt>
                <c:pt idx="602">
                  <c:v>102.25345962640652</c:v>
                </c:pt>
                <c:pt idx="603">
                  <c:v>102.21751049230899</c:v>
                </c:pt>
                <c:pt idx="604">
                  <c:v>102.32497998590944</c:v>
                </c:pt>
                <c:pt idx="605">
                  <c:v>102.41106285530286</c:v>
                </c:pt>
                <c:pt idx="606">
                  <c:v>102.54061912711356</c:v>
                </c:pt>
                <c:pt idx="607">
                  <c:v>102.39869529652488</c:v>
                </c:pt>
                <c:pt idx="608">
                  <c:v>102.3657676238314</c:v>
                </c:pt>
                <c:pt idx="609">
                  <c:v>102.61114056134986</c:v>
                </c:pt>
                <c:pt idx="610">
                  <c:v>102.2111609005494</c:v>
                </c:pt>
                <c:pt idx="611">
                  <c:v>102.20919031113181</c:v>
                </c:pt>
                <c:pt idx="612">
                  <c:v>102.10937850837085</c:v>
                </c:pt>
                <c:pt idx="613">
                  <c:v>101.92538471351178</c:v>
                </c:pt>
                <c:pt idx="614">
                  <c:v>102.06555661608361</c:v>
                </c:pt>
                <c:pt idx="615">
                  <c:v>102.05204021205836</c:v>
                </c:pt>
                <c:pt idx="616">
                  <c:v>102.5666803021588</c:v>
                </c:pt>
                <c:pt idx="617">
                  <c:v>102.71540866019274</c:v>
                </c:pt>
                <c:pt idx="618">
                  <c:v>102.65555426646537</c:v>
                </c:pt>
                <c:pt idx="619">
                  <c:v>102.63973297775995</c:v>
                </c:pt>
                <c:pt idx="620">
                  <c:v>102.40636678225015</c:v>
                </c:pt>
                <c:pt idx="621">
                  <c:v>102.28165065958052</c:v>
                </c:pt>
                <c:pt idx="622">
                  <c:v>102.34405246671096</c:v>
                </c:pt>
                <c:pt idx="623">
                  <c:v>102.3707942048389</c:v>
                </c:pt>
                <c:pt idx="624">
                  <c:v>102.34325171520031</c:v>
                </c:pt>
                <c:pt idx="625">
                  <c:v>102.34570868817995</c:v>
                </c:pt>
                <c:pt idx="626">
                  <c:v>102.80193737143158</c:v>
                </c:pt>
                <c:pt idx="627">
                  <c:v>102.8879383109103</c:v>
                </c:pt>
                <c:pt idx="628">
                  <c:v>102.99536123137787</c:v>
                </c:pt>
                <c:pt idx="629">
                  <c:v>103.25375908278961</c:v>
                </c:pt>
                <c:pt idx="630">
                  <c:v>103.2185373991106</c:v>
                </c:pt>
                <c:pt idx="631">
                  <c:v>103.29520813078739</c:v>
                </c:pt>
                <c:pt idx="632">
                  <c:v>103.1906730544399</c:v>
                </c:pt>
                <c:pt idx="633">
                  <c:v>103.16027642344221</c:v>
                </c:pt>
                <c:pt idx="634">
                  <c:v>103.19402487315745</c:v>
                </c:pt>
                <c:pt idx="635">
                  <c:v>103.12059157672866</c:v>
                </c:pt>
                <c:pt idx="636">
                  <c:v>103.08000305893161</c:v>
                </c:pt>
                <c:pt idx="637">
                  <c:v>103.0438298536551</c:v>
                </c:pt>
                <c:pt idx="638">
                  <c:v>103.06379824120391</c:v>
                </c:pt>
                <c:pt idx="639">
                  <c:v>102.94109542099588</c:v>
                </c:pt>
                <c:pt idx="640">
                  <c:v>102.89404734649639</c:v>
                </c:pt>
                <c:pt idx="641">
                  <c:v>102.85402460272553</c:v>
                </c:pt>
                <c:pt idx="642">
                  <c:v>102.75427287646568</c:v>
                </c:pt>
                <c:pt idx="643">
                  <c:v>102.61364595986274</c:v>
                </c:pt>
                <c:pt idx="644">
                  <c:v>102.45783966469058</c:v>
                </c:pt>
                <c:pt idx="645">
                  <c:v>102.23230458175951</c:v>
                </c:pt>
                <c:pt idx="646">
                  <c:v>102.04880559496617</c:v>
                </c:pt>
                <c:pt idx="647">
                  <c:v>102.17447414750693</c:v>
                </c:pt>
                <c:pt idx="648">
                  <c:v>102.30127203532071</c:v>
                </c:pt>
                <c:pt idx="649">
                  <c:v>102.56393607482761</c:v>
                </c:pt>
                <c:pt idx="650">
                  <c:v>102.40436604546102</c:v>
                </c:pt>
                <c:pt idx="651">
                  <c:v>102.3588297615802</c:v>
                </c:pt>
                <c:pt idx="652">
                  <c:v>102.36090565476262</c:v>
                </c:pt>
                <c:pt idx="653">
                  <c:v>102.47691706084967</c:v>
                </c:pt>
                <c:pt idx="654">
                  <c:v>102.37393935385187</c:v>
                </c:pt>
                <c:pt idx="655">
                  <c:v>102.65106655524312</c:v>
                </c:pt>
                <c:pt idx="656">
                  <c:v>102.64087979260232</c:v>
                </c:pt>
                <c:pt idx="657">
                  <c:v>102.61104856320355</c:v>
                </c:pt>
                <c:pt idx="658">
                  <c:v>102.59106135523469</c:v>
                </c:pt>
                <c:pt idx="659">
                  <c:v>102.74399491515889</c:v>
                </c:pt>
                <c:pt idx="660">
                  <c:v>102.6085710419468</c:v>
                </c:pt>
                <c:pt idx="661">
                  <c:v>102.50592804317151</c:v>
                </c:pt>
                <c:pt idx="662">
                  <c:v>102.69592369743697</c:v>
                </c:pt>
                <c:pt idx="663">
                  <c:v>102.56940596501116</c:v>
                </c:pt>
                <c:pt idx="664">
                  <c:v>102.76233130420643</c:v>
                </c:pt>
                <c:pt idx="665">
                  <c:v>102.69696102248149</c:v>
                </c:pt>
                <c:pt idx="666">
                  <c:v>102.84994315461442</c:v>
                </c:pt>
                <c:pt idx="667">
                  <c:v>102.48157786385433</c:v>
                </c:pt>
                <c:pt idx="668">
                  <c:v>102.41262909253059</c:v>
                </c:pt>
                <c:pt idx="669">
                  <c:v>102.3905411839057</c:v>
                </c:pt>
                <c:pt idx="670">
                  <c:v>102.66567657285226</c:v>
                </c:pt>
                <c:pt idx="671">
                  <c:v>102.81732295900485</c:v>
                </c:pt>
                <c:pt idx="672">
                  <c:v>102.55356702461791</c:v>
                </c:pt>
                <c:pt idx="673">
                  <c:v>102.51222333516839</c:v>
                </c:pt>
                <c:pt idx="674">
                  <c:v>102.93623712813549</c:v>
                </c:pt>
                <c:pt idx="675">
                  <c:v>103.07520254959056</c:v>
                </c:pt>
                <c:pt idx="676">
                  <c:v>102.93866782964992</c:v>
                </c:pt>
                <c:pt idx="677">
                  <c:v>103.06780566116065</c:v>
                </c:pt>
                <c:pt idx="678">
                  <c:v>103.14878018821764</c:v>
                </c:pt>
                <c:pt idx="679">
                  <c:v>103.10081260557568</c:v>
                </c:pt>
                <c:pt idx="680">
                  <c:v>103.10108818449153</c:v>
                </c:pt>
                <c:pt idx="681">
                  <c:v>103.03743455435431</c:v>
                </c:pt>
                <c:pt idx="682">
                  <c:v>103.03671438920983</c:v>
                </c:pt>
                <c:pt idx="683">
                  <c:v>102.97974043311922</c:v>
                </c:pt>
                <c:pt idx="684">
                  <c:v>103.06795619277777</c:v>
                </c:pt>
                <c:pt idx="685">
                  <c:v>102.83165774630258</c:v>
                </c:pt>
                <c:pt idx="686">
                  <c:v>102.9001040468285</c:v>
                </c:pt>
                <c:pt idx="687">
                  <c:v>103.09774381788608</c:v>
                </c:pt>
                <c:pt idx="688">
                  <c:v>102.97618307852181</c:v>
                </c:pt>
                <c:pt idx="689">
                  <c:v>103.39491930073829</c:v>
                </c:pt>
                <c:pt idx="690">
                  <c:v>103.03497748526458</c:v>
                </c:pt>
                <c:pt idx="691">
                  <c:v>102.88860735877626</c:v>
                </c:pt>
                <c:pt idx="692">
                  <c:v>102.981127463896</c:v>
                </c:pt>
                <c:pt idx="693">
                  <c:v>102.93633769899509</c:v>
                </c:pt>
                <c:pt idx="694">
                  <c:v>103.21386577667965</c:v>
                </c:pt>
                <c:pt idx="695">
                  <c:v>103.22063156928603</c:v>
                </c:pt>
                <c:pt idx="696">
                  <c:v>103.09937781878533</c:v>
                </c:pt>
                <c:pt idx="697">
                  <c:v>103.03198209971085</c:v>
                </c:pt>
                <c:pt idx="698">
                  <c:v>103.54690713093323</c:v>
                </c:pt>
                <c:pt idx="699">
                  <c:v>103.17174351875124</c:v>
                </c:pt>
                <c:pt idx="700">
                  <c:v>103.02107112371823</c:v>
                </c:pt>
                <c:pt idx="701">
                  <c:v>102.92641260734932</c:v>
                </c:pt>
                <c:pt idx="702">
                  <c:v>102.78673128103748</c:v>
                </c:pt>
                <c:pt idx="703">
                  <c:v>102.53980358688331</c:v>
                </c:pt>
                <c:pt idx="704">
                  <c:v>102.64009903716516</c:v>
                </c:pt>
                <c:pt idx="705">
                  <c:v>102.50440971718162</c:v>
                </c:pt>
                <c:pt idx="706">
                  <c:v>102.63513548731812</c:v>
                </c:pt>
                <c:pt idx="707">
                  <c:v>102.47701308629003</c:v>
                </c:pt>
                <c:pt idx="708">
                  <c:v>102.59277093124517</c:v>
                </c:pt>
                <c:pt idx="709">
                  <c:v>102.75684139748995</c:v>
                </c:pt>
                <c:pt idx="710">
                  <c:v>102.82260300429569</c:v>
                </c:pt>
                <c:pt idx="711">
                  <c:v>102.94858795158792</c:v>
                </c:pt>
                <c:pt idx="712">
                  <c:v>103.39829447816567</c:v>
                </c:pt>
                <c:pt idx="713">
                  <c:v>103.29927489623942</c:v>
                </c:pt>
                <c:pt idx="714">
                  <c:v>103.20518473199733</c:v>
                </c:pt>
                <c:pt idx="715">
                  <c:v>103.00953362671305</c:v>
                </c:pt>
                <c:pt idx="716">
                  <c:v>102.98325410323508</c:v>
                </c:pt>
                <c:pt idx="717">
                  <c:v>103.17339849771304</c:v>
                </c:pt>
                <c:pt idx="718">
                  <c:v>103.29258326393158</c:v>
                </c:pt>
                <c:pt idx="719">
                  <c:v>103.10892272547125</c:v>
                </c:pt>
                <c:pt idx="720">
                  <c:v>103.12501805341847</c:v>
                </c:pt>
                <c:pt idx="721">
                  <c:v>103.0993868080821</c:v>
                </c:pt>
                <c:pt idx="722">
                  <c:v>103.19921483526959</c:v>
                </c:pt>
                <c:pt idx="723">
                  <c:v>103.41541618458751</c:v>
                </c:pt>
                <c:pt idx="724">
                  <c:v>103.49706923372347</c:v>
                </c:pt>
                <c:pt idx="725">
                  <c:v>103.0642057425198</c:v>
                </c:pt>
                <c:pt idx="726">
                  <c:v>103.09084200160035</c:v>
                </c:pt>
                <c:pt idx="727">
                  <c:v>103.0772353912779</c:v>
                </c:pt>
                <c:pt idx="728">
                  <c:v>103.0670183476162</c:v>
                </c:pt>
                <c:pt idx="729">
                  <c:v>103.02562883253646</c:v>
                </c:pt>
                <c:pt idx="730">
                  <c:v>102.83217194263837</c:v>
                </c:pt>
                <c:pt idx="731">
                  <c:v>102.70782101960529</c:v>
                </c:pt>
                <c:pt idx="732">
                  <c:v>102.8697785966347</c:v>
                </c:pt>
                <c:pt idx="733">
                  <c:v>102.5496888746417</c:v>
                </c:pt>
                <c:pt idx="734">
                  <c:v>102.36764754935569</c:v>
                </c:pt>
                <c:pt idx="735">
                  <c:v>102.17618045583821</c:v>
                </c:pt>
                <c:pt idx="736">
                  <c:v>102.117589380799</c:v>
                </c:pt>
                <c:pt idx="737">
                  <c:v>101.93815616793684</c:v>
                </c:pt>
                <c:pt idx="738">
                  <c:v>102.03610000866144</c:v>
                </c:pt>
                <c:pt idx="739">
                  <c:v>102.03960918408599</c:v>
                </c:pt>
                <c:pt idx="740">
                  <c:v>101.95333421331472</c:v>
                </c:pt>
                <c:pt idx="741">
                  <c:v>101.75549354953985</c:v>
                </c:pt>
                <c:pt idx="742">
                  <c:v>101.86891986729123</c:v>
                </c:pt>
                <c:pt idx="743">
                  <c:v>102.1166139029654</c:v>
                </c:pt>
                <c:pt idx="744">
                  <c:v>102.2403347168745</c:v>
                </c:pt>
                <c:pt idx="745">
                  <c:v>102.31842920611143</c:v>
                </c:pt>
                <c:pt idx="746">
                  <c:v>102.22372986207473</c:v>
                </c:pt>
                <c:pt idx="747">
                  <c:v>102.32896240268519</c:v>
                </c:pt>
                <c:pt idx="748">
                  <c:v>102.55677712475438</c:v>
                </c:pt>
                <c:pt idx="749">
                  <c:v>102.57771425767031</c:v>
                </c:pt>
                <c:pt idx="750">
                  <c:v>102.42192741376392</c:v>
                </c:pt>
                <c:pt idx="751">
                  <c:v>102.39781180730824</c:v>
                </c:pt>
                <c:pt idx="752">
                  <c:v>102.50428601369053</c:v>
                </c:pt>
                <c:pt idx="753">
                  <c:v>102.44818107915681</c:v>
                </c:pt>
                <c:pt idx="754">
                  <c:v>102.28937421949014</c:v>
                </c:pt>
                <c:pt idx="755">
                  <c:v>101.92382667308463</c:v>
                </c:pt>
                <c:pt idx="756">
                  <c:v>101.84052336015452</c:v>
                </c:pt>
                <c:pt idx="757">
                  <c:v>101.82472486550327</c:v>
                </c:pt>
                <c:pt idx="758">
                  <c:v>101.61424232546219</c:v>
                </c:pt>
                <c:pt idx="759">
                  <c:v>101.40210859535495</c:v>
                </c:pt>
                <c:pt idx="760">
                  <c:v>101.22347418083919</c:v>
                </c:pt>
                <c:pt idx="761">
                  <c:v>101.19553751786934</c:v>
                </c:pt>
                <c:pt idx="762">
                  <c:v>101.23911371157084</c:v>
                </c:pt>
                <c:pt idx="763">
                  <c:v>101.1358467806821</c:v>
                </c:pt>
                <c:pt idx="764">
                  <c:v>101.10647468721159</c:v>
                </c:pt>
                <c:pt idx="765">
                  <c:v>101.27909690867163</c:v>
                </c:pt>
                <c:pt idx="766">
                  <c:v>101.02871280616141</c:v>
                </c:pt>
                <c:pt idx="767">
                  <c:v>100.93913081226201</c:v>
                </c:pt>
                <c:pt idx="768">
                  <c:v>100.96876154675401</c:v>
                </c:pt>
                <c:pt idx="769">
                  <c:v>101.13680002956498</c:v>
                </c:pt>
                <c:pt idx="770">
                  <c:v>101.29182294391738</c:v>
                </c:pt>
                <c:pt idx="771">
                  <c:v>101.40319547335841</c:v>
                </c:pt>
                <c:pt idx="772">
                  <c:v>101.32198825752266</c:v>
                </c:pt>
                <c:pt idx="773">
                  <c:v>101.1952699854114</c:v>
                </c:pt>
                <c:pt idx="774">
                  <c:v>100.9267856887575</c:v>
                </c:pt>
                <c:pt idx="775">
                  <c:v>100.56338499540105</c:v>
                </c:pt>
                <c:pt idx="776">
                  <c:v>100.47871063554297</c:v>
                </c:pt>
                <c:pt idx="777">
                  <c:v>100.32005336039364</c:v>
                </c:pt>
                <c:pt idx="778">
                  <c:v>100.18623326131933</c:v>
                </c:pt>
                <c:pt idx="779">
                  <c:v>100.27088899315231</c:v>
                </c:pt>
                <c:pt idx="780">
                  <c:v>100.28624064590623</c:v>
                </c:pt>
                <c:pt idx="781">
                  <c:v>100.43137650702883</c:v>
                </c:pt>
                <c:pt idx="782">
                  <c:v>100.64908271278775</c:v>
                </c:pt>
                <c:pt idx="783">
                  <c:v>101.14407211383059</c:v>
                </c:pt>
                <c:pt idx="784">
                  <c:v>101.36142242225658</c:v>
                </c:pt>
                <c:pt idx="785">
                  <c:v>101.29158815084851</c:v>
                </c:pt>
                <c:pt idx="786">
                  <c:v>101.3186948711855</c:v>
                </c:pt>
                <c:pt idx="787">
                  <c:v>101.29489940146281</c:v>
                </c:pt>
                <c:pt idx="788">
                  <c:v>101.24702049925374</c:v>
                </c:pt>
                <c:pt idx="789">
                  <c:v>101.58361533242358</c:v>
                </c:pt>
                <c:pt idx="790">
                  <c:v>101.62945759603608</c:v>
                </c:pt>
                <c:pt idx="791">
                  <c:v>101.66902372818841</c:v>
                </c:pt>
                <c:pt idx="792">
                  <c:v>101.59613366467389</c:v>
                </c:pt>
                <c:pt idx="793">
                  <c:v>101.63835766686971</c:v>
                </c:pt>
                <c:pt idx="794">
                  <c:v>101.78757566478538</c:v>
                </c:pt>
                <c:pt idx="795">
                  <c:v>101.62589690588509</c:v>
                </c:pt>
                <c:pt idx="796">
                  <c:v>101.7159205635604</c:v>
                </c:pt>
                <c:pt idx="797">
                  <c:v>101.67408117305716</c:v>
                </c:pt>
                <c:pt idx="798">
                  <c:v>101.53145717969542</c:v>
                </c:pt>
                <c:pt idx="799">
                  <c:v>101.52864570204474</c:v>
                </c:pt>
                <c:pt idx="800">
                  <c:v>101.32470318156987</c:v>
                </c:pt>
                <c:pt idx="801">
                  <c:v>101.33986145126718</c:v>
                </c:pt>
                <c:pt idx="802">
                  <c:v>101.10698176241293</c:v>
                </c:pt>
                <c:pt idx="803">
                  <c:v>101.03727512904509</c:v>
                </c:pt>
                <c:pt idx="804">
                  <c:v>101.05325882363898</c:v>
                </c:pt>
                <c:pt idx="805">
                  <c:v>101.09631687239853</c:v>
                </c:pt>
                <c:pt idx="806">
                  <c:v>101.21433519268588</c:v>
                </c:pt>
                <c:pt idx="807">
                  <c:v>101.20290744263778</c:v>
                </c:pt>
                <c:pt idx="808">
                  <c:v>101.20907805837689</c:v>
                </c:pt>
                <c:pt idx="809">
                  <c:v>100.99234451784307</c:v>
                </c:pt>
                <c:pt idx="810">
                  <c:v>101.11733341578612</c:v>
                </c:pt>
                <c:pt idx="811">
                  <c:v>101.13116834635176</c:v>
                </c:pt>
                <c:pt idx="812">
                  <c:v>101.0404131356988</c:v>
                </c:pt>
                <c:pt idx="813">
                  <c:v>101.23322436749463</c:v>
                </c:pt>
                <c:pt idx="814">
                  <c:v>101.30821428633953</c:v>
                </c:pt>
                <c:pt idx="815">
                  <c:v>101.17031790500488</c:v>
                </c:pt>
                <c:pt idx="816">
                  <c:v>101.13795035376809</c:v>
                </c:pt>
                <c:pt idx="817">
                  <c:v>101.1074821988376</c:v>
                </c:pt>
                <c:pt idx="818">
                  <c:v>101.15183111387958</c:v>
                </c:pt>
                <c:pt idx="819">
                  <c:v>100.95688619747088</c:v>
                </c:pt>
                <c:pt idx="820">
                  <c:v>100.69797255137858</c:v>
                </c:pt>
                <c:pt idx="821">
                  <c:v>100.72600888460119</c:v>
                </c:pt>
                <c:pt idx="822">
                  <c:v>100.69923936270857</c:v>
                </c:pt>
                <c:pt idx="823">
                  <c:v>100.57231026872438</c:v>
                </c:pt>
                <c:pt idx="824">
                  <c:v>100.67564695501785</c:v>
                </c:pt>
                <c:pt idx="825">
                  <c:v>100.49073880795231</c:v>
                </c:pt>
                <c:pt idx="826">
                  <c:v>100.39309009610322</c:v>
                </c:pt>
                <c:pt idx="827">
                  <c:v>100.35746102080805</c:v>
                </c:pt>
                <c:pt idx="828">
                  <c:v>100.24249963119144</c:v>
                </c:pt>
                <c:pt idx="829">
                  <c:v>100.24242414636583</c:v>
                </c:pt>
                <c:pt idx="830">
                  <c:v>100.56688128989674</c:v>
                </c:pt>
                <c:pt idx="831">
                  <c:v>100.59220074881976</c:v>
                </c:pt>
                <c:pt idx="832">
                  <c:v>100.87977633933707</c:v>
                </c:pt>
                <c:pt idx="833">
                  <c:v>101.30630255675976</c:v>
                </c:pt>
                <c:pt idx="834">
                  <c:v>101.49626522421993</c:v>
                </c:pt>
                <c:pt idx="835">
                  <c:v>101.33748181054283</c:v>
                </c:pt>
                <c:pt idx="836">
                  <c:v>101.40012297906145</c:v>
                </c:pt>
                <c:pt idx="837">
                  <c:v>101.53905597986896</c:v>
                </c:pt>
                <c:pt idx="838">
                  <c:v>101.46263910623907</c:v>
                </c:pt>
                <c:pt idx="839">
                  <c:v>101.54211752764814</c:v>
                </c:pt>
                <c:pt idx="840">
                  <c:v>101.47861246652386</c:v>
                </c:pt>
                <c:pt idx="841">
                  <c:v>101.4016710131088</c:v>
                </c:pt>
                <c:pt idx="842">
                  <c:v>101.65464637552459</c:v>
                </c:pt>
                <c:pt idx="843">
                  <c:v>101.58852757593672</c:v>
                </c:pt>
                <c:pt idx="844">
                  <c:v>101.62578117531569</c:v>
                </c:pt>
                <c:pt idx="845">
                  <c:v>101.35657841091916</c:v>
                </c:pt>
                <c:pt idx="846">
                  <c:v>101.3307953182258</c:v>
                </c:pt>
                <c:pt idx="847">
                  <c:v>101.69569874195761</c:v>
                </c:pt>
                <c:pt idx="848">
                  <c:v>102.14746883441808</c:v>
                </c:pt>
                <c:pt idx="849">
                  <c:v>102.23260043126197</c:v>
                </c:pt>
                <c:pt idx="850">
                  <c:v>102.64212190043176</c:v>
                </c:pt>
                <c:pt idx="851">
                  <c:v>103.20428572603801</c:v>
                </c:pt>
                <c:pt idx="852">
                  <c:v>102.89634243410239</c:v>
                </c:pt>
                <c:pt idx="853">
                  <c:v>102.98785868748095</c:v>
                </c:pt>
                <c:pt idx="854">
                  <c:v>103.07788415060872</c:v>
                </c:pt>
                <c:pt idx="855">
                  <c:v>103.1752831099507</c:v>
                </c:pt>
                <c:pt idx="856">
                  <c:v>102.81683757671168</c:v>
                </c:pt>
                <c:pt idx="857">
                  <c:v>102.57075095151156</c:v>
                </c:pt>
                <c:pt idx="858">
                  <c:v>102.77918491885414</c:v>
                </c:pt>
                <c:pt idx="859">
                  <c:v>102.5329927032335</c:v>
                </c:pt>
                <c:pt idx="860">
                  <c:v>102.39249764175966</c:v>
                </c:pt>
                <c:pt idx="861">
                  <c:v>102.22792988556219</c:v>
                </c:pt>
                <c:pt idx="862">
                  <c:v>101.92880976267162</c:v>
                </c:pt>
                <c:pt idx="863">
                  <c:v>102.12893968455816</c:v>
                </c:pt>
                <c:pt idx="864">
                  <c:v>101.8319963491422</c:v>
                </c:pt>
                <c:pt idx="865">
                  <c:v>101.82391901027823</c:v>
                </c:pt>
                <c:pt idx="866">
                  <c:v>101.77378612548137</c:v>
                </c:pt>
                <c:pt idx="867">
                  <c:v>101.83588211246463</c:v>
                </c:pt>
                <c:pt idx="868">
                  <c:v>101.93281461728927</c:v>
                </c:pt>
                <c:pt idx="869">
                  <c:v>101.6449164523014</c:v>
                </c:pt>
                <c:pt idx="870">
                  <c:v>101.90892661553201</c:v>
                </c:pt>
                <c:pt idx="871">
                  <c:v>102.2179835806605</c:v>
                </c:pt>
                <c:pt idx="872">
                  <c:v>102.57889847659303</c:v>
                </c:pt>
                <c:pt idx="873">
                  <c:v>102.46837909334565</c:v>
                </c:pt>
                <c:pt idx="874">
                  <c:v>102.41471504871484</c:v>
                </c:pt>
                <c:pt idx="875">
                  <c:v>102.49572577025521</c:v>
                </c:pt>
                <c:pt idx="876">
                  <c:v>102.52286479058948</c:v>
                </c:pt>
                <c:pt idx="877">
                  <c:v>102.44346910158153</c:v>
                </c:pt>
                <c:pt idx="878">
                  <c:v>102.27719928737913</c:v>
                </c:pt>
                <c:pt idx="879">
                  <c:v>102.14589142206074</c:v>
                </c:pt>
                <c:pt idx="880">
                  <c:v>102.28732863432406</c:v>
                </c:pt>
                <c:pt idx="881">
                  <c:v>102.20716470620121</c:v>
                </c:pt>
                <c:pt idx="882">
                  <c:v>102.19701881527803</c:v>
                </c:pt>
                <c:pt idx="883">
                  <c:v>101.91421142619362</c:v>
                </c:pt>
                <c:pt idx="884">
                  <c:v>102.39453576125395</c:v>
                </c:pt>
                <c:pt idx="885">
                  <c:v>102.45235283234817</c:v>
                </c:pt>
                <c:pt idx="886">
                  <c:v>102.33584930835762</c:v>
                </c:pt>
                <c:pt idx="887">
                  <c:v>102.44599050166403</c:v>
                </c:pt>
                <c:pt idx="888">
                  <c:v>102.74213842236544</c:v>
                </c:pt>
                <c:pt idx="889">
                  <c:v>103.01747222307208</c:v>
                </c:pt>
                <c:pt idx="890">
                  <c:v>102.88285397046364</c:v>
                </c:pt>
                <c:pt idx="891">
                  <c:v>102.82435544452757</c:v>
                </c:pt>
                <c:pt idx="892">
                  <c:v>102.75001772185884</c:v>
                </c:pt>
                <c:pt idx="893">
                  <c:v>102.77511661452041</c:v>
                </c:pt>
                <c:pt idx="894">
                  <c:v>102.59126323890384</c:v>
                </c:pt>
                <c:pt idx="895">
                  <c:v>102.48484881557036</c:v>
                </c:pt>
                <c:pt idx="896">
                  <c:v>102.40016063697959</c:v>
                </c:pt>
                <c:pt idx="897">
                  <c:v>102.10165276777165</c:v>
                </c:pt>
                <c:pt idx="898">
                  <c:v>102.08354989030668</c:v>
                </c:pt>
                <c:pt idx="899">
                  <c:v>102.11538692475213</c:v>
                </c:pt>
                <c:pt idx="900">
                  <c:v>102.12638063830988</c:v>
                </c:pt>
                <c:pt idx="901">
                  <c:v>102.03620540197657</c:v>
                </c:pt>
                <c:pt idx="902">
                  <c:v>102.09317942722687</c:v>
                </c:pt>
                <c:pt idx="903">
                  <c:v>102.09449272199763</c:v>
                </c:pt>
                <c:pt idx="904">
                  <c:v>102.33806987182086</c:v>
                </c:pt>
                <c:pt idx="905">
                  <c:v>102.01690807702992</c:v>
                </c:pt>
                <c:pt idx="906">
                  <c:v>101.93545599488938</c:v>
                </c:pt>
                <c:pt idx="907">
                  <c:v>102.01527862912998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51904864"/>
        <c:axId val="-351927712"/>
      </c:lineChart>
      <c:dateAx>
        <c:axId val="-351904864"/>
        <c:scaling>
          <c:orientation val="minMax"/>
        </c:scaling>
        <c:delete val="0"/>
        <c:axPos val="b"/>
        <c:numFmt formatCode="yyyy\-mm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351927712"/>
        <c:crosses val="autoZero"/>
        <c:auto val="1"/>
        <c:lblOffset val="100"/>
        <c:baseTimeUnit val="days"/>
      </c:dateAx>
      <c:valAx>
        <c:axId val="-351927712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351904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USD and RMB Indices (2017)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USDX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Sheet1!$A$688:$A$909</c:f>
              <c:numCache>
                <c:formatCode>yyyy\-mm\-dd;@</c:formatCode>
                <c:ptCount val="222"/>
                <c:pt idx="0">
                  <c:v>42738</c:v>
                </c:pt>
                <c:pt idx="1">
                  <c:v>42739</c:v>
                </c:pt>
                <c:pt idx="2">
                  <c:v>42740</c:v>
                </c:pt>
                <c:pt idx="3">
                  <c:v>42741</c:v>
                </c:pt>
                <c:pt idx="4">
                  <c:v>42744</c:v>
                </c:pt>
                <c:pt idx="5">
                  <c:v>42745</c:v>
                </c:pt>
                <c:pt idx="6">
                  <c:v>42746</c:v>
                </c:pt>
                <c:pt idx="7">
                  <c:v>42747</c:v>
                </c:pt>
                <c:pt idx="8">
                  <c:v>42748</c:v>
                </c:pt>
                <c:pt idx="9">
                  <c:v>42751</c:v>
                </c:pt>
                <c:pt idx="10">
                  <c:v>42752</c:v>
                </c:pt>
                <c:pt idx="11">
                  <c:v>42753</c:v>
                </c:pt>
                <c:pt idx="12">
                  <c:v>42754</c:v>
                </c:pt>
                <c:pt idx="13">
                  <c:v>42755</c:v>
                </c:pt>
                <c:pt idx="14">
                  <c:v>42758</c:v>
                </c:pt>
                <c:pt idx="15">
                  <c:v>42759</c:v>
                </c:pt>
                <c:pt idx="16">
                  <c:v>42760</c:v>
                </c:pt>
                <c:pt idx="17">
                  <c:v>42761</c:v>
                </c:pt>
                <c:pt idx="18">
                  <c:v>42769</c:v>
                </c:pt>
                <c:pt idx="19">
                  <c:v>42772</c:v>
                </c:pt>
                <c:pt idx="20">
                  <c:v>42773</c:v>
                </c:pt>
                <c:pt idx="21">
                  <c:v>42774</c:v>
                </c:pt>
                <c:pt idx="22">
                  <c:v>42775</c:v>
                </c:pt>
                <c:pt idx="23">
                  <c:v>42776</c:v>
                </c:pt>
                <c:pt idx="24">
                  <c:v>42779</c:v>
                </c:pt>
                <c:pt idx="25">
                  <c:v>42780</c:v>
                </c:pt>
                <c:pt idx="26">
                  <c:v>42781</c:v>
                </c:pt>
                <c:pt idx="27">
                  <c:v>42782</c:v>
                </c:pt>
                <c:pt idx="28">
                  <c:v>42783</c:v>
                </c:pt>
                <c:pt idx="29">
                  <c:v>42786</c:v>
                </c:pt>
                <c:pt idx="30">
                  <c:v>42787</c:v>
                </c:pt>
                <c:pt idx="31">
                  <c:v>42788</c:v>
                </c:pt>
                <c:pt idx="32">
                  <c:v>42789</c:v>
                </c:pt>
                <c:pt idx="33">
                  <c:v>42790</c:v>
                </c:pt>
                <c:pt idx="34">
                  <c:v>42793</c:v>
                </c:pt>
                <c:pt idx="35">
                  <c:v>42794</c:v>
                </c:pt>
                <c:pt idx="36">
                  <c:v>42795</c:v>
                </c:pt>
                <c:pt idx="37">
                  <c:v>42796</c:v>
                </c:pt>
                <c:pt idx="38">
                  <c:v>42797</c:v>
                </c:pt>
                <c:pt idx="39">
                  <c:v>42800</c:v>
                </c:pt>
                <c:pt idx="40">
                  <c:v>42801</c:v>
                </c:pt>
                <c:pt idx="41">
                  <c:v>42802</c:v>
                </c:pt>
                <c:pt idx="42">
                  <c:v>42803</c:v>
                </c:pt>
                <c:pt idx="43">
                  <c:v>42804</c:v>
                </c:pt>
                <c:pt idx="44">
                  <c:v>42807</c:v>
                </c:pt>
                <c:pt idx="45">
                  <c:v>42808</c:v>
                </c:pt>
                <c:pt idx="46">
                  <c:v>42809</c:v>
                </c:pt>
                <c:pt idx="47">
                  <c:v>42810</c:v>
                </c:pt>
                <c:pt idx="48">
                  <c:v>42811</c:v>
                </c:pt>
                <c:pt idx="49">
                  <c:v>42814</c:v>
                </c:pt>
                <c:pt idx="50">
                  <c:v>42815</c:v>
                </c:pt>
                <c:pt idx="51">
                  <c:v>42816</c:v>
                </c:pt>
                <c:pt idx="52">
                  <c:v>42817</c:v>
                </c:pt>
                <c:pt idx="53">
                  <c:v>42818</c:v>
                </c:pt>
                <c:pt idx="54">
                  <c:v>42821</c:v>
                </c:pt>
                <c:pt idx="55">
                  <c:v>42822</c:v>
                </c:pt>
                <c:pt idx="56">
                  <c:v>42823</c:v>
                </c:pt>
                <c:pt idx="57">
                  <c:v>42824</c:v>
                </c:pt>
                <c:pt idx="58">
                  <c:v>42825</c:v>
                </c:pt>
                <c:pt idx="59">
                  <c:v>42830</c:v>
                </c:pt>
                <c:pt idx="60">
                  <c:v>42831</c:v>
                </c:pt>
                <c:pt idx="61">
                  <c:v>42832</c:v>
                </c:pt>
                <c:pt idx="62">
                  <c:v>42835</c:v>
                </c:pt>
                <c:pt idx="63">
                  <c:v>42836</c:v>
                </c:pt>
                <c:pt idx="64">
                  <c:v>42837</c:v>
                </c:pt>
                <c:pt idx="65">
                  <c:v>42838</c:v>
                </c:pt>
                <c:pt idx="66">
                  <c:v>42839</c:v>
                </c:pt>
                <c:pt idx="67">
                  <c:v>42842</c:v>
                </c:pt>
                <c:pt idx="68">
                  <c:v>42843</c:v>
                </c:pt>
                <c:pt idx="69">
                  <c:v>42844</c:v>
                </c:pt>
                <c:pt idx="70">
                  <c:v>42845</c:v>
                </c:pt>
                <c:pt idx="71">
                  <c:v>42846</c:v>
                </c:pt>
                <c:pt idx="72">
                  <c:v>42849</c:v>
                </c:pt>
                <c:pt idx="73">
                  <c:v>42850</c:v>
                </c:pt>
                <c:pt idx="74">
                  <c:v>42851</c:v>
                </c:pt>
                <c:pt idx="75">
                  <c:v>42852</c:v>
                </c:pt>
                <c:pt idx="76">
                  <c:v>42853</c:v>
                </c:pt>
                <c:pt idx="77">
                  <c:v>42857</c:v>
                </c:pt>
                <c:pt idx="78">
                  <c:v>42858</c:v>
                </c:pt>
                <c:pt idx="79">
                  <c:v>42859</c:v>
                </c:pt>
                <c:pt idx="80">
                  <c:v>42860</c:v>
                </c:pt>
                <c:pt idx="81">
                  <c:v>42863</c:v>
                </c:pt>
                <c:pt idx="82">
                  <c:v>42864</c:v>
                </c:pt>
                <c:pt idx="83">
                  <c:v>42865</c:v>
                </c:pt>
                <c:pt idx="84">
                  <c:v>42866</c:v>
                </c:pt>
                <c:pt idx="85">
                  <c:v>42867</c:v>
                </c:pt>
                <c:pt idx="86">
                  <c:v>42870</c:v>
                </c:pt>
                <c:pt idx="87">
                  <c:v>42871</c:v>
                </c:pt>
                <c:pt idx="88">
                  <c:v>42872</c:v>
                </c:pt>
                <c:pt idx="89">
                  <c:v>42873</c:v>
                </c:pt>
                <c:pt idx="90">
                  <c:v>42874</c:v>
                </c:pt>
                <c:pt idx="91">
                  <c:v>42877</c:v>
                </c:pt>
                <c:pt idx="92">
                  <c:v>42878</c:v>
                </c:pt>
                <c:pt idx="93">
                  <c:v>42879</c:v>
                </c:pt>
                <c:pt idx="94">
                  <c:v>42880</c:v>
                </c:pt>
                <c:pt idx="95">
                  <c:v>42881</c:v>
                </c:pt>
                <c:pt idx="96">
                  <c:v>42886</c:v>
                </c:pt>
                <c:pt idx="97">
                  <c:v>42887</c:v>
                </c:pt>
                <c:pt idx="98">
                  <c:v>42888</c:v>
                </c:pt>
                <c:pt idx="99">
                  <c:v>42891</c:v>
                </c:pt>
                <c:pt idx="100">
                  <c:v>42892</c:v>
                </c:pt>
                <c:pt idx="101">
                  <c:v>42893</c:v>
                </c:pt>
                <c:pt idx="102">
                  <c:v>42894</c:v>
                </c:pt>
                <c:pt idx="103">
                  <c:v>42895</c:v>
                </c:pt>
                <c:pt idx="104">
                  <c:v>42898</c:v>
                </c:pt>
                <c:pt idx="105">
                  <c:v>42899</c:v>
                </c:pt>
                <c:pt idx="106">
                  <c:v>42900</c:v>
                </c:pt>
                <c:pt idx="107">
                  <c:v>42901</c:v>
                </c:pt>
                <c:pt idx="108">
                  <c:v>42902</c:v>
                </c:pt>
                <c:pt idx="109">
                  <c:v>42905</c:v>
                </c:pt>
                <c:pt idx="110">
                  <c:v>42906</c:v>
                </c:pt>
                <c:pt idx="111">
                  <c:v>42907</c:v>
                </c:pt>
                <c:pt idx="112">
                  <c:v>42908</c:v>
                </c:pt>
                <c:pt idx="113">
                  <c:v>42909</c:v>
                </c:pt>
                <c:pt idx="114">
                  <c:v>42912</c:v>
                </c:pt>
                <c:pt idx="115">
                  <c:v>42913</c:v>
                </c:pt>
                <c:pt idx="116">
                  <c:v>42914</c:v>
                </c:pt>
                <c:pt idx="117">
                  <c:v>42915</c:v>
                </c:pt>
                <c:pt idx="118">
                  <c:v>42916</c:v>
                </c:pt>
                <c:pt idx="119">
                  <c:v>42919</c:v>
                </c:pt>
                <c:pt idx="120">
                  <c:v>42920</c:v>
                </c:pt>
                <c:pt idx="121">
                  <c:v>42921</c:v>
                </c:pt>
                <c:pt idx="122">
                  <c:v>42922</c:v>
                </c:pt>
                <c:pt idx="123">
                  <c:v>42923</c:v>
                </c:pt>
                <c:pt idx="124">
                  <c:v>42926</c:v>
                </c:pt>
                <c:pt idx="125">
                  <c:v>42927</c:v>
                </c:pt>
                <c:pt idx="126">
                  <c:v>42928</c:v>
                </c:pt>
                <c:pt idx="127">
                  <c:v>42929</c:v>
                </c:pt>
                <c:pt idx="128">
                  <c:v>42930</c:v>
                </c:pt>
                <c:pt idx="129">
                  <c:v>42933</c:v>
                </c:pt>
                <c:pt idx="130">
                  <c:v>42934</c:v>
                </c:pt>
                <c:pt idx="131">
                  <c:v>42935</c:v>
                </c:pt>
                <c:pt idx="132">
                  <c:v>42936</c:v>
                </c:pt>
                <c:pt idx="133">
                  <c:v>42937</c:v>
                </c:pt>
                <c:pt idx="134">
                  <c:v>42940</c:v>
                </c:pt>
                <c:pt idx="135">
                  <c:v>42941</c:v>
                </c:pt>
                <c:pt idx="136">
                  <c:v>42942</c:v>
                </c:pt>
                <c:pt idx="137">
                  <c:v>42943</c:v>
                </c:pt>
                <c:pt idx="138">
                  <c:v>42944</c:v>
                </c:pt>
                <c:pt idx="139">
                  <c:v>42947</c:v>
                </c:pt>
                <c:pt idx="140">
                  <c:v>42948</c:v>
                </c:pt>
                <c:pt idx="141">
                  <c:v>42949</c:v>
                </c:pt>
                <c:pt idx="142">
                  <c:v>42950</c:v>
                </c:pt>
                <c:pt idx="143">
                  <c:v>42951</c:v>
                </c:pt>
                <c:pt idx="144">
                  <c:v>42954</c:v>
                </c:pt>
                <c:pt idx="145">
                  <c:v>42955</c:v>
                </c:pt>
                <c:pt idx="146">
                  <c:v>42956</c:v>
                </c:pt>
                <c:pt idx="147">
                  <c:v>42957</c:v>
                </c:pt>
                <c:pt idx="148">
                  <c:v>42958</c:v>
                </c:pt>
                <c:pt idx="149">
                  <c:v>42961</c:v>
                </c:pt>
                <c:pt idx="150">
                  <c:v>42962</c:v>
                </c:pt>
                <c:pt idx="151">
                  <c:v>42963</c:v>
                </c:pt>
                <c:pt idx="152">
                  <c:v>42964</c:v>
                </c:pt>
                <c:pt idx="153">
                  <c:v>42965</c:v>
                </c:pt>
                <c:pt idx="154">
                  <c:v>42968</c:v>
                </c:pt>
                <c:pt idx="155">
                  <c:v>42969</c:v>
                </c:pt>
                <c:pt idx="156">
                  <c:v>42970</c:v>
                </c:pt>
                <c:pt idx="157">
                  <c:v>42971</c:v>
                </c:pt>
                <c:pt idx="158">
                  <c:v>42972</c:v>
                </c:pt>
                <c:pt idx="159">
                  <c:v>42975</c:v>
                </c:pt>
                <c:pt idx="160">
                  <c:v>42976</c:v>
                </c:pt>
                <c:pt idx="161">
                  <c:v>42977</c:v>
                </c:pt>
                <c:pt idx="162">
                  <c:v>42978</c:v>
                </c:pt>
                <c:pt idx="163">
                  <c:v>42979</c:v>
                </c:pt>
                <c:pt idx="164">
                  <c:v>42982</c:v>
                </c:pt>
                <c:pt idx="165">
                  <c:v>42983</c:v>
                </c:pt>
                <c:pt idx="166">
                  <c:v>42984</c:v>
                </c:pt>
                <c:pt idx="167">
                  <c:v>42985</c:v>
                </c:pt>
                <c:pt idx="168">
                  <c:v>42986</c:v>
                </c:pt>
                <c:pt idx="169">
                  <c:v>42989</c:v>
                </c:pt>
                <c:pt idx="170">
                  <c:v>42990</c:v>
                </c:pt>
                <c:pt idx="171">
                  <c:v>42991</c:v>
                </c:pt>
                <c:pt idx="172">
                  <c:v>42992</c:v>
                </c:pt>
                <c:pt idx="173">
                  <c:v>42993</c:v>
                </c:pt>
                <c:pt idx="174">
                  <c:v>42996</c:v>
                </c:pt>
                <c:pt idx="175">
                  <c:v>42997</c:v>
                </c:pt>
                <c:pt idx="176">
                  <c:v>42998</c:v>
                </c:pt>
                <c:pt idx="177">
                  <c:v>42999</c:v>
                </c:pt>
                <c:pt idx="178">
                  <c:v>43000</c:v>
                </c:pt>
                <c:pt idx="179">
                  <c:v>43003</c:v>
                </c:pt>
                <c:pt idx="180">
                  <c:v>43004</c:v>
                </c:pt>
                <c:pt idx="181">
                  <c:v>43005</c:v>
                </c:pt>
                <c:pt idx="182">
                  <c:v>43006</c:v>
                </c:pt>
                <c:pt idx="183">
                  <c:v>43007</c:v>
                </c:pt>
                <c:pt idx="184">
                  <c:v>43017</c:v>
                </c:pt>
                <c:pt idx="185">
                  <c:v>43018</c:v>
                </c:pt>
                <c:pt idx="186">
                  <c:v>43019</c:v>
                </c:pt>
                <c:pt idx="187">
                  <c:v>43020</c:v>
                </c:pt>
                <c:pt idx="188">
                  <c:v>43021</c:v>
                </c:pt>
                <c:pt idx="189">
                  <c:v>43024</c:v>
                </c:pt>
                <c:pt idx="190">
                  <c:v>43025</c:v>
                </c:pt>
                <c:pt idx="191">
                  <c:v>43026</c:v>
                </c:pt>
                <c:pt idx="192">
                  <c:v>43027</c:v>
                </c:pt>
                <c:pt idx="193">
                  <c:v>43028</c:v>
                </c:pt>
                <c:pt idx="194">
                  <c:v>43031</c:v>
                </c:pt>
                <c:pt idx="195">
                  <c:v>43032</c:v>
                </c:pt>
                <c:pt idx="196">
                  <c:v>43033</c:v>
                </c:pt>
                <c:pt idx="197">
                  <c:v>43034</c:v>
                </c:pt>
                <c:pt idx="198">
                  <c:v>43035</c:v>
                </c:pt>
                <c:pt idx="199">
                  <c:v>43038</c:v>
                </c:pt>
                <c:pt idx="200">
                  <c:v>43039</c:v>
                </c:pt>
                <c:pt idx="201">
                  <c:v>43040</c:v>
                </c:pt>
                <c:pt idx="202">
                  <c:v>43041</c:v>
                </c:pt>
                <c:pt idx="203">
                  <c:v>43042</c:v>
                </c:pt>
                <c:pt idx="204">
                  <c:v>43045</c:v>
                </c:pt>
                <c:pt idx="205">
                  <c:v>43046</c:v>
                </c:pt>
                <c:pt idx="206">
                  <c:v>43047</c:v>
                </c:pt>
                <c:pt idx="207">
                  <c:v>43048</c:v>
                </c:pt>
                <c:pt idx="208">
                  <c:v>43049</c:v>
                </c:pt>
                <c:pt idx="209">
                  <c:v>43052</c:v>
                </c:pt>
                <c:pt idx="210">
                  <c:v>43053</c:v>
                </c:pt>
                <c:pt idx="211">
                  <c:v>43054</c:v>
                </c:pt>
                <c:pt idx="212">
                  <c:v>43055</c:v>
                </c:pt>
                <c:pt idx="213">
                  <c:v>43056</c:v>
                </c:pt>
                <c:pt idx="214">
                  <c:v>43059</c:v>
                </c:pt>
                <c:pt idx="215">
                  <c:v>43060</c:v>
                </c:pt>
                <c:pt idx="216">
                  <c:v>43061</c:v>
                </c:pt>
                <c:pt idx="217">
                  <c:v>43062</c:v>
                </c:pt>
                <c:pt idx="218">
                  <c:v>43063</c:v>
                </c:pt>
                <c:pt idx="219">
                  <c:v>43066</c:v>
                </c:pt>
                <c:pt idx="220">
                  <c:v>43067</c:v>
                </c:pt>
                <c:pt idx="221">
                  <c:v>43068</c:v>
                </c:pt>
              </c:numCache>
            </c:numRef>
          </c:cat>
          <c:val>
            <c:numRef>
              <c:f>Sheet1!$F$688:$F$909</c:f>
              <c:numCache>
                <c:formatCode>###,###,###,###,##0.0000</c:formatCode>
                <c:ptCount val="222"/>
                <c:pt idx="0">
                  <c:v>103.28149999999999</c:v>
                </c:pt>
                <c:pt idx="1">
                  <c:v>102.5107</c:v>
                </c:pt>
                <c:pt idx="2">
                  <c:v>101.4003</c:v>
                </c:pt>
                <c:pt idx="3">
                  <c:v>102.1866</c:v>
                </c:pt>
                <c:pt idx="4">
                  <c:v>101.9569</c:v>
                </c:pt>
                <c:pt idx="5">
                  <c:v>102.0389</c:v>
                </c:pt>
                <c:pt idx="6">
                  <c:v>101.73</c:v>
                </c:pt>
                <c:pt idx="7">
                  <c:v>101.4542</c:v>
                </c:pt>
                <c:pt idx="8">
                  <c:v>101.1871</c:v>
                </c:pt>
                <c:pt idx="9">
                  <c:v>101.60639999999999</c:v>
                </c:pt>
                <c:pt idx="10">
                  <c:v>100.2688</c:v>
                </c:pt>
                <c:pt idx="11">
                  <c:v>101.3372</c:v>
                </c:pt>
                <c:pt idx="12">
                  <c:v>101.13</c:v>
                </c:pt>
                <c:pt idx="13">
                  <c:v>100.7929</c:v>
                </c:pt>
                <c:pt idx="14">
                  <c:v>100.27679999999999</c:v>
                </c:pt>
                <c:pt idx="15">
                  <c:v>99.933999999999997</c:v>
                </c:pt>
                <c:pt idx="16">
                  <c:v>99.933999999999997</c:v>
                </c:pt>
                <c:pt idx="17">
                  <c:v>100.5069</c:v>
                </c:pt>
                <c:pt idx="18">
                  <c:v>99.726100000000002</c:v>
                </c:pt>
                <c:pt idx="19">
                  <c:v>99.878</c:v>
                </c:pt>
                <c:pt idx="20">
                  <c:v>100.40009999999999</c:v>
                </c:pt>
                <c:pt idx="21">
                  <c:v>100.1742</c:v>
                </c:pt>
                <c:pt idx="22">
                  <c:v>100.6636</c:v>
                </c:pt>
                <c:pt idx="23" formatCode="General">
                  <c:v>100.7145</c:v>
                </c:pt>
                <c:pt idx="24" formatCode="General">
                  <c:v>101.0038</c:v>
                </c:pt>
                <c:pt idx="25" formatCode="General">
                  <c:v>101.22110000000001</c:v>
                </c:pt>
                <c:pt idx="26" formatCode="General">
                  <c:v>101.1028</c:v>
                </c:pt>
                <c:pt idx="27" formatCode="General">
                  <c:v>100.4815</c:v>
                </c:pt>
                <c:pt idx="28" formatCode="General">
                  <c:v>100.8875</c:v>
                </c:pt>
                <c:pt idx="29" formatCode="General">
                  <c:v>100.9062</c:v>
                </c:pt>
                <c:pt idx="30" formatCode="General">
                  <c:v>101.4555</c:v>
                </c:pt>
                <c:pt idx="31" formatCode="General">
                  <c:v>101.3301</c:v>
                </c:pt>
                <c:pt idx="32" formatCode="General">
                  <c:v>100.97320000000001</c:v>
                </c:pt>
                <c:pt idx="33" formatCode="General">
                  <c:v>101.1199</c:v>
                </c:pt>
                <c:pt idx="34" formatCode="General">
                  <c:v>101.1551</c:v>
                </c:pt>
                <c:pt idx="35" formatCode="General">
                  <c:v>101.3437</c:v>
                </c:pt>
                <c:pt idx="36" formatCode="General">
                  <c:v>101.7407</c:v>
                </c:pt>
                <c:pt idx="37" formatCode="General">
                  <c:v>102.1495</c:v>
                </c:pt>
                <c:pt idx="38">
                  <c:v>101.3417</c:v>
                </c:pt>
                <c:pt idx="39">
                  <c:v>101.67529999999999</c:v>
                </c:pt>
                <c:pt idx="40">
                  <c:v>101.8206</c:v>
                </c:pt>
                <c:pt idx="41">
                  <c:v>102.1101</c:v>
                </c:pt>
                <c:pt idx="42">
                  <c:v>101.98739999999999</c:v>
                </c:pt>
                <c:pt idx="43">
                  <c:v>101.3831</c:v>
                </c:pt>
                <c:pt idx="44">
                  <c:v>101.379</c:v>
                </c:pt>
                <c:pt idx="45">
                  <c:v>101.7612</c:v>
                </c:pt>
                <c:pt idx="46">
                  <c:v>100.5385</c:v>
                </c:pt>
                <c:pt idx="47">
                  <c:v>100.2705</c:v>
                </c:pt>
                <c:pt idx="48">
                  <c:v>100.3413</c:v>
                </c:pt>
                <c:pt idx="49">
                  <c:v>100.3544</c:v>
                </c:pt>
                <c:pt idx="50">
                  <c:v>99.727400000000003</c:v>
                </c:pt>
                <c:pt idx="51">
                  <c:v>99.699200000000005</c:v>
                </c:pt>
                <c:pt idx="52">
                  <c:v>99.748500000000007</c:v>
                </c:pt>
                <c:pt idx="53">
                  <c:v>99.770899999999997</c:v>
                </c:pt>
                <c:pt idx="54">
                  <c:v>99.224900000000005</c:v>
                </c:pt>
                <c:pt idx="55">
                  <c:v>99.700999999999993</c:v>
                </c:pt>
                <c:pt idx="56">
                  <c:v>99.946200000000005</c:v>
                </c:pt>
                <c:pt idx="57">
                  <c:v>100.5813</c:v>
                </c:pt>
                <c:pt idx="58">
                  <c:v>100.54510000000001</c:v>
                </c:pt>
                <c:pt idx="59">
                  <c:v>100.5789</c:v>
                </c:pt>
                <c:pt idx="60">
                  <c:v>100.7086</c:v>
                </c:pt>
                <c:pt idx="61">
                  <c:v>101.1647</c:v>
                </c:pt>
                <c:pt idx="62">
                  <c:v>101.0184</c:v>
                </c:pt>
                <c:pt idx="63">
                  <c:v>100.72020000000001</c:v>
                </c:pt>
                <c:pt idx="64">
                  <c:v>100.16500000000001</c:v>
                </c:pt>
                <c:pt idx="65">
                  <c:v>100.5836</c:v>
                </c:pt>
                <c:pt idx="66">
                  <c:v>100.5123</c:v>
                </c:pt>
                <c:pt idx="67">
                  <c:v>100.3134</c:v>
                </c:pt>
                <c:pt idx="68">
                  <c:v>99.513000000000005</c:v>
                </c:pt>
                <c:pt idx="69">
                  <c:v>99.817099999999996</c:v>
                </c:pt>
                <c:pt idx="70">
                  <c:v>99.805800000000005</c:v>
                </c:pt>
                <c:pt idx="71">
                  <c:v>99.740300000000005</c:v>
                </c:pt>
                <c:pt idx="72">
                  <c:v>99.026499999999999</c:v>
                </c:pt>
                <c:pt idx="73">
                  <c:v>98.837199999999996</c:v>
                </c:pt>
                <c:pt idx="74">
                  <c:v>98.977999999999994</c:v>
                </c:pt>
                <c:pt idx="75">
                  <c:v>99.1631</c:v>
                </c:pt>
                <c:pt idx="76">
                  <c:v>99.036799999999999</c:v>
                </c:pt>
                <c:pt idx="77" formatCode="General">
                  <c:v>98.932500000000005</c:v>
                </c:pt>
                <c:pt idx="78" formatCode="General">
                  <c:v>99.087800000000001</c:v>
                </c:pt>
                <c:pt idx="79" formatCode="General">
                  <c:v>98.751099999999994</c:v>
                </c:pt>
                <c:pt idx="80" formatCode="General">
                  <c:v>98.584000000000003</c:v>
                </c:pt>
                <c:pt idx="81" formatCode="General">
                  <c:v>99.150999999999996</c:v>
                </c:pt>
                <c:pt idx="82" formatCode="General">
                  <c:v>99.573400000000007</c:v>
                </c:pt>
                <c:pt idx="83" formatCode="General">
                  <c:v>99.621200000000002</c:v>
                </c:pt>
                <c:pt idx="84" formatCode="General">
                  <c:v>99.657899999999998</c:v>
                </c:pt>
                <c:pt idx="85" formatCode="General">
                  <c:v>99.1858</c:v>
                </c:pt>
                <c:pt idx="86" formatCode="General">
                  <c:v>98.934600000000003</c:v>
                </c:pt>
                <c:pt idx="87" formatCode="General">
                  <c:v>98.213899999999995</c:v>
                </c:pt>
                <c:pt idx="88" formatCode="General">
                  <c:v>97.435299999999998</c:v>
                </c:pt>
                <c:pt idx="89" formatCode="General">
                  <c:v>97.872500000000002</c:v>
                </c:pt>
                <c:pt idx="90" formatCode="General">
                  <c:v>97.111500000000007</c:v>
                </c:pt>
                <c:pt idx="91" formatCode="General">
                  <c:v>96.9833</c:v>
                </c:pt>
                <c:pt idx="92" formatCode="General">
                  <c:v>97.371399999999994</c:v>
                </c:pt>
                <c:pt idx="93" formatCode="General">
                  <c:v>97.046599999999998</c:v>
                </c:pt>
                <c:pt idx="94" formatCode="General">
                  <c:v>97.212800000000001</c:v>
                </c:pt>
                <c:pt idx="95" formatCode="General">
                  <c:v>97.409199999999998</c:v>
                </c:pt>
                <c:pt idx="96" formatCode="General">
                  <c:v>96.967200000000005</c:v>
                </c:pt>
                <c:pt idx="97">
                  <c:v>97.2179</c:v>
                </c:pt>
                <c:pt idx="98">
                  <c:v>96.657799999999995</c:v>
                </c:pt>
                <c:pt idx="99">
                  <c:v>96.816599999999994</c:v>
                </c:pt>
                <c:pt idx="100">
                  <c:v>96.549300000000002</c:v>
                </c:pt>
                <c:pt idx="101">
                  <c:v>96.721500000000006</c:v>
                </c:pt>
                <c:pt idx="102">
                  <c:v>96.97</c:v>
                </c:pt>
                <c:pt idx="103">
                  <c:v>97.277000000000001</c:v>
                </c:pt>
                <c:pt idx="104">
                  <c:v>97.188299999999998</c:v>
                </c:pt>
                <c:pt idx="105">
                  <c:v>96.998900000000006</c:v>
                </c:pt>
                <c:pt idx="106">
                  <c:v>96.918499999999995</c:v>
                </c:pt>
                <c:pt idx="107">
                  <c:v>97.506600000000006</c:v>
                </c:pt>
                <c:pt idx="108">
                  <c:v>97.141300000000001</c:v>
                </c:pt>
                <c:pt idx="109">
                  <c:v>97.534499999999994</c:v>
                </c:pt>
                <c:pt idx="110">
                  <c:v>97.743700000000004</c:v>
                </c:pt>
                <c:pt idx="111">
                  <c:v>97.539299999999997</c:v>
                </c:pt>
                <c:pt idx="112">
                  <c:v>97.542100000000005</c:v>
                </c:pt>
                <c:pt idx="113">
                  <c:v>97.303600000000003</c:v>
                </c:pt>
                <c:pt idx="114">
                  <c:v>97.416399999999996</c:v>
                </c:pt>
                <c:pt idx="115">
                  <c:v>96.485200000000006</c:v>
                </c:pt>
                <c:pt idx="116">
                  <c:v>96.049000000000007</c:v>
                </c:pt>
                <c:pt idx="117">
                  <c:v>95.578199999999995</c:v>
                </c:pt>
                <c:pt idx="118">
                  <c:v>95.630899999999997</c:v>
                </c:pt>
                <c:pt idx="119">
                  <c:v>96.193700000000007</c:v>
                </c:pt>
                <c:pt idx="120">
                  <c:v>96.28</c:v>
                </c:pt>
                <c:pt idx="121">
                  <c:v>96.211600000000004</c:v>
                </c:pt>
                <c:pt idx="122">
                  <c:v>95.8078</c:v>
                </c:pt>
                <c:pt idx="123">
                  <c:v>96.014799999999994</c:v>
                </c:pt>
                <c:pt idx="124">
                  <c:v>96.0471</c:v>
                </c:pt>
                <c:pt idx="125">
                  <c:v>95.7363</c:v>
                </c:pt>
                <c:pt idx="126">
                  <c:v>95.788499999999999</c:v>
                </c:pt>
                <c:pt idx="127">
                  <c:v>95.781000000000006</c:v>
                </c:pt>
                <c:pt idx="128">
                  <c:v>95.125399999999999</c:v>
                </c:pt>
                <c:pt idx="129">
                  <c:v>95.145899999999997</c:v>
                </c:pt>
                <c:pt idx="130">
                  <c:v>94.665099999999995</c:v>
                </c:pt>
                <c:pt idx="131">
                  <c:v>94.847099999999998</c:v>
                </c:pt>
                <c:pt idx="132">
                  <c:v>94.271000000000001</c:v>
                </c:pt>
                <c:pt idx="133">
                  <c:v>93.965900000000005</c:v>
                </c:pt>
                <c:pt idx="134">
                  <c:v>94.003100000000003</c:v>
                </c:pt>
                <c:pt idx="135">
                  <c:v>94.092799999999997</c:v>
                </c:pt>
                <c:pt idx="136">
                  <c:v>93.4542</c:v>
                </c:pt>
                <c:pt idx="137">
                  <c:v>93.923500000000004</c:v>
                </c:pt>
                <c:pt idx="138">
                  <c:v>93.346199999999996</c:v>
                </c:pt>
                <c:pt idx="139">
                  <c:v>92.809100000000001</c:v>
                </c:pt>
                <c:pt idx="140">
                  <c:v>93.073899999999995</c:v>
                </c:pt>
                <c:pt idx="141">
                  <c:v>92.884600000000006</c:v>
                </c:pt>
                <c:pt idx="142">
                  <c:v>92.824399999999997</c:v>
                </c:pt>
                <c:pt idx="143">
                  <c:v>93.488200000000006</c:v>
                </c:pt>
                <c:pt idx="144">
                  <c:v>93.419399999999996</c:v>
                </c:pt>
                <c:pt idx="145">
                  <c:v>93.617800000000003</c:v>
                </c:pt>
                <c:pt idx="146">
                  <c:v>93.531499999999994</c:v>
                </c:pt>
                <c:pt idx="147">
                  <c:v>93.400899999999993</c:v>
                </c:pt>
                <c:pt idx="148">
                  <c:v>93.096699999999998</c:v>
                </c:pt>
                <c:pt idx="149">
                  <c:v>93.431600000000003</c:v>
                </c:pt>
                <c:pt idx="150">
                  <c:v>93.851399999999998</c:v>
                </c:pt>
                <c:pt idx="151">
                  <c:v>93.511099999999999</c:v>
                </c:pt>
                <c:pt idx="152">
                  <c:v>93.721400000000003</c:v>
                </c:pt>
                <c:pt idx="153">
                  <c:v>93.444800000000001</c:v>
                </c:pt>
                <c:pt idx="154">
                  <c:v>93.090999999999994</c:v>
                </c:pt>
                <c:pt idx="155">
                  <c:v>93.498999999999995</c:v>
                </c:pt>
                <c:pt idx="156">
                  <c:v>93.222800000000007</c:v>
                </c:pt>
                <c:pt idx="157">
                  <c:v>93.297300000000007</c:v>
                </c:pt>
                <c:pt idx="158">
                  <c:v>92.545100000000005</c:v>
                </c:pt>
                <c:pt idx="159">
                  <c:v>92.246600000000001</c:v>
                </c:pt>
                <c:pt idx="160">
                  <c:v>92.336600000000004</c:v>
                </c:pt>
                <c:pt idx="161">
                  <c:v>92.904600000000002</c:v>
                </c:pt>
                <c:pt idx="162">
                  <c:v>92.624300000000005</c:v>
                </c:pt>
                <c:pt idx="163">
                  <c:v>92.856200000000001</c:v>
                </c:pt>
                <c:pt idx="164">
                  <c:v>92.631399999999999</c:v>
                </c:pt>
                <c:pt idx="165">
                  <c:v>92.310199999999995</c:v>
                </c:pt>
                <c:pt idx="166">
                  <c:v>92.245400000000004</c:v>
                </c:pt>
                <c:pt idx="167">
                  <c:v>91.516800000000003</c:v>
                </c:pt>
                <c:pt idx="168">
                  <c:v>91.326099999999997</c:v>
                </c:pt>
                <c:pt idx="169">
                  <c:v>91.941100000000006</c:v>
                </c:pt>
                <c:pt idx="170">
                  <c:v>91.915700000000001</c:v>
                </c:pt>
                <c:pt idx="171">
                  <c:v>92.411199999999994</c:v>
                </c:pt>
                <c:pt idx="172">
                  <c:v>92.05</c:v>
                </c:pt>
                <c:pt idx="173">
                  <c:v>91.845799999999997</c:v>
                </c:pt>
                <c:pt idx="174">
                  <c:v>92.029399999999995</c:v>
                </c:pt>
                <c:pt idx="175">
                  <c:v>91.837699999999998</c:v>
                </c:pt>
                <c:pt idx="176">
                  <c:v>92.452399999999997</c:v>
                </c:pt>
                <c:pt idx="177">
                  <c:v>92.171700000000001</c:v>
                </c:pt>
                <c:pt idx="178">
                  <c:v>92.169899999999998</c:v>
                </c:pt>
                <c:pt idx="179">
                  <c:v>92.651899999999998</c:v>
                </c:pt>
                <c:pt idx="180">
                  <c:v>92.992400000000004</c:v>
                </c:pt>
                <c:pt idx="181">
                  <c:v>93.456800000000001</c:v>
                </c:pt>
                <c:pt idx="182">
                  <c:v>93.102599999999995</c:v>
                </c:pt>
                <c:pt idx="183">
                  <c:v>93.071100000000001</c:v>
                </c:pt>
                <c:pt idx="184">
                  <c:v>93.731700000000004</c:v>
                </c:pt>
                <c:pt idx="185">
                  <c:v>93.279600000000002</c:v>
                </c:pt>
                <c:pt idx="186">
                  <c:v>92.977900000000005</c:v>
                </c:pt>
                <c:pt idx="187">
                  <c:v>93.106300000000005</c:v>
                </c:pt>
                <c:pt idx="188">
                  <c:v>93.066199999999995</c:v>
                </c:pt>
                <c:pt idx="189">
                  <c:v>93.280699999999996</c:v>
                </c:pt>
                <c:pt idx="190">
                  <c:v>93.507000000000005</c:v>
                </c:pt>
                <c:pt idx="191">
                  <c:v>93.447900000000004</c:v>
                </c:pt>
                <c:pt idx="192">
                  <c:v>93.128299999999996</c:v>
                </c:pt>
                <c:pt idx="193">
                  <c:v>93.692499999999995</c:v>
                </c:pt>
                <c:pt idx="194">
                  <c:v>93.842100000000002</c:v>
                </c:pt>
                <c:pt idx="195">
                  <c:v>93.947100000000006</c:v>
                </c:pt>
                <c:pt idx="196">
                  <c:v>93.654600000000002</c:v>
                </c:pt>
                <c:pt idx="197">
                  <c:v>94.641199999999998</c:v>
                </c:pt>
                <c:pt idx="198">
                  <c:v>94.814400000000006</c:v>
                </c:pt>
                <c:pt idx="199">
                  <c:v>94.493499999999997</c:v>
                </c:pt>
                <c:pt idx="200">
                  <c:v>94.567400000000006</c:v>
                </c:pt>
                <c:pt idx="201">
                  <c:v>94.802599999999998</c:v>
                </c:pt>
                <c:pt idx="202">
                  <c:v>94.709599999999995</c:v>
                </c:pt>
                <c:pt idx="203">
                  <c:v>94.922499999999999</c:v>
                </c:pt>
                <c:pt idx="204">
                  <c:v>94.737099999999998</c:v>
                </c:pt>
                <c:pt idx="205">
                  <c:v>94.898899999999998</c:v>
                </c:pt>
                <c:pt idx="206">
                  <c:v>94.8489</c:v>
                </c:pt>
                <c:pt idx="207">
                  <c:v>94.508499999999998</c:v>
                </c:pt>
                <c:pt idx="208">
                  <c:v>94.382199999999997</c:v>
                </c:pt>
                <c:pt idx="209">
                  <c:v>94.501300000000001</c:v>
                </c:pt>
                <c:pt idx="210">
                  <c:v>93.816599999999994</c:v>
                </c:pt>
                <c:pt idx="211">
                  <c:v>93.810199999999995</c:v>
                </c:pt>
                <c:pt idx="212">
                  <c:v>93.911900000000003</c:v>
                </c:pt>
                <c:pt idx="213">
                  <c:v>93.686800000000005</c:v>
                </c:pt>
                <c:pt idx="214">
                  <c:v>94.079099999999997</c:v>
                </c:pt>
                <c:pt idx="215">
                  <c:v>93.970200000000006</c:v>
                </c:pt>
                <c:pt idx="216">
                  <c:v>93.238500000000002</c:v>
                </c:pt>
                <c:pt idx="217">
                  <c:v>93.127200000000002</c:v>
                </c:pt>
                <c:pt idx="218">
                  <c:v>92.752700000000004</c:v>
                </c:pt>
                <c:pt idx="219">
                  <c:v>92.923000000000002</c:v>
                </c:pt>
                <c:pt idx="220">
                  <c:v>93.275400000000005</c:v>
                </c:pt>
                <c:pt idx="221">
                  <c:v>93.275599999999997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Sheet1!$G$1</c:f>
              <c:strCache>
                <c:ptCount val="1"/>
                <c:pt idx="0">
                  <c:v>RMBX（SDR）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Sheet1!$A$688:$A$909</c:f>
              <c:numCache>
                <c:formatCode>yyyy\-mm\-dd;@</c:formatCode>
                <c:ptCount val="222"/>
                <c:pt idx="0">
                  <c:v>42738</c:v>
                </c:pt>
                <c:pt idx="1">
                  <c:v>42739</c:v>
                </c:pt>
                <c:pt idx="2">
                  <c:v>42740</c:v>
                </c:pt>
                <c:pt idx="3">
                  <c:v>42741</c:v>
                </c:pt>
                <c:pt idx="4">
                  <c:v>42744</c:v>
                </c:pt>
                <c:pt idx="5">
                  <c:v>42745</c:v>
                </c:pt>
                <c:pt idx="6">
                  <c:v>42746</c:v>
                </c:pt>
                <c:pt idx="7">
                  <c:v>42747</c:v>
                </c:pt>
                <c:pt idx="8">
                  <c:v>42748</c:v>
                </c:pt>
                <c:pt idx="9">
                  <c:v>42751</c:v>
                </c:pt>
                <c:pt idx="10">
                  <c:v>42752</c:v>
                </c:pt>
                <c:pt idx="11">
                  <c:v>42753</c:v>
                </c:pt>
                <c:pt idx="12">
                  <c:v>42754</c:v>
                </c:pt>
                <c:pt idx="13">
                  <c:v>42755</c:v>
                </c:pt>
                <c:pt idx="14">
                  <c:v>42758</c:v>
                </c:pt>
                <c:pt idx="15">
                  <c:v>42759</c:v>
                </c:pt>
                <c:pt idx="16">
                  <c:v>42760</c:v>
                </c:pt>
                <c:pt idx="17">
                  <c:v>42761</c:v>
                </c:pt>
                <c:pt idx="18">
                  <c:v>42769</c:v>
                </c:pt>
                <c:pt idx="19">
                  <c:v>42772</c:v>
                </c:pt>
                <c:pt idx="20">
                  <c:v>42773</c:v>
                </c:pt>
                <c:pt idx="21">
                  <c:v>42774</c:v>
                </c:pt>
                <c:pt idx="22">
                  <c:v>42775</c:v>
                </c:pt>
                <c:pt idx="23">
                  <c:v>42776</c:v>
                </c:pt>
                <c:pt idx="24">
                  <c:v>42779</c:v>
                </c:pt>
                <c:pt idx="25">
                  <c:v>42780</c:v>
                </c:pt>
                <c:pt idx="26">
                  <c:v>42781</c:v>
                </c:pt>
                <c:pt idx="27">
                  <c:v>42782</c:v>
                </c:pt>
                <c:pt idx="28">
                  <c:v>42783</c:v>
                </c:pt>
                <c:pt idx="29">
                  <c:v>42786</c:v>
                </c:pt>
                <c:pt idx="30">
                  <c:v>42787</c:v>
                </c:pt>
                <c:pt idx="31">
                  <c:v>42788</c:v>
                </c:pt>
                <c:pt idx="32">
                  <c:v>42789</c:v>
                </c:pt>
                <c:pt idx="33">
                  <c:v>42790</c:v>
                </c:pt>
                <c:pt idx="34">
                  <c:v>42793</c:v>
                </c:pt>
                <c:pt idx="35">
                  <c:v>42794</c:v>
                </c:pt>
                <c:pt idx="36">
                  <c:v>42795</c:v>
                </c:pt>
                <c:pt idx="37">
                  <c:v>42796</c:v>
                </c:pt>
                <c:pt idx="38">
                  <c:v>42797</c:v>
                </c:pt>
                <c:pt idx="39">
                  <c:v>42800</c:v>
                </c:pt>
                <c:pt idx="40">
                  <c:v>42801</c:v>
                </c:pt>
                <c:pt idx="41">
                  <c:v>42802</c:v>
                </c:pt>
                <c:pt idx="42">
                  <c:v>42803</c:v>
                </c:pt>
                <c:pt idx="43">
                  <c:v>42804</c:v>
                </c:pt>
                <c:pt idx="44">
                  <c:v>42807</c:v>
                </c:pt>
                <c:pt idx="45">
                  <c:v>42808</c:v>
                </c:pt>
                <c:pt idx="46">
                  <c:v>42809</c:v>
                </c:pt>
                <c:pt idx="47">
                  <c:v>42810</c:v>
                </c:pt>
                <c:pt idx="48">
                  <c:v>42811</c:v>
                </c:pt>
                <c:pt idx="49">
                  <c:v>42814</c:v>
                </c:pt>
                <c:pt idx="50">
                  <c:v>42815</c:v>
                </c:pt>
                <c:pt idx="51">
                  <c:v>42816</c:v>
                </c:pt>
                <c:pt idx="52">
                  <c:v>42817</c:v>
                </c:pt>
                <c:pt idx="53">
                  <c:v>42818</c:v>
                </c:pt>
                <c:pt idx="54">
                  <c:v>42821</c:v>
                </c:pt>
                <c:pt idx="55">
                  <c:v>42822</c:v>
                </c:pt>
                <c:pt idx="56">
                  <c:v>42823</c:v>
                </c:pt>
                <c:pt idx="57">
                  <c:v>42824</c:v>
                </c:pt>
                <c:pt idx="58">
                  <c:v>42825</c:v>
                </c:pt>
                <c:pt idx="59">
                  <c:v>42830</c:v>
                </c:pt>
                <c:pt idx="60">
                  <c:v>42831</c:v>
                </c:pt>
                <c:pt idx="61">
                  <c:v>42832</c:v>
                </c:pt>
                <c:pt idx="62">
                  <c:v>42835</c:v>
                </c:pt>
                <c:pt idx="63">
                  <c:v>42836</c:v>
                </c:pt>
                <c:pt idx="64">
                  <c:v>42837</c:v>
                </c:pt>
                <c:pt idx="65">
                  <c:v>42838</c:v>
                </c:pt>
                <c:pt idx="66">
                  <c:v>42839</c:v>
                </c:pt>
                <c:pt idx="67">
                  <c:v>42842</c:v>
                </c:pt>
                <c:pt idx="68">
                  <c:v>42843</c:v>
                </c:pt>
                <c:pt idx="69">
                  <c:v>42844</c:v>
                </c:pt>
                <c:pt idx="70">
                  <c:v>42845</c:v>
                </c:pt>
                <c:pt idx="71">
                  <c:v>42846</c:v>
                </c:pt>
                <c:pt idx="72">
                  <c:v>42849</c:v>
                </c:pt>
                <c:pt idx="73">
                  <c:v>42850</c:v>
                </c:pt>
                <c:pt idx="74">
                  <c:v>42851</c:v>
                </c:pt>
                <c:pt idx="75">
                  <c:v>42852</c:v>
                </c:pt>
                <c:pt idx="76">
                  <c:v>42853</c:v>
                </c:pt>
                <c:pt idx="77">
                  <c:v>42857</c:v>
                </c:pt>
                <c:pt idx="78">
                  <c:v>42858</c:v>
                </c:pt>
                <c:pt idx="79">
                  <c:v>42859</c:v>
                </c:pt>
                <c:pt idx="80">
                  <c:v>42860</c:v>
                </c:pt>
                <c:pt idx="81">
                  <c:v>42863</c:v>
                </c:pt>
                <c:pt idx="82">
                  <c:v>42864</c:v>
                </c:pt>
                <c:pt idx="83">
                  <c:v>42865</c:v>
                </c:pt>
                <c:pt idx="84">
                  <c:v>42866</c:v>
                </c:pt>
                <c:pt idx="85">
                  <c:v>42867</c:v>
                </c:pt>
                <c:pt idx="86">
                  <c:v>42870</c:v>
                </c:pt>
                <c:pt idx="87">
                  <c:v>42871</c:v>
                </c:pt>
                <c:pt idx="88">
                  <c:v>42872</c:v>
                </c:pt>
                <c:pt idx="89">
                  <c:v>42873</c:v>
                </c:pt>
                <c:pt idx="90">
                  <c:v>42874</c:v>
                </c:pt>
                <c:pt idx="91">
                  <c:v>42877</c:v>
                </c:pt>
                <c:pt idx="92">
                  <c:v>42878</c:v>
                </c:pt>
                <c:pt idx="93">
                  <c:v>42879</c:v>
                </c:pt>
                <c:pt idx="94">
                  <c:v>42880</c:v>
                </c:pt>
                <c:pt idx="95">
                  <c:v>42881</c:v>
                </c:pt>
                <c:pt idx="96">
                  <c:v>42886</c:v>
                </c:pt>
                <c:pt idx="97">
                  <c:v>42887</c:v>
                </c:pt>
                <c:pt idx="98">
                  <c:v>42888</c:v>
                </c:pt>
                <c:pt idx="99">
                  <c:v>42891</c:v>
                </c:pt>
                <c:pt idx="100">
                  <c:v>42892</c:v>
                </c:pt>
                <c:pt idx="101">
                  <c:v>42893</c:v>
                </c:pt>
                <c:pt idx="102">
                  <c:v>42894</c:v>
                </c:pt>
                <c:pt idx="103">
                  <c:v>42895</c:v>
                </c:pt>
                <c:pt idx="104">
                  <c:v>42898</c:v>
                </c:pt>
                <c:pt idx="105">
                  <c:v>42899</c:v>
                </c:pt>
                <c:pt idx="106">
                  <c:v>42900</c:v>
                </c:pt>
                <c:pt idx="107">
                  <c:v>42901</c:v>
                </c:pt>
                <c:pt idx="108">
                  <c:v>42902</c:v>
                </c:pt>
                <c:pt idx="109">
                  <c:v>42905</c:v>
                </c:pt>
                <c:pt idx="110">
                  <c:v>42906</c:v>
                </c:pt>
                <c:pt idx="111">
                  <c:v>42907</c:v>
                </c:pt>
                <c:pt idx="112">
                  <c:v>42908</c:v>
                </c:pt>
                <c:pt idx="113">
                  <c:v>42909</c:v>
                </c:pt>
                <c:pt idx="114">
                  <c:v>42912</c:v>
                </c:pt>
                <c:pt idx="115">
                  <c:v>42913</c:v>
                </c:pt>
                <c:pt idx="116">
                  <c:v>42914</c:v>
                </c:pt>
                <c:pt idx="117">
                  <c:v>42915</c:v>
                </c:pt>
                <c:pt idx="118">
                  <c:v>42916</c:v>
                </c:pt>
                <c:pt idx="119">
                  <c:v>42919</c:v>
                </c:pt>
                <c:pt idx="120">
                  <c:v>42920</c:v>
                </c:pt>
                <c:pt idx="121">
                  <c:v>42921</c:v>
                </c:pt>
                <c:pt idx="122">
                  <c:v>42922</c:v>
                </c:pt>
                <c:pt idx="123">
                  <c:v>42923</c:v>
                </c:pt>
                <c:pt idx="124">
                  <c:v>42926</c:v>
                </c:pt>
                <c:pt idx="125">
                  <c:v>42927</c:v>
                </c:pt>
                <c:pt idx="126">
                  <c:v>42928</c:v>
                </c:pt>
                <c:pt idx="127">
                  <c:v>42929</c:v>
                </c:pt>
                <c:pt idx="128">
                  <c:v>42930</c:v>
                </c:pt>
                <c:pt idx="129">
                  <c:v>42933</c:v>
                </c:pt>
                <c:pt idx="130">
                  <c:v>42934</c:v>
                </c:pt>
                <c:pt idx="131">
                  <c:v>42935</c:v>
                </c:pt>
                <c:pt idx="132">
                  <c:v>42936</c:v>
                </c:pt>
                <c:pt idx="133">
                  <c:v>42937</c:v>
                </c:pt>
                <c:pt idx="134">
                  <c:v>42940</c:v>
                </c:pt>
                <c:pt idx="135">
                  <c:v>42941</c:v>
                </c:pt>
                <c:pt idx="136">
                  <c:v>42942</c:v>
                </c:pt>
                <c:pt idx="137">
                  <c:v>42943</c:v>
                </c:pt>
                <c:pt idx="138">
                  <c:v>42944</c:v>
                </c:pt>
                <c:pt idx="139">
                  <c:v>42947</c:v>
                </c:pt>
                <c:pt idx="140">
                  <c:v>42948</c:v>
                </c:pt>
                <c:pt idx="141">
                  <c:v>42949</c:v>
                </c:pt>
                <c:pt idx="142">
                  <c:v>42950</c:v>
                </c:pt>
                <c:pt idx="143">
                  <c:v>42951</c:v>
                </c:pt>
                <c:pt idx="144">
                  <c:v>42954</c:v>
                </c:pt>
                <c:pt idx="145">
                  <c:v>42955</c:v>
                </c:pt>
                <c:pt idx="146">
                  <c:v>42956</c:v>
                </c:pt>
                <c:pt idx="147">
                  <c:v>42957</c:v>
                </c:pt>
                <c:pt idx="148">
                  <c:v>42958</c:v>
                </c:pt>
                <c:pt idx="149">
                  <c:v>42961</c:v>
                </c:pt>
                <c:pt idx="150">
                  <c:v>42962</c:v>
                </c:pt>
                <c:pt idx="151">
                  <c:v>42963</c:v>
                </c:pt>
                <c:pt idx="152">
                  <c:v>42964</c:v>
                </c:pt>
                <c:pt idx="153">
                  <c:v>42965</c:v>
                </c:pt>
                <c:pt idx="154">
                  <c:v>42968</c:v>
                </c:pt>
                <c:pt idx="155">
                  <c:v>42969</c:v>
                </c:pt>
                <c:pt idx="156">
                  <c:v>42970</c:v>
                </c:pt>
                <c:pt idx="157">
                  <c:v>42971</c:v>
                </c:pt>
                <c:pt idx="158">
                  <c:v>42972</c:v>
                </c:pt>
                <c:pt idx="159">
                  <c:v>42975</c:v>
                </c:pt>
                <c:pt idx="160">
                  <c:v>42976</c:v>
                </c:pt>
                <c:pt idx="161">
                  <c:v>42977</c:v>
                </c:pt>
                <c:pt idx="162">
                  <c:v>42978</c:v>
                </c:pt>
                <c:pt idx="163">
                  <c:v>42979</c:v>
                </c:pt>
                <c:pt idx="164">
                  <c:v>42982</c:v>
                </c:pt>
                <c:pt idx="165">
                  <c:v>42983</c:v>
                </c:pt>
                <c:pt idx="166">
                  <c:v>42984</c:v>
                </c:pt>
                <c:pt idx="167">
                  <c:v>42985</c:v>
                </c:pt>
                <c:pt idx="168">
                  <c:v>42986</c:v>
                </c:pt>
                <c:pt idx="169">
                  <c:v>42989</c:v>
                </c:pt>
                <c:pt idx="170">
                  <c:v>42990</c:v>
                </c:pt>
                <c:pt idx="171">
                  <c:v>42991</c:v>
                </c:pt>
                <c:pt idx="172">
                  <c:v>42992</c:v>
                </c:pt>
                <c:pt idx="173">
                  <c:v>42993</c:v>
                </c:pt>
                <c:pt idx="174">
                  <c:v>42996</c:v>
                </c:pt>
                <c:pt idx="175">
                  <c:v>42997</c:v>
                </c:pt>
                <c:pt idx="176">
                  <c:v>42998</c:v>
                </c:pt>
                <c:pt idx="177">
                  <c:v>42999</c:v>
                </c:pt>
                <c:pt idx="178">
                  <c:v>43000</c:v>
                </c:pt>
                <c:pt idx="179">
                  <c:v>43003</c:v>
                </c:pt>
                <c:pt idx="180">
                  <c:v>43004</c:v>
                </c:pt>
                <c:pt idx="181">
                  <c:v>43005</c:v>
                </c:pt>
                <c:pt idx="182">
                  <c:v>43006</c:v>
                </c:pt>
                <c:pt idx="183">
                  <c:v>43007</c:v>
                </c:pt>
                <c:pt idx="184">
                  <c:v>43017</c:v>
                </c:pt>
                <c:pt idx="185">
                  <c:v>43018</c:v>
                </c:pt>
                <c:pt idx="186">
                  <c:v>43019</c:v>
                </c:pt>
                <c:pt idx="187">
                  <c:v>43020</c:v>
                </c:pt>
                <c:pt idx="188">
                  <c:v>43021</c:v>
                </c:pt>
                <c:pt idx="189">
                  <c:v>43024</c:v>
                </c:pt>
                <c:pt idx="190">
                  <c:v>43025</c:v>
                </c:pt>
                <c:pt idx="191">
                  <c:v>43026</c:v>
                </c:pt>
                <c:pt idx="192">
                  <c:v>43027</c:v>
                </c:pt>
                <c:pt idx="193">
                  <c:v>43028</c:v>
                </c:pt>
                <c:pt idx="194">
                  <c:v>43031</c:v>
                </c:pt>
                <c:pt idx="195">
                  <c:v>43032</c:v>
                </c:pt>
                <c:pt idx="196">
                  <c:v>43033</c:v>
                </c:pt>
                <c:pt idx="197">
                  <c:v>43034</c:v>
                </c:pt>
                <c:pt idx="198">
                  <c:v>43035</c:v>
                </c:pt>
                <c:pt idx="199">
                  <c:v>43038</c:v>
                </c:pt>
                <c:pt idx="200">
                  <c:v>43039</c:v>
                </c:pt>
                <c:pt idx="201">
                  <c:v>43040</c:v>
                </c:pt>
                <c:pt idx="202">
                  <c:v>43041</c:v>
                </c:pt>
                <c:pt idx="203">
                  <c:v>43042</c:v>
                </c:pt>
                <c:pt idx="204">
                  <c:v>43045</c:v>
                </c:pt>
                <c:pt idx="205">
                  <c:v>43046</c:v>
                </c:pt>
                <c:pt idx="206">
                  <c:v>43047</c:v>
                </c:pt>
                <c:pt idx="207">
                  <c:v>43048</c:v>
                </c:pt>
                <c:pt idx="208">
                  <c:v>43049</c:v>
                </c:pt>
                <c:pt idx="209">
                  <c:v>43052</c:v>
                </c:pt>
                <c:pt idx="210">
                  <c:v>43053</c:v>
                </c:pt>
                <c:pt idx="211">
                  <c:v>43054</c:v>
                </c:pt>
                <c:pt idx="212">
                  <c:v>43055</c:v>
                </c:pt>
                <c:pt idx="213">
                  <c:v>43056</c:v>
                </c:pt>
                <c:pt idx="214">
                  <c:v>43059</c:v>
                </c:pt>
                <c:pt idx="215">
                  <c:v>43060</c:v>
                </c:pt>
                <c:pt idx="216">
                  <c:v>43061</c:v>
                </c:pt>
                <c:pt idx="217">
                  <c:v>43062</c:v>
                </c:pt>
                <c:pt idx="218">
                  <c:v>43063</c:v>
                </c:pt>
                <c:pt idx="219">
                  <c:v>43066</c:v>
                </c:pt>
                <c:pt idx="220">
                  <c:v>43067</c:v>
                </c:pt>
                <c:pt idx="221">
                  <c:v>43068</c:v>
                </c:pt>
              </c:numCache>
            </c:numRef>
          </c:cat>
          <c:val>
            <c:numRef>
              <c:f>Sheet1!$G$688:$G$909</c:f>
              <c:numCache>
                <c:formatCode>General</c:formatCode>
                <c:ptCount val="222"/>
                <c:pt idx="0">
                  <c:v>102.9001040468285</c:v>
                </c:pt>
                <c:pt idx="1">
                  <c:v>103.09774381788608</c:v>
                </c:pt>
                <c:pt idx="2">
                  <c:v>102.97618307852181</c:v>
                </c:pt>
                <c:pt idx="3">
                  <c:v>103.39491930073829</c:v>
                </c:pt>
                <c:pt idx="4">
                  <c:v>103.03497748526458</c:v>
                </c:pt>
                <c:pt idx="5">
                  <c:v>102.88860735877626</c:v>
                </c:pt>
                <c:pt idx="6">
                  <c:v>102.981127463896</c:v>
                </c:pt>
                <c:pt idx="7">
                  <c:v>102.93633769899509</c:v>
                </c:pt>
                <c:pt idx="8">
                  <c:v>103.21386577667965</c:v>
                </c:pt>
                <c:pt idx="9">
                  <c:v>103.22063156928603</c:v>
                </c:pt>
                <c:pt idx="10">
                  <c:v>103.09937781878533</c:v>
                </c:pt>
                <c:pt idx="11">
                  <c:v>103.03198209971085</c:v>
                </c:pt>
                <c:pt idx="12">
                  <c:v>103.54690713093323</c:v>
                </c:pt>
                <c:pt idx="13">
                  <c:v>103.17174351875124</c:v>
                </c:pt>
                <c:pt idx="14">
                  <c:v>103.02107112371823</c:v>
                </c:pt>
                <c:pt idx="15">
                  <c:v>102.92641260734932</c:v>
                </c:pt>
                <c:pt idx="16">
                  <c:v>102.78673128103748</c:v>
                </c:pt>
                <c:pt idx="17">
                  <c:v>102.53980358688331</c:v>
                </c:pt>
                <c:pt idx="18">
                  <c:v>102.64009903716516</c:v>
                </c:pt>
                <c:pt idx="19">
                  <c:v>102.50440971718162</c:v>
                </c:pt>
                <c:pt idx="20">
                  <c:v>102.63513548731812</c:v>
                </c:pt>
                <c:pt idx="21">
                  <c:v>102.47701308629003</c:v>
                </c:pt>
                <c:pt idx="22">
                  <c:v>102.59277093124517</c:v>
                </c:pt>
                <c:pt idx="23">
                  <c:v>102.75684139748995</c:v>
                </c:pt>
                <c:pt idx="24">
                  <c:v>102.82260300429569</c:v>
                </c:pt>
                <c:pt idx="25">
                  <c:v>102.94858795158792</c:v>
                </c:pt>
                <c:pt idx="26">
                  <c:v>103.39829447816567</c:v>
                </c:pt>
                <c:pt idx="27">
                  <c:v>103.29927489623942</c:v>
                </c:pt>
                <c:pt idx="28">
                  <c:v>103.20518473199733</c:v>
                </c:pt>
                <c:pt idx="29">
                  <c:v>103.00953362671305</c:v>
                </c:pt>
                <c:pt idx="30">
                  <c:v>102.98325410323508</c:v>
                </c:pt>
                <c:pt idx="31">
                  <c:v>103.17339849771304</c:v>
                </c:pt>
                <c:pt idx="32">
                  <c:v>103.29258326393158</c:v>
                </c:pt>
                <c:pt idx="33">
                  <c:v>103.10892272547125</c:v>
                </c:pt>
                <c:pt idx="34">
                  <c:v>103.12501805341847</c:v>
                </c:pt>
                <c:pt idx="35">
                  <c:v>103.0993868080821</c:v>
                </c:pt>
                <c:pt idx="36">
                  <c:v>103.19921483526959</c:v>
                </c:pt>
                <c:pt idx="37">
                  <c:v>103.41541618458751</c:v>
                </c:pt>
                <c:pt idx="38">
                  <c:v>103.49706923372347</c:v>
                </c:pt>
                <c:pt idx="39">
                  <c:v>103.0642057425198</c:v>
                </c:pt>
                <c:pt idx="40">
                  <c:v>103.09084200160035</c:v>
                </c:pt>
                <c:pt idx="41">
                  <c:v>103.0772353912779</c:v>
                </c:pt>
                <c:pt idx="42">
                  <c:v>103.0670183476162</c:v>
                </c:pt>
                <c:pt idx="43">
                  <c:v>103.02562883253646</c:v>
                </c:pt>
                <c:pt idx="44">
                  <c:v>102.83217194263837</c:v>
                </c:pt>
                <c:pt idx="45">
                  <c:v>102.70782101960529</c:v>
                </c:pt>
                <c:pt idx="46">
                  <c:v>102.8697785966347</c:v>
                </c:pt>
                <c:pt idx="47">
                  <c:v>102.5496888746417</c:v>
                </c:pt>
                <c:pt idx="48">
                  <c:v>102.36764754935569</c:v>
                </c:pt>
                <c:pt idx="49">
                  <c:v>102.17618045583821</c:v>
                </c:pt>
                <c:pt idx="50">
                  <c:v>102.117589380799</c:v>
                </c:pt>
                <c:pt idx="51">
                  <c:v>101.93815616793684</c:v>
                </c:pt>
                <c:pt idx="52">
                  <c:v>102.03610000866144</c:v>
                </c:pt>
                <c:pt idx="53">
                  <c:v>102.03960918408599</c:v>
                </c:pt>
                <c:pt idx="54">
                  <c:v>101.95333421331472</c:v>
                </c:pt>
                <c:pt idx="55">
                  <c:v>101.75549354953985</c:v>
                </c:pt>
                <c:pt idx="56">
                  <c:v>101.86891986729123</c:v>
                </c:pt>
                <c:pt idx="57">
                  <c:v>102.1166139029654</c:v>
                </c:pt>
                <c:pt idx="58">
                  <c:v>102.2403347168745</c:v>
                </c:pt>
                <c:pt idx="59">
                  <c:v>102.31842920611143</c:v>
                </c:pt>
                <c:pt idx="60">
                  <c:v>102.22372986207473</c:v>
                </c:pt>
                <c:pt idx="61">
                  <c:v>102.32896240268519</c:v>
                </c:pt>
                <c:pt idx="62">
                  <c:v>102.55677712475438</c:v>
                </c:pt>
                <c:pt idx="63">
                  <c:v>102.57771425767031</c:v>
                </c:pt>
                <c:pt idx="64">
                  <c:v>102.42192741376392</c:v>
                </c:pt>
                <c:pt idx="65">
                  <c:v>102.39781180730824</c:v>
                </c:pt>
                <c:pt idx="66">
                  <c:v>102.50428601369053</c:v>
                </c:pt>
                <c:pt idx="67">
                  <c:v>102.44818107915681</c:v>
                </c:pt>
                <c:pt idx="68">
                  <c:v>102.28937421949014</c:v>
                </c:pt>
                <c:pt idx="69">
                  <c:v>101.92382667308463</c:v>
                </c:pt>
                <c:pt idx="70">
                  <c:v>101.84052336015452</c:v>
                </c:pt>
                <c:pt idx="71">
                  <c:v>101.82472486550327</c:v>
                </c:pt>
                <c:pt idx="72">
                  <c:v>101.61424232546219</c:v>
                </c:pt>
                <c:pt idx="73">
                  <c:v>101.40210859535495</c:v>
                </c:pt>
                <c:pt idx="74">
                  <c:v>101.22347418083919</c:v>
                </c:pt>
                <c:pt idx="75">
                  <c:v>101.19553751786934</c:v>
                </c:pt>
                <c:pt idx="76">
                  <c:v>101.23911371157084</c:v>
                </c:pt>
                <c:pt idx="77">
                  <c:v>101.1358467806821</c:v>
                </c:pt>
                <c:pt idx="78">
                  <c:v>101.10647468721159</c:v>
                </c:pt>
                <c:pt idx="79">
                  <c:v>101.27909690867163</c:v>
                </c:pt>
                <c:pt idx="80">
                  <c:v>101.02871280616141</c:v>
                </c:pt>
                <c:pt idx="81">
                  <c:v>100.93913081226201</c:v>
                </c:pt>
                <c:pt idx="82">
                  <c:v>100.96876154675401</c:v>
                </c:pt>
                <c:pt idx="83">
                  <c:v>101.13680002956498</c:v>
                </c:pt>
                <c:pt idx="84">
                  <c:v>101.29182294391738</c:v>
                </c:pt>
                <c:pt idx="85">
                  <c:v>101.40319547335841</c:v>
                </c:pt>
                <c:pt idx="86">
                  <c:v>101.32198825752266</c:v>
                </c:pt>
                <c:pt idx="87">
                  <c:v>101.1952699854114</c:v>
                </c:pt>
                <c:pt idx="88">
                  <c:v>100.9267856887575</c:v>
                </c:pt>
                <c:pt idx="89">
                  <c:v>100.56338499540105</c:v>
                </c:pt>
                <c:pt idx="90">
                  <c:v>100.47871063554297</c:v>
                </c:pt>
                <c:pt idx="91">
                  <c:v>100.32005336039364</c:v>
                </c:pt>
                <c:pt idx="92">
                  <c:v>100.18623326131933</c:v>
                </c:pt>
                <c:pt idx="93">
                  <c:v>100.27088899315231</c:v>
                </c:pt>
                <c:pt idx="94">
                  <c:v>100.28624064590623</c:v>
                </c:pt>
                <c:pt idx="95">
                  <c:v>100.43137650702883</c:v>
                </c:pt>
                <c:pt idx="96">
                  <c:v>100.64908271278775</c:v>
                </c:pt>
                <c:pt idx="97">
                  <c:v>101.14407211383059</c:v>
                </c:pt>
                <c:pt idx="98">
                  <c:v>101.36142242225658</c:v>
                </c:pt>
                <c:pt idx="99">
                  <c:v>101.29158815084851</c:v>
                </c:pt>
                <c:pt idx="100">
                  <c:v>101.3186948711855</c:v>
                </c:pt>
                <c:pt idx="101">
                  <c:v>101.29489940146281</c:v>
                </c:pt>
                <c:pt idx="102">
                  <c:v>101.24702049925374</c:v>
                </c:pt>
                <c:pt idx="103">
                  <c:v>101.58361533242358</c:v>
                </c:pt>
                <c:pt idx="104">
                  <c:v>101.62945759603608</c:v>
                </c:pt>
                <c:pt idx="105">
                  <c:v>101.66902372818841</c:v>
                </c:pt>
                <c:pt idx="106">
                  <c:v>101.59613366467389</c:v>
                </c:pt>
                <c:pt idx="107">
                  <c:v>101.63835766686971</c:v>
                </c:pt>
                <c:pt idx="108">
                  <c:v>101.78757566478538</c:v>
                </c:pt>
                <c:pt idx="109">
                  <c:v>101.62589690588509</c:v>
                </c:pt>
                <c:pt idx="110">
                  <c:v>101.7159205635604</c:v>
                </c:pt>
                <c:pt idx="111">
                  <c:v>101.67408117305716</c:v>
                </c:pt>
                <c:pt idx="112">
                  <c:v>101.53145717969542</c:v>
                </c:pt>
                <c:pt idx="113">
                  <c:v>101.52864570204474</c:v>
                </c:pt>
                <c:pt idx="114">
                  <c:v>101.32470318156987</c:v>
                </c:pt>
                <c:pt idx="115">
                  <c:v>101.33986145126718</c:v>
                </c:pt>
                <c:pt idx="116">
                  <c:v>101.10698176241293</c:v>
                </c:pt>
                <c:pt idx="117">
                  <c:v>101.03727512904509</c:v>
                </c:pt>
                <c:pt idx="118">
                  <c:v>101.05325882363898</c:v>
                </c:pt>
                <c:pt idx="119">
                  <c:v>101.09631687239853</c:v>
                </c:pt>
                <c:pt idx="120">
                  <c:v>101.21433519268588</c:v>
                </c:pt>
                <c:pt idx="121">
                  <c:v>101.20290744263778</c:v>
                </c:pt>
                <c:pt idx="122">
                  <c:v>101.20907805837689</c:v>
                </c:pt>
                <c:pt idx="123">
                  <c:v>100.99234451784307</c:v>
                </c:pt>
                <c:pt idx="124">
                  <c:v>101.11733341578612</c:v>
                </c:pt>
                <c:pt idx="125">
                  <c:v>101.13116834635176</c:v>
                </c:pt>
                <c:pt idx="126">
                  <c:v>101.0404131356988</c:v>
                </c:pt>
                <c:pt idx="127">
                  <c:v>101.23322436749463</c:v>
                </c:pt>
                <c:pt idx="128">
                  <c:v>101.30821428633953</c:v>
                </c:pt>
                <c:pt idx="129">
                  <c:v>101.17031790500488</c:v>
                </c:pt>
                <c:pt idx="130">
                  <c:v>101.13795035376809</c:v>
                </c:pt>
                <c:pt idx="131">
                  <c:v>101.1074821988376</c:v>
                </c:pt>
                <c:pt idx="132">
                  <c:v>101.15183111387958</c:v>
                </c:pt>
                <c:pt idx="133">
                  <c:v>100.95688619747088</c:v>
                </c:pt>
                <c:pt idx="134">
                  <c:v>100.69797255137858</c:v>
                </c:pt>
                <c:pt idx="135">
                  <c:v>100.72600888460119</c:v>
                </c:pt>
                <c:pt idx="136">
                  <c:v>100.69923936270857</c:v>
                </c:pt>
                <c:pt idx="137">
                  <c:v>100.57231026872438</c:v>
                </c:pt>
                <c:pt idx="138">
                  <c:v>100.67564695501785</c:v>
                </c:pt>
                <c:pt idx="139">
                  <c:v>100.49073880795231</c:v>
                </c:pt>
                <c:pt idx="140">
                  <c:v>100.39309009610322</c:v>
                </c:pt>
                <c:pt idx="141">
                  <c:v>100.35746102080805</c:v>
                </c:pt>
                <c:pt idx="142">
                  <c:v>100.24249963119144</c:v>
                </c:pt>
                <c:pt idx="143">
                  <c:v>100.24242414636583</c:v>
                </c:pt>
                <c:pt idx="144">
                  <c:v>100.56688128989674</c:v>
                </c:pt>
                <c:pt idx="145">
                  <c:v>100.59220074881976</c:v>
                </c:pt>
                <c:pt idx="146">
                  <c:v>100.87977633933707</c:v>
                </c:pt>
                <c:pt idx="147">
                  <c:v>101.30630255675976</c:v>
                </c:pt>
                <c:pt idx="148">
                  <c:v>101.49626522421993</c:v>
                </c:pt>
                <c:pt idx="149">
                  <c:v>101.33748181054283</c:v>
                </c:pt>
                <c:pt idx="150">
                  <c:v>101.40012297906145</c:v>
                </c:pt>
                <c:pt idx="151">
                  <c:v>101.53905597986896</c:v>
                </c:pt>
                <c:pt idx="152">
                  <c:v>101.46263910623907</c:v>
                </c:pt>
                <c:pt idx="153">
                  <c:v>101.54211752764814</c:v>
                </c:pt>
                <c:pt idx="154">
                  <c:v>101.47861246652386</c:v>
                </c:pt>
                <c:pt idx="155">
                  <c:v>101.4016710131088</c:v>
                </c:pt>
                <c:pt idx="156">
                  <c:v>101.65464637552459</c:v>
                </c:pt>
                <c:pt idx="157">
                  <c:v>101.58852757593672</c:v>
                </c:pt>
                <c:pt idx="158">
                  <c:v>101.62578117531569</c:v>
                </c:pt>
                <c:pt idx="159">
                  <c:v>101.35657841091916</c:v>
                </c:pt>
                <c:pt idx="160">
                  <c:v>101.3307953182258</c:v>
                </c:pt>
                <c:pt idx="161">
                  <c:v>101.69569874195761</c:v>
                </c:pt>
                <c:pt idx="162">
                  <c:v>102.14746883441808</c:v>
                </c:pt>
                <c:pt idx="163">
                  <c:v>102.23260043126197</c:v>
                </c:pt>
                <c:pt idx="164">
                  <c:v>102.64212190043176</c:v>
                </c:pt>
                <c:pt idx="165">
                  <c:v>103.20428572603801</c:v>
                </c:pt>
                <c:pt idx="166">
                  <c:v>102.89634243410239</c:v>
                </c:pt>
                <c:pt idx="167">
                  <c:v>102.98785868748095</c:v>
                </c:pt>
                <c:pt idx="168">
                  <c:v>103.07788415060872</c:v>
                </c:pt>
                <c:pt idx="169">
                  <c:v>103.1752831099507</c:v>
                </c:pt>
                <c:pt idx="170">
                  <c:v>102.81683757671168</c:v>
                </c:pt>
                <c:pt idx="171">
                  <c:v>102.57075095151156</c:v>
                </c:pt>
                <c:pt idx="172">
                  <c:v>102.77918491885414</c:v>
                </c:pt>
                <c:pt idx="173">
                  <c:v>102.5329927032335</c:v>
                </c:pt>
                <c:pt idx="174">
                  <c:v>102.39249764175966</c:v>
                </c:pt>
                <c:pt idx="175">
                  <c:v>102.22792988556219</c:v>
                </c:pt>
                <c:pt idx="176">
                  <c:v>101.92880976267162</c:v>
                </c:pt>
                <c:pt idx="177">
                  <c:v>102.12893968455816</c:v>
                </c:pt>
                <c:pt idx="178">
                  <c:v>101.8319963491422</c:v>
                </c:pt>
                <c:pt idx="179">
                  <c:v>101.82391901027823</c:v>
                </c:pt>
                <c:pt idx="180">
                  <c:v>101.77378612548137</c:v>
                </c:pt>
                <c:pt idx="181">
                  <c:v>101.83588211246463</c:v>
                </c:pt>
                <c:pt idx="182">
                  <c:v>101.93281461728927</c:v>
                </c:pt>
                <c:pt idx="183">
                  <c:v>101.6449164523014</c:v>
                </c:pt>
                <c:pt idx="184">
                  <c:v>101.90892661553201</c:v>
                </c:pt>
                <c:pt idx="185">
                  <c:v>102.2179835806605</c:v>
                </c:pt>
                <c:pt idx="186">
                  <c:v>102.57889847659303</c:v>
                </c:pt>
                <c:pt idx="187">
                  <c:v>102.46837909334565</c:v>
                </c:pt>
                <c:pt idx="188">
                  <c:v>102.41471504871484</c:v>
                </c:pt>
                <c:pt idx="189">
                  <c:v>102.49572577025521</c:v>
                </c:pt>
                <c:pt idx="190">
                  <c:v>102.52286479058948</c:v>
                </c:pt>
                <c:pt idx="191">
                  <c:v>102.44346910158153</c:v>
                </c:pt>
                <c:pt idx="192">
                  <c:v>102.27719928737913</c:v>
                </c:pt>
                <c:pt idx="193">
                  <c:v>102.14589142206074</c:v>
                </c:pt>
                <c:pt idx="194">
                  <c:v>102.28732863432406</c:v>
                </c:pt>
                <c:pt idx="195">
                  <c:v>102.20716470620121</c:v>
                </c:pt>
                <c:pt idx="196">
                  <c:v>102.19701881527803</c:v>
                </c:pt>
                <c:pt idx="197">
                  <c:v>101.91421142619362</c:v>
                </c:pt>
                <c:pt idx="198">
                  <c:v>102.39453576125395</c:v>
                </c:pt>
                <c:pt idx="199">
                  <c:v>102.45235283234817</c:v>
                </c:pt>
                <c:pt idx="200">
                  <c:v>102.33584930835762</c:v>
                </c:pt>
                <c:pt idx="201">
                  <c:v>102.44599050166403</c:v>
                </c:pt>
                <c:pt idx="202">
                  <c:v>102.74213842236544</c:v>
                </c:pt>
                <c:pt idx="203">
                  <c:v>103.01747222307208</c:v>
                </c:pt>
                <c:pt idx="204">
                  <c:v>102.88285397046364</c:v>
                </c:pt>
                <c:pt idx="205">
                  <c:v>102.82435544452757</c:v>
                </c:pt>
                <c:pt idx="206">
                  <c:v>102.75001772185884</c:v>
                </c:pt>
                <c:pt idx="207">
                  <c:v>102.77511661452041</c:v>
                </c:pt>
                <c:pt idx="208">
                  <c:v>102.59126323890384</c:v>
                </c:pt>
                <c:pt idx="209">
                  <c:v>102.48484881557036</c:v>
                </c:pt>
                <c:pt idx="210">
                  <c:v>102.40016063697959</c:v>
                </c:pt>
                <c:pt idx="211">
                  <c:v>102.10165276777165</c:v>
                </c:pt>
                <c:pt idx="212">
                  <c:v>102.08354989030668</c:v>
                </c:pt>
                <c:pt idx="213">
                  <c:v>102.11538692475213</c:v>
                </c:pt>
                <c:pt idx="214">
                  <c:v>102.12638063830988</c:v>
                </c:pt>
                <c:pt idx="215">
                  <c:v>102.03620540197657</c:v>
                </c:pt>
                <c:pt idx="216">
                  <c:v>102.09317942722687</c:v>
                </c:pt>
                <c:pt idx="217">
                  <c:v>102.09449272199763</c:v>
                </c:pt>
                <c:pt idx="218">
                  <c:v>102.33806987182086</c:v>
                </c:pt>
                <c:pt idx="219">
                  <c:v>102.01690807702992</c:v>
                </c:pt>
                <c:pt idx="220">
                  <c:v>101.93545599488938</c:v>
                </c:pt>
                <c:pt idx="221">
                  <c:v>102.01527862912998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351908672"/>
        <c:axId val="-351901600"/>
      </c:lineChart>
      <c:dateAx>
        <c:axId val="-351908672"/>
        <c:scaling>
          <c:orientation val="minMax"/>
        </c:scaling>
        <c:delete val="0"/>
        <c:axPos val="b"/>
        <c:numFmt formatCode="yyyy\-mm\-dd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351901600"/>
        <c:crosses val="autoZero"/>
        <c:auto val="1"/>
        <c:lblOffset val="100"/>
        <c:baseTimeUnit val="days"/>
      </c:dateAx>
      <c:valAx>
        <c:axId val="-351901600"/>
        <c:scaling>
          <c:orientation val="minMax"/>
          <c:min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35190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682FE3-1ADC-4AE1-A9A7-4E34244CB5C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137CA9D-9C99-4F7B-9938-F1AA924F9288}">
      <dgm:prSet phldrT="[文本]"/>
      <dgm:spPr/>
      <dgm:t>
        <a:bodyPr/>
        <a:lstStyle/>
        <a:p>
          <a:r>
            <a:rPr lang="en-US" altLang="zh-CN" dirty="0" smtClean="0"/>
            <a:t>Depreciation Expectation</a:t>
          </a:r>
          <a:endParaRPr lang="zh-CN" altLang="en-US" dirty="0"/>
        </a:p>
      </dgm:t>
    </dgm:pt>
    <dgm:pt modelId="{E96AD676-8525-4472-8E8A-F24F64B672D9}" type="parTrans" cxnId="{6C0E44BD-D16B-4B37-9A33-060E39B3B1C5}">
      <dgm:prSet/>
      <dgm:spPr/>
      <dgm:t>
        <a:bodyPr/>
        <a:lstStyle/>
        <a:p>
          <a:endParaRPr lang="zh-CN" altLang="en-US"/>
        </a:p>
      </dgm:t>
    </dgm:pt>
    <dgm:pt modelId="{2C89CED5-775B-4C1C-BF3D-60051D68936C}" type="sibTrans" cxnId="{6C0E44BD-D16B-4B37-9A33-060E39B3B1C5}">
      <dgm:prSet/>
      <dgm:spPr/>
      <dgm:t>
        <a:bodyPr/>
        <a:lstStyle/>
        <a:p>
          <a:endParaRPr lang="zh-CN" altLang="en-US"/>
        </a:p>
      </dgm:t>
    </dgm:pt>
    <dgm:pt modelId="{E89B4702-C687-4D38-8041-D89117B1BB51}">
      <dgm:prSet phldrT="[文本]"/>
      <dgm:spPr/>
      <dgm:t>
        <a:bodyPr/>
        <a:lstStyle/>
        <a:p>
          <a:r>
            <a:rPr lang="en-US" altLang="zh-CN" dirty="0" smtClean="0"/>
            <a:t>Capital Flow Restriction</a:t>
          </a:r>
          <a:endParaRPr lang="zh-CN" altLang="en-US" dirty="0"/>
        </a:p>
      </dgm:t>
    </dgm:pt>
    <dgm:pt modelId="{8A9953FD-C0B5-400C-852B-1AC5230D519C}" type="parTrans" cxnId="{9B624719-D2AB-4821-900D-39CC8395C018}">
      <dgm:prSet/>
      <dgm:spPr/>
      <dgm:t>
        <a:bodyPr/>
        <a:lstStyle/>
        <a:p>
          <a:endParaRPr lang="zh-CN" altLang="en-US"/>
        </a:p>
      </dgm:t>
    </dgm:pt>
    <dgm:pt modelId="{D2EABBB2-33DA-4CAC-8A35-8B4E8468F34B}" type="sibTrans" cxnId="{9B624719-D2AB-4821-900D-39CC8395C018}">
      <dgm:prSet/>
      <dgm:spPr/>
      <dgm:t>
        <a:bodyPr/>
        <a:lstStyle/>
        <a:p>
          <a:endParaRPr lang="zh-CN" altLang="en-US"/>
        </a:p>
      </dgm:t>
    </dgm:pt>
    <dgm:pt modelId="{458142D9-CEA7-47FF-9805-69BB9C96C9DA}">
      <dgm:prSet phldrT="[文本]"/>
      <dgm:spPr/>
      <dgm:t>
        <a:bodyPr/>
        <a:lstStyle/>
        <a:p>
          <a:r>
            <a:rPr lang="en-US" altLang="zh-CN" dirty="0" smtClean="0"/>
            <a:t>Capital Flow Dis-equilibrium</a:t>
          </a:r>
          <a:endParaRPr lang="zh-CN" altLang="en-US" dirty="0"/>
        </a:p>
      </dgm:t>
    </dgm:pt>
    <dgm:pt modelId="{B90A6449-5EFE-48C2-B8F3-669C3CA3B9F2}" type="parTrans" cxnId="{CB2D08BE-71C8-475C-82EA-39B063D7B77C}">
      <dgm:prSet/>
      <dgm:spPr/>
      <dgm:t>
        <a:bodyPr/>
        <a:lstStyle/>
        <a:p>
          <a:endParaRPr lang="zh-CN" altLang="en-US"/>
        </a:p>
      </dgm:t>
    </dgm:pt>
    <dgm:pt modelId="{745C82F5-FC0F-4C3D-B73C-17403F6751BA}" type="sibTrans" cxnId="{CB2D08BE-71C8-475C-82EA-39B063D7B77C}">
      <dgm:prSet/>
      <dgm:spPr/>
      <dgm:t>
        <a:bodyPr/>
        <a:lstStyle/>
        <a:p>
          <a:endParaRPr lang="zh-CN" altLang="en-US"/>
        </a:p>
      </dgm:t>
    </dgm:pt>
    <dgm:pt modelId="{F184CDEB-85C7-42C3-B94C-4F036B92FFE1}" type="pres">
      <dgm:prSet presAssocID="{44682FE3-1ADC-4AE1-A9A7-4E34244CB5C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BB24F1E-1411-460D-94A8-F1927ADBF77D}" type="pres">
      <dgm:prSet presAssocID="{F137CA9D-9C99-4F7B-9938-F1AA924F928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84A6BE4-4A67-4A1A-A1E3-13FB697CAF40}" type="pres">
      <dgm:prSet presAssocID="{2C89CED5-775B-4C1C-BF3D-60051D68936C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CD876102-6D5F-4406-9877-401C0DDAA872}" type="pres">
      <dgm:prSet presAssocID="{2C89CED5-775B-4C1C-BF3D-60051D68936C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7F81F964-513E-4386-9CDD-7FE1210B352D}" type="pres">
      <dgm:prSet presAssocID="{E89B4702-C687-4D38-8041-D89117B1BB5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4398819-6E6C-4948-AE73-8FDB667C94D4}" type="pres">
      <dgm:prSet presAssocID="{D2EABBB2-33DA-4CAC-8A35-8B4E8468F34B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C532C6A9-D915-4DBD-A677-DDB5DC5D4ACB}" type="pres">
      <dgm:prSet presAssocID="{D2EABBB2-33DA-4CAC-8A35-8B4E8468F34B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369828D5-06A0-4682-805C-FBB66343F766}" type="pres">
      <dgm:prSet presAssocID="{458142D9-CEA7-47FF-9805-69BB9C96C9D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3C9CC1C-81F0-4256-B01E-2040ED971D77}" type="pres">
      <dgm:prSet presAssocID="{745C82F5-FC0F-4C3D-B73C-17403F6751BA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55A1C8D9-501A-4682-807C-F276E6CCAC84}" type="pres">
      <dgm:prSet presAssocID="{745C82F5-FC0F-4C3D-B73C-17403F6751BA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</dgm:ptLst>
  <dgm:cxnLst>
    <dgm:cxn modelId="{9B624719-D2AB-4821-900D-39CC8395C018}" srcId="{44682FE3-1ADC-4AE1-A9A7-4E34244CB5C0}" destId="{E89B4702-C687-4D38-8041-D89117B1BB51}" srcOrd="1" destOrd="0" parTransId="{8A9953FD-C0B5-400C-852B-1AC5230D519C}" sibTransId="{D2EABBB2-33DA-4CAC-8A35-8B4E8468F34B}"/>
    <dgm:cxn modelId="{B0B1B5F0-4E55-4400-AF24-02D66B074970}" type="presOf" srcId="{D2EABBB2-33DA-4CAC-8A35-8B4E8468F34B}" destId="{C532C6A9-D915-4DBD-A677-DDB5DC5D4ACB}" srcOrd="1" destOrd="0" presId="urn:microsoft.com/office/officeart/2005/8/layout/cycle2"/>
    <dgm:cxn modelId="{EAE59679-00D4-4354-B1DB-A383390D7793}" type="presOf" srcId="{D2EABBB2-33DA-4CAC-8A35-8B4E8468F34B}" destId="{24398819-6E6C-4948-AE73-8FDB667C94D4}" srcOrd="0" destOrd="0" presId="urn:microsoft.com/office/officeart/2005/8/layout/cycle2"/>
    <dgm:cxn modelId="{92CBE9DD-E407-4F9F-A711-58E8785497B8}" type="presOf" srcId="{2C89CED5-775B-4C1C-BF3D-60051D68936C}" destId="{CD876102-6D5F-4406-9877-401C0DDAA872}" srcOrd="1" destOrd="0" presId="urn:microsoft.com/office/officeart/2005/8/layout/cycle2"/>
    <dgm:cxn modelId="{8E0E328C-C4E9-4B50-B205-E61EF14986BE}" type="presOf" srcId="{F137CA9D-9C99-4F7B-9938-F1AA924F9288}" destId="{6BB24F1E-1411-460D-94A8-F1927ADBF77D}" srcOrd="0" destOrd="0" presId="urn:microsoft.com/office/officeart/2005/8/layout/cycle2"/>
    <dgm:cxn modelId="{07B4D573-F793-40D6-B807-C29D6C23985F}" type="presOf" srcId="{44682FE3-1ADC-4AE1-A9A7-4E34244CB5C0}" destId="{F184CDEB-85C7-42C3-B94C-4F036B92FFE1}" srcOrd="0" destOrd="0" presId="urn:microsoft.com/office/officeart/2005/8/layout/cycle2"/>
    <dgm:cxn modelId="{6C0E44BD-D16B-4B37-9A33-060E39B3B1C5}" srcId="{44682FE3-1ADC-4AE1-A9A7-4E34244CB5C0}" destId="{F137CA9D-9C99-4F7B-9938-F1AA924F9288}" srcOrd="0" destOrd="0" parTransId="{E96AD676-8525-4472-8E8A-F24F64B672D9}" sibTransId="{2C89CED5-775B-4C1C-BF3D-60051D68936C}"/>
    <dgm:cxn modelId="{1225FB29-C733-49F8-85F4-A108CEFA4561}" type="presOf" srcId="{E89B4702-C687-4D38-8041-D89117B1BB51}" destId="{7F81F964-513E-4386-9CDD-7FE1210B352D}" srcOrd="0" destOrd="0" presId="urn:microsoft.com/office/officeart/2005/8/layout/cycle2"/>
    <dgm:cxn modelId="{0503D7DA-10DE-4B20-ACA8-FD3FC5293B27}" type="presOf" srcId="{458142D9-CEA7-47FF-9805-69BB9C96C9DA}" destId="{369828D5-06A0-4682-805C-FBB66343F766}" srcOrd="0" destOrd="0" presId="urn:microsoft.com/office/officeart/2005/8/layout/cycle2"/>
    <dgm:cxn modelId="{408B081C-A8E2-4F43-9C84-864C8DE8D648}" type="presOf" srcId="{745C82F5-FC0F-4C3D-B73C-17403F6751BA}" destId="{55A1C8D9-501A-4682-807C-F276E6CCAC84}" srcOrd="1" destOrd="0" presId="urn:microsoft.com/office/officeart/2005/8/layout/cycle2"/>
    <dgm:cxn modelId="{6B7172D1-1E53-43D0-AF38-9E6E4BBE38F6}" type="presOf" srcId="{745C82F5-FC0F-4C3D-B73C-17403F6751BA}" destId="{F3C9CC1C-81F0-4256-B01E-2040ED971D77}" srcOrd="0" destOrd="0" presId="urn:microsoft.com/office/officeart/2005/8/layout/cycle2"/>
    <dgm:cxn modelId="{405827A2-61C8-4D48-9C7F-28915EBFCB1F}" type="presOf" srcId="{2C89CED5-775B-4C1C-BF3D-60051D68936C}" destId="{B84A6BE4-4A67-4A1A-A1E3-13FB697CAF40}" srcOrd="0" destOrd="0" presId="urn:microsoft.com/office/officeart/2005/8/layout/cycle2"/>
    <dgm:cxn modelId="{CB2D08BE-71C8-475C-82EA-39B063D7B77C}" srcId="{44682FE3-1ADC-4AE1-A9A7-4E34244CB5C0}" destId="{458142D9-CEA7-47FF-9805-69BB9C96C9DA}" srcOrd="2" destOrd="0" parTransId="{B90A6449-5EFE-48C2-B8F3-669C3CA3B9F2}" sibTransId="{745C82F5-FC0F-4C3D-B73C-17403F6751BA}"/>
    <dgm:cxn modelId="{397F231C-F8B0-4C9F-9DDD-3655FC14FB7C}" type="presParOf" srcId="{F184CDEB-85C7-42C3-B94C-4F036B92FFE1}" destId="{6BB24F1E-1411-460D-94A8-F1927ADBF77D}" srcOrd="0" destOrd="0" presId="urn:microsoft.com/office/officeart/2005/8/layout/cycle2"/>
    <dgm:cxn modelId="{776D52F0-A33E-41E9-86F7-5FEE7A6B710B}" type="presParOf" srcId="{F184CDEB-85C7-42C3-B94C-4F036B92FFE1}" destId="{B84A6BE4-4A67-4A1A-A1E3-13FB697CAF40}" srcOrd="1" destOrd="0" presId="urn:microsoft.com/office/officeart/2005/8/layout/cycle2"/>
    <dgm:cxn modelId="{4FBD022B-FB65-418E-8A1B-98D420B9A256}" type="presParOf" srcId="{B84A6BE4-4A67-4A1A-A1E3-13FB697CAF40}" destId="{CD876102-6D5F-4406-9877-401C0DDAA872}" srcOrd="0" destOrd="0" presId="urn:microsoft.com/office/officeart/2005/8/layout/cycle2"/>
    <dgm:cxn modelId="{1574BEEE-68CE-4F8D-B76F-8CD508920FD2}" type="presParOf" srcId="{F184CDEB-85C7-42C3-B94C-4F036B92FFE1}" destId="{7F81F964-513E-4386-9CDD-7FE1210B352D}" srcOrd="2" destOrd="0" presId="urn:microsoft.com/office/officeart/2005/8/layout/cycle2"/>
    <dgm:cxn modelId="{DCAFA8CD-3657-4257-ABDB-FE3096399FC1}" type="presParOf" srcId="{F184CDEB-85C7-42C3-B94C-4F036B92FFE1}" destId="{24398819-6E6C-4948-AE73-8FDB667C94D4}" srcOrd="3" destOrd="0" presId="urn:microsoft.com/office/officeart/2005/8/layout/cycle2"/>
    <dgm:cxn modelId="{434E0C46-32A0-436B-B0C5-B2AE264CA0DE}" type="presParOf" srcId="{24398819-6E6C-4948-AE73-8FDB667C94D4}" destId="{C532C6A9-D915-4DBD-A677-DDB5DC5D4ACB}" srcOrd="0" destOrd="0" presId="urn:microsoft.com/office/officeart/2005/8/layout/cycle2"/>
    <dgm:cxn modelId="{D640A94D-53A4-4988-BD99-2C61717AAF28}" type="presParOf" srcId="{F184CDEB-85C7-42C3-B94C-4F036B92FFE1}" destId="{369828D5-06A0-4682-805C-FBB66343F766}" srcOrd="4" destOrd="0" presId="urn:microsoft.com/office/officeart/2005/8/layout/cycle2"/>
    <dgm:cxn modelId="{BBCED7DC-CDBE-4A56-81B5-213959E1581A}" type="presParOf" srcId="{F184CDEB-85C7-42C3-B94C-4F036B92FFE1}" destId="{F3C9CC1C-81F0-4256-B01E-2040ED971D77}" srcOrd="5" destOrd="0" presId="urn:microsoft.com/office/officeart/2005/8/layout/cycle2"/>
    <dgm:cxn modelId="{10F1E2CA-88F8-496E-BFB2-673B272BB229}" type="presParOf" srcId="{F3C9CC1C-81F0-4256-B01E-2040ED971D77}" destId="{55A1C8D9-501A-4682-807C-F276E6CCAC8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24F1E-1411-460D-94A8-F1927ADBF77D}">
      <dsp:nvSpPr>
        <dsp:cNvPr id="0" name=""/>
        <dsp:cNvSpPr/>
      </dsp:nvSpPr>
      <dsp:spPr>
        <a:xfrm>
          <a:off x="2165449" y="606"/>
          <a:ext cx="1765101" cy="1765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Depreciation Expectation</a:t>
          </a:r>
          <a:endParaRPr lang="zh-CN" altLang="en-US" sz="1800" kern="1200" dirty="0"/>
        </a:p>
      </dsp:txBody>
      <dsp:txXfrm>
        <a:off x="2423942" y="259099"/>
        <a:ext cx="1248115" cy="1248115"/>
      </dsp:txXfrm>
    </dsp:sp>
    <dsp:sp modelId="{B84A6BE4-4A67-4A1A-A1E3-13FB697CAF40}">
      <dsp:nvSpPr>
        <dsp:cNvPr id="0" name=""/>
        <dsp:cNvSpPr/>
      </dsp:nvSpPr>
      <dsp:spPr>
        <a:xfrm rot="3600000">
          <a:off x="3469294" y="1722603"/>
          <a:ext cx="470660" cy="5957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3504594" y="1780606"/>
        <a:ext cx="329462" cy="357433"/>
      </dsp:txXfrm>
    </dsp:sp>
    <dsp:sp modelId="{7F81F964-513E-4386-9CDD-7FE1210B352D}">
      <dsp:nvSpPr>
        <dsp:cNvPr id="0" name=""/>
        <dsp:cNvSpPr/>
      </dsp:nvSpPr>
      <dsp:spPr>
        <a:xfrm>
          <a:off x="3492018" y="2298292"/>
          <a:ext cx="1765101" cy="1765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Capital Flow Restriction</a:t>
          </a:r>
          <a:endParaRPr lang="zh-CN" altLang="en-US" sz="1800" kern="1200" dirty="0"/>
        </a:p>
      </dsp:txBody>
      <dsp:txXfrm>
        <a:off x="3750511" y="2556785"/>
        <a:ext cx="1248115" cy="1248115"/>
      </dsp:txXfrm>
    </dsp:sp>
    <dsp:sp modelId="{24398819-6E6C-4948-AE73-8FDB667C94D4}">
      <dsp:nvSpPr>
        <dsp:cNvPr id="0" name=""/>
        <dsp:cNvSpPr/>
      </dsp:nvSpPr>
      <dsp:spPr>
        <a:xfrm rot="10800000">
          <a:off x="2825990" y="2882982"/>
          <a:ext cx="470660" cy="5957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 rot="10800000">
        <a:off x="2967188" y="3002126"/>
        <a:ext cx="329462" cy="357433"/>
      </dsp:txXfrm>
    </dsp:sp>
    <dsp:sp modelId="{369828D5-06A0-4682-805C-FBB66343F766}">
      <dsp:nvSpPr>
        <dsp:cNvPr id="0" name=""/>
        <dsp:cNvSpPr/>
      </dsp:nvSpPr>
      <dsp:spPr>
        <a:xfrm>
          <a:off x="838879" y="2298292"/>
          <a:ext cx="1765101" cy="1765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Capital Flow Dis-equilibrium</a:t>
          </a:r>
          <a:endParaRPr lang="zh-CN" altLang="en-US" sz="1800" kern="1200" dirty="0"/>
        </a:p>
      </dsp:txBody>
      <dsp:txXfrm>
        <a:off x="1097372" y="2556785"/>
        <a:ext cx="1248115" cy="1248115"/>
      </dsp:txXfrm>
    </dsp:sp>
    <dsp:sp modelId="{F3C9CC1C-81F0-4256-B01E-2040ED971D77}">
      <dsp:nvSpPr>
        <dsp:cNvPr id="0" name=""/>
        <dsp:cNvSpPr/>
      </dsp:nvSpPr>
      <dsp:spPr>
        <a:xfrm rot="18000000">
          <a:off x="2142724" y="1745675"/>
          <a:ext cx="470660" cy="5957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2178024" y="1925960"/>
        <a:ext cx="329462" cy="357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0.35875</cdr:x>
      <cdr:y>0.14319</cdr:y>
    </cdr:from>
    <cdr:to>
      <cdr:x>0.42401</cdr:x>
      <cdr:y>0.51561</cdr:y>
    </cdr:to>
    <cdr:sp macro="" textlink="">
      <cdr:nvSpPr>
        <cdr:cNvPr id="2" name="椭圆 1"/>
        <cdr:cNvSpPr/>
      </cdr:nvSpPr>
      <cdr:spPr>
        <a:xfrm xmlns:a="http://schemas.openxmlformats.org/drawingml/2006/main">
          <a:off x="2952328" y="648072"/>
          <a:ext cx="537072" cy="168558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zh-CN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zh-CN" altLang="en-US" dirty="0"/>
        </a:p>
      </cdr:txBody>
    </cdr:sp>
  </cdr:relSizeAnchor>
  <cdr:relSizeAnchor xmlns:cdr="http://schemas.openxmlformats.org/drawingml/2006/chartDrawing">
    <cdr:from>
      <cdr:x>0.62999</cdr:x>
      <cdr:y>0.07955</cdr:y>
    </cdr:from>
    <cdr:to>
      <cdr:x>0.69525</cdr:x>
      <cdr:y>0.45197</cdr:y>
    </cdr:to>
    <cdr:sp macro="" textlink="">
      <cdr:nvSpPr>
        <cdr:cNvPr id="3" name="椭圆 2"/>
        <cdr:cNvSpPr/>
      </cdr:nvSpPr>
      <cdr:spPr>
        <a:xfrm xmlns:a="http://schemas.openxmlformats.org/drawingml/2006/main">
          <a:off x="5184576" y="360040"/>
          <a:ext cx="537072" cy="168558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zh-CN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zh-CN" alt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0.38625</cdr:x>
      <cdr:y>0.37225</cdr:y>
    </cdr:from>
    <cdr:to>
      <cdr:x>0.42125</cdr:x>
      <cdr:y>0.74467</cdr:y>
    </cdr:to>
    <cdr:sp macro="" textlink="">
      <cdr:nvSpPr>
        <cdr:cNvPr id="2" name="椭圆 1"/>
        <cdr:cNvSpPr/>
      </cdr:nvSpPr>
      <cdr:spPr>
        <a:xfrm xmlns:a="http://schemas.openxmlformats.org/drawingml/2006/main">
          <a:off x="3178696" y="1684784"/>
          <a:ext cx="288036" cy="168556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zh-CN" altLang="en-US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0.38625</cdr:x>
      <cdr:y>0.10178</cdr:y>
    </cdr:from>
    <cdr:to>
      <cdr:x>0.42125</cdr:x>
      <cdr:y>0.34223</cdr:y>
    </cdr:to>
    <cdr:sp macro="" textlink="">
      <cdr:nvSpPr>
        <cdr:cNvPr id="2" name="椭圆 1"/>
        <cdr:cNvSpPr/>
      </cdr:nvSpPr>
      <cdr:spPr>
        <a:xfrm xmlns:a="http://schemas.openxmlformats.org/drawingml/2006/main">
          <a:off x="3178696" y="460648"/>
          <a:ext cx="288036" cy="108828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zh-CN" alt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98EBA-6EE0-4CB6-BFA9-40FDFD10284C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397FC-2C7C-4494-88AB-BD1DBECB05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21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D991-7B2F-475D-BC43-E7F4A063A0F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7567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D991-7B2F-475D-BC43-E7F4A063A0F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3370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D991-7B2F-475D-BC43-E7F4A063A0FE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17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323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80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516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32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751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243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896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021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581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780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146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992C5-5248-4BF2-A82B-0596A5F2F810}" type="datetimeFigureOut">
              <a:rPr lang="zh-CN" altLang="en-US" smtClean="0"/>
              <a:t>2018/4/2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140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RMB Exchange Rate and Internationalization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Junhui Qian</a:t>
            </a:r>
          </a:p>
          <a:p>
            <a:r>
              <a:rPr lang="en-US" altLang="zh-CN" dirty="0" smtClean="0"/>
              <a:t>2018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10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USD and RMB Indices (2017)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7958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Possible Sources of the RMB </a:t>
            </a:r>
            <a:r>
              <a:rPr lang="en-US" altLang="zh-CN" dirty="0" smtClean="0"/>
              <a:t>Weakness in 2015 and 2016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unwinding of carry trade. </a:t>
            </a:r>
          </a:p>
          <a:p>
            <a:r>
              <a:rPr lang="en-US" altLang="zh-CN" dirty="0" smtClean="0"/>
              <a:t>Corporations reduce USD debt. </a:t>
            </a:r>
          </a:p>
          <a:p>
            <a:r>
              <a:rPr lang="en-US" altLang="zh-CN" dirty="0" smtClean="0"/>
              <a:t>Residents </a:t>
            </a:r>
            <a:r>
              <a:rPr lang="en-US" altLang="zh-CN" dirty="0"/>
              <a:t>demand for currency </a:t>
            </a:r>
            <a:r>
              <a:rPr lang="en-US" altLang="zh-CN" dirty="0" smtClean="0"/>
              <a:t>diversification. </a:t>
            </a:r>
            <a:endParaRPr lang="zh-CN" altLang="en-US" dirty="0"/>
          </a:p>
          <a:p>
            <a:r>
              <a:rPr lang="en-US" altLang="zh-CN" dirty="0" smtClean="0"/>
              <a:t>Over-valuation </a:t>
            </a:r>
            <a:r>
              <a:rPr lang="en-US" altLang="zh-CN" dirty="0"/>
              <a:t>of RMB </a:t>
            </a:r>
            <a:r>
              <a:rPr lang="en-US" altLang="zh-CN" dirty="0" smtClean="0"/>
              <a:t>(against a basket of currencies). </a:t>
            </a:r>
          </a:p>
          <a:p>
            <a:r>
              <a:rPr lang="en-US" altLang="zh-CN" dirty="0" smtClean="0"/>
              <a:t>The economic slow-down</a:t>
            </a:r>
          </a:p>
          <a:p>
            <a:r>
              <a:rPr lang="en-US" altLang="zh-CN" dirty="0" smtClean="0"/>
              <a:t>The rising labor cost  </a:t>
            </a:r>
          </a:p>
        </p:txBody>
      </p:sp>
    </p:spTree>
    <p:extLst>
      <p:ext uri="{BB962C8B-B14F-4D97-AF65-F5344CB8AC3E}">
        <p14:creationId xmlns:p14="http://schemas.microsoft.com/office/powerpoint/2010/main" val="94929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A Trap of RMB Depreciation Expectation</a:t>
            </a:r>
            <a:endParaRPr lang="zh-CN" altLang="en-US" sz="3600" dirty="0"/>
          </a:p>
        </p:txBody>
      </p:sp>
      <p:graphicFrame>
        <p:nvGraphicFramePr>
          <p:cNvPr id="4" name="图示 3"/>
          <p:cNvGraphicFramePr/>
          <p:nvPr>
            <p:extLst/>
          </p:nvPr>
        </p:nvGraphicFramePr>
        <p:xfrm>
          <a:off x="3048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112224" y="25649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基本面</a:t>
            </a:r>
          </a:p>
        </p:txBody>
      </p:sp>
    </p:spTree>
    <p:extLst>
      <p:ext uri="{BB962C8B-B14F-4D97-AF65-F5344CB8AC3E}">
        <p14:creationId xmlns:p14="http://schemas.microsoft.com/office/powerpoint/2010/main" val="2504281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is CNY So Strong in 2017?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USD is weak.</a:t>
            </a:r>
          </a:p>
          <a:p>
            <a:r>
              <a:rPr lang="en-US" altLang="zh-CN" dirty="0" smtClean="0"/>
              <a:t>The Chinese economy is resilient. </a:t>
            </a:r>
          </a:p>
          <a:p>
            <a:r>
              <a:rPr lang="en-US" altLang="zh-CN" dirty="0" smtClean="0"/>
              <a:t>The control on capital outflow is strengthened. </a:t>
            </a:r>
          </a:p>
          <a:p>
            <a:r>
              <a:rPr lang="en-US" altLang="zh-CN" dirty="0" smtClean="0"/>
              <a:t>The CNY shorts are covering their position.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4259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evolution of RMB exchange rate regime</a:t>
            </a:r>
          </a:p>
          <a:p>
            <a:pPr lvl="1"/>
            <a:r>
              <a:rPr lang="en-US" altLang="zh-CN" dirty="0" smtClean="0"/>
              <a:t>Before 1994</a:t>
            </a:r>
          </a:p>
          <a:p>
            <a:pPr lvl="1"/>
            <a:r>
              <a:rPr lang="en-US" altLang="zh-CN" dirty="0" smtClean="0"/>
              <a:t>1994-2005</a:t>
            </a:r>
          </a:p>
          <a:p>
            <a:pPr lvl="1"/>
            <a:r>
              <a:rPr lang="en-US" altLang="zh-CN" dirty="0" smtClean="0"/>
              <a:t>2005-2015</a:t>
            </a:r>
          </a:p>
          <a:p>
            <a:pPr lvl="1"/>
            <a:r>
              <a:rPr lang="en-US" altLang="zh-CN" dirty="0" smtClean="0"/>
              <a:t>2015-2017</a:t>
            </a:r>
            <a:endParaRPr lang="en-US" altLang="zh-CN" dirty="0" smtClean="0"/>
          </a:p>
          <a:p>
            <a:r>
              <a:rPr lang="en-US" altLang="zh-CN" b="1" dirty="0" smtClean="0"/>
              <a:t>RMB internationalization</a:t>
            </a:r>
          </a:p>
          <a:p>
            <a:pPr lvl="1"/>
            <a:r>
              <a:rPr lang="en-US" altLang="zh-CN" b="1" dirty="0" smtClean="0"/>
              <a:t>Objectives</a:t>
            </a:r>
          </a:p>
          <a:p>
            <a:pPr lvl="1"/>
            <a:r>
              <a:rPr lang="en-US" altLang="zh-CN" b="1" dirty="0" smtClean="0"/>
              <a:t>Implications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31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The objectives of RMB </a:t>
            </a:r>
            <a:r>
              <a:rPr lang="en-US" altLang="zh-CN" dirty="0" smtClean="0"/>
              <a:t>internationalization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91544" y="2234283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Invoicing in RMB</a:t>
            </a:r>
          </a:p>
          <a:p>
            <a:r>
              <a:rPr lang="en-US" altLang="zh-CN" dirty="0" smtClean="0"/>
              <a:t>Trade settlement in RMB</a:t>
            </a:r>
          </a:p>
          <a:p>
            <a:r>
              <a:rPr lang="en-US" altLang="zh-CN" dirty="0" smtClean="0"/>
              <a:t>Investment in RMB</a:t>
            </a:r>
          </a:p>
          <a:p>
            <a:r>
              <a:rPr lang="en-US" altLang="zh-CN" dirty="0" smtClean="0"/>
              <a:t>A reserve currency</a:t>
            </a:r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330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Why RMB Internationalization?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Help reduce currency risk in trade and investment ( to accommodate the forthcoming floating of RMB) </a:t>
            </a:r>
          </a:p>
          <a:p>
            <a:r>
              <a:rPr lang="en-US" altLang="zh-CN" dirty="0" smtClean="0"/>
              <a:t>Less </a:t>
            </a:r>
            <a:r>
              <a:rPr lang="en-US" altLang="zh-CN" dirty="0"/>
              <a:t>need for foreign exchange reserve</a:t>
            </a:r>
          </a:p>
          <a:p>
            <a:r>
              <a:rPr lang="en-US" altLang="zh-CN" dirty="0" err="1" smtClean="0"/>
              <a:t>Seigniorage</a:t>
            </a:r>
            <a:r>
              <a:rPr lang="en-US" altLang="zh-CN" dirty="0" smtClean="0"/>
              <a:t> </a:t>
            </a:r>
            <a:r>
              <a:rPr lang="en-US" altLang="zh-CN" dirty="0"/>
              <a:t>income.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188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International Usage of RMB Lags Behind</a:t>
            </a:r>
            <a:endParaRPr lang="zh-CN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2515395"/>
            <a:ext cx="584835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661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Benefits of RMB </a:t>
            </a:r>
            <a:r>
              <a:rPr lang="en-US" altLang="zh-CN" dirty="0" smtClean="0"/>
              <a:t>Internationalization </a:t>
            </a:r>
            <a:r>
              <a:rPr lang="en-US" altLang="zh-CN" dirty="0"/>
              <a:t>to </a:t>
            </a:r>
            <a:r>
              <a:rPr lang="en-US" altLang="zh-CN" dirty="0" smtClean="0"/>
              <a:t>the World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91544" y="2450307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The international monetary system over-relies on USD as the dominant reserve currency, but the US fiscal future is highly uncertain.   (The New </a:t>
            </a:r>
            <a:r>
              <a:rPr lang="en-US" altLang="zh-CN" dirty="0"/>
              <a:t>Triffin </a:t>
            </a:r>
            <a:r>
              <a:rPr lang="en-US" altLang="zh-CN" dirty="0" smtClean="0"/>
              <a:t>Dilemma</a:t>
            </a:r>
            <a:r>
              <a:rPr lang="en-US" altLang="zh-CN" dirty="0"/>
              <a:t>)</a:t>
            </a:r>
            <a:endParaRPr lang="en-US" altLang="zh-CN" dirty="0" smtClean="0"/>
          </a:p>
          <a:p>
            <a:r>
              <a:rPr lang="en-US" altLang="zh-CN" dirty="0" smtClean="0"/>
              <a:t>RMB internationalization would provide an alternative reserve currency which is backed by a strong flow of fiscal revenue. </a:t>
            </a:r>
          </a:p>
        </p:txBody>
      </p:sp>
    </p:spTree>
    <p:extLst>
      <p:ext uri="{BB962C8B-B14F-4D97-AF65-F5344CB8AC3E}">
        <p14:creationId xmlns:p14="http://schemas.microsoft.com/office/powerpoint/2010/main" val="115826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54868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RMB Joins the SDR Basket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IMF has accepted RMB as the fifth, and the third biggest, currency in the SDR (special drawing rights) basket. </a:t>
            </a:r>
          </a:p>
          <a:p>
            <a:r>
              <a:rPr lang="en-US" altLang="zh-CN" dirty="0" smtClean="0"/>
              <a:t>This is a symbolic achievement for RMB, but also an important one.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565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evolution of RMB exchange rate regime</a:t>
            </a:r>
          </a:p>
          <a:p>
            <a:pPr lvl="1"/>
            <a:r>
              <a:rPr lang="en-US" altLang="zh-CN" dirty="0" smtClean="0"/>
              <a:t>Before 1994</a:t>
            </a:r>
          </a:p>
          <a:p>
            <a:pPr lvl="1"/>
            <a:r>
              <a:rPr lang="en-US" altLang="zh-CN" dirty="0" smtClean="0"/>
              <a:t>1994-2005</a:t>
            </a:r>
          </a:p>
          <a:p>
            <a:pPr lvl="1"/>
            <a:r>
              <a:rPr lang="en-US" altLang="zh-CN" dirty="0" smtClean="0"/>
              <a:t>2005-2015</a:t>
            </a:r>
          </a:p>
          <a:p>
            <a:pPr lvl="1"/>
            <a:r>
              <a:rPr lang="en-US" altLang="zh-CN" dirty="0" smtClean="0"/>
              <a:t>2015-2017</a:t>
            </a:r>
          </a:p>
          <a:p>
            <a:r>
              <a:rPr lang="en-US" altLang="zh-CN" dirty="0" smtClean="0"/>
              <a:t>RMB internationalization</a:t>
            </a:r>
          </a:p>
          <a:p>
            <a:pPr lvl="1"/>
            <a:r>
              <a:rPr lang="en-US" altLang="zh-CN" dirty="0" smtClean="0"/>
              <a:t>Objectives</a:t>
            </a:r>
          </a:p>
          <a:p>
            <a:pPr lvl="1"/>
            <a:r>
              <a:rPr lang="en-US" altLang="zh-CN" dirty="0" smtClean="0"/>
              <a:t>Implications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0429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The Implications of RMB Internationalization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91544" y="2162275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The Chinese capital market will be fully open to the world, so that international investors can trade Chinese bonds and stocks.</a:t>
            </a:r>
          </a:p>
          <a:p>
            <a:r>
              <a:rPr lang="en-US" altLang="zh-CN" dirty="0" smtClean="0"/>
              <a:t>The Chinese outbound investment would take off </a:t>
            </a:r>
          </a:p>
          <a:p>
            <a:pPr lvl="1"/>
            <a:r>
              <a:rPr lang="en-US" altLang="zh-CN" dirty="0" smtClean="0"/>
              <a:t>The foreign exchange reserve will decline as private outbound investment increases. 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47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62068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RMB/USD Exchange Rate (Annual)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/>
          </p:nvPr>
        </p:nvGraphicFramePr>
        <p:xfrm>
          <a:off x="2135560" y="1556793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椭圆 7"/>
          <p:cNvSpPr/>
          <p:nvPr/>
        </p:nvSpPr>
        <p:spPr>
          <a:xfrm>
            <a:off x="9552384" y="2535508"/>
            <a:ext cx="537072" cy="16855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5620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40466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Exchange Rate Policy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In 1994, RMB official exchange rate was merged with the market rate. </a:t>
            </a:r>
          </a:p>
          <a:p>
            <a:r>
              <a:rPr lang="en-US" altLang="zh-CN" dirty="0" smtClean="0"/>
              <a:t>The interbank foreign exchange market was established. The exchange rate was formally determined by the market. But PBC intervened heavily. </a:t>
            </a:r>
          </a:p>
          <a:p>
            <a:r>
              <a:rPr lang="en-US" altLang="zh-CN" dirty="0" smtClean="0"/>
              <a:t>From 1995 to 2005, the RMB/USD was de facto pegged at 8.3, with a daily fluctuation capped in [-</a:t>
            </a:r>
            <a:r>
              <a:rPr lang="en-US" altLang="zh-CN" dirty="0"/>
              <a:t>0.3%, 0.3</a:t>
            </a:r>
            <a:r>
              <a:rPr lang="en-US" altLang="zh-CN" dirty="0" smtClean="0"/>
              <a:t>%].</a:t>
            </a:r>
          </a:p>
          <a:p>
            <a:r>
              <a:rPr lang="en-US" altLang="zh-CN" dirty="0" smtClean="0"/>
              <a:t>From July 2005, RMB no longer pegs USD.  RMB started to appreciate gradually. From 2005 to early 2014, RMB appreciated around 37%. </a:t>
            </a:r>
          </a:p>
          <a:p>
            <a:r>
              <a:rPr lang="en-US" altLang="zh-CN" dirty="0"/>
              <a:t>In August 2010, </a:t>
            </a:r>
            <a:r>
              <a:rPr lang="en-US" altLang="zh-CN" dirty="0" smtClean="0"/>
              <a:t>China </a:t>
            </a:r>
            <a:r>
              <a:rPr lang="en-US" altLang="zh-CN" dirty="0"/>
              <a:t>established the RMB </a:t>
            </a:r>
            <a:r>
              <a:rPr lang="en-US" altLang="zh-CN" dirty="0" smtClean="0"/>
              <a:t>offshore </a:t>
            </a:r>
            <a:r>
              <a:rPr lang="en-US" altLang="zh-CN" dirty="0"/>
              <a:t>market </a:t>
            </a:r>
            <a:r>
              <a:rPr lang="en-US" altLang="zh-CN" dirty="0" smtClean="0"/>
              <a:t>(CNH </a:t>
            </a:r>
            <a:r>
              <a:rPr lang="en-US" altLang="zh-CN" dirty="0"/>
              <a:t>market).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30534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/>
              <a:t>Reform of the RMB Exchange </a:t>
            </a:r>
            <a:r>
              <a:rPr lang="en-US" altLang="zh-CN" dirty="0" smtClean="0"/>
              <a:t>Rate (since 2005)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82296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936104"/>
                <a:gridCol w="613102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Milestones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Date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Main changes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“7.21” Reform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2005.7.21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Introduce the managed floating mechanism, with a [-0.3%, 0.3%] fluctuation band around the central parity rate.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2006.1.4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Introduce market makers and a new mechanism for the setting of the central parity rate.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2007.5.21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Widen the fluctuation band to [-0.5%, 0.5%].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2008.10.6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Restrict volatility with the onset of the global financial crisis.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2010.10.22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End of crisis mode.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“4.21” Reform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2012.4.21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Widen the fluctuation band to [-1%, 1%]; Deregulate banks’ foreign exchange dealings. 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“3.17” Reform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2014.3.17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Widen the fluctuation band to [-2%, 2%].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“8.11” Reform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2015.8.11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Let the central parity rate reflect market demand and supply (previous closing rate).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 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2016.2.15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Introduce the mechanism of “closing rate plus exchange-rate movements of a basket of currencies” for setting the central parity.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201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7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.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5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.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26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Introduce 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a “counter-cyclical factor” into the central parity pricing mechanism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宋体"/>
                          <a:cs typeface="Arial"/>
                        </a:rPr>
                        <a:t>.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711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40466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Why Floating Is Inevitable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China is an open, large, and diverse economy. The management of Chinese economy requires a more independent monetary policy. </a:t>
            </a:r>
          </a:p>
          <a:p>
            <a:r>
              <a:rPr lang="en-US" altLang="zh-CN" dirty="0" smtClean="0"/>
              <a:t>Pegging is “expensive”. China has already accumulated too large a foreign reserve.  </a:t>
            </a:r>
          </a:p>
          <a:p>
            <a:r>
              <a:rPr lang="en-US" altLang="zh-CN" dirty="0" smtClean="0"/>
              <a:t>It has become a consensus to “let market play the crucial role”.</a:t>
            </a:r>
            <a:endParaRPr lang="zh-CN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245" y="2553494"/>
            <a:ext cx="238601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9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Floating is Difficult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Many State-Owned Enterprises (SOE) have debt denominated in foreign currencies (e.g., USD). And they do not hedge currency risks. </a:t>
            </a:r>
          </a:p>
          <a:p>
            <a:r>
              <a:rPr lang="en-US" altLang="zh-CN" dirty="0" smtClean="0"/>
              <a:t>Stability is a dominant concern for policy makers. </a:t>
            </a:r>
          </a:p>
          <a:p>
            <a:pPr lvl="1"/>
            <a:r>
              <a:rPr lang="en-US" altLang="zh-CN" dirty="0" smtClean="0"/>
              <a:t>Large volatility, especially in the direction of depreciation, may result in a bad equilibrium.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99146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RMB/USD Exchange Rate (Daily)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2"/>
          <p:cNvSpPr txBox="1"/>
          <p:nvPr/>
        </p:nvSpPr>
        <p:spPr>
          <a:xfrm>
            <a:off x="4943872" y="292494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8.11 Reform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078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USD and RMB Indices (2014-2017)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2"/>
          <p:cNvSpPr txBox="1"/>
          <p:nvPr/>
        </p:nvSpPr>
        <p:spPr>
          <a:xfrm>
            <a:off x="5375920" y="20608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8.11 Reform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8458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6868</TotalTime>
  <Words>781</Words>
  <Application>Microsoft Office PowerPoint</Application>
  <PresentationFormat>宽屏</PresentationFormat>
  <Paragraphs>118</Paragraphs>
  <Slides>20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7" baseType="lpstr">
      <vt:lpstr>宋体</vt:lpstr>
      <vt:lpstr>Arial</vt:lpstr>
      <vt:lpstr>Calibri</vt:lpstr>
      <vt:lpstr>Calibri Light</vt:lpstr>
      <vt:lpstr>Courier New</vt:lpstr>
      <vt:lpstr>Times New Roman</vt:lpstr>
      <vt:lpstr>Office 主题</vt:lpstr>
      <vt:lpstr>RMB Exchange Rate and Internationalization</vt:lpstr>
      <vt:lpstr>Content</vt:lpstr>
      <vt:lpstr>RMB/USD Exchange Rate (Annual)</vt:lpstr>
      <vt:lpstr>Exchange Rate Policy</vt:lpstr>
      <vt:lpstr>The Reform of the RMB Exchange Rate (since 2005)</vt:lpstr>
      <vt:lpstr>Why Floating Is Inevitable </vt:lpstr>
      <vt:lpstr>Why Floating is Difficult</vt:lpstr>
      <vt:lpstr>RMB/USD Exchange Rate (Daily)</vt:lpstr>
      <vt:lpstr>USD and RMB Indices (2014-2017)</vt:lpstr>
      <vt:lpstr>USD and RMB Indices (2017)</vt:lpstr>
      <vt:lpstr>Possible Sources of the RMB Weakness in 2015 and 2016</vt:lpstr>
      <vt:lpstr>A Trap of RMB Depreciation Expectation</vt:lpstr>
      <vt:lpstr>Why is CNY So Strong in 2017?</vt:lpstr>
      <vt:lpstr>Content</vt:lpstr>
      <vt:lpstr>The objectives of RMB internationalization</vt:lpstr>
      <vt:lpstr>Why RMB Internationalization?</vt:lpstr>
      <vt:lpstr>International Usage of RMB Lags Behind</vt:lpstr>
      <vt:lpstr>Benefits of RMB Internationalization to the World</vt:lpstr>
      <vt:lpstr>RMB Joins the SDR Basket</vt:lpstr>
      <vt:lpstr>The Implications of RMB Internationalization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Command Economy of China (1949-1978)</dc:title>
  <dc:creator>Junhui Qian</dc:creator>
  <cp:lastModifiedBy>Windows 用户</cp:lastModifiedBy>
  <cp:revision>201</cp:revision>
  <dcterms:created xsi:type="dcterms:W3CDTF">2013-09-10T01:15:23Z</dcterms:created>
  <dcterms:modified xsi:type="dcterms:W3CDTF">2018-04-02T06:38:16Z</dcterms:modified>
</cp:coreProperties>
</file>